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1" r:id="rId1"/>
    <p:sldMasterId id="2147483672" r:id="rId2"/>
  </p:sldMasterIdLst>
  <p:notesMasterIdLst>
    <p:notesMasterId r:id="rId4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309" r:id="rId3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9B55BDE-93B7-4FF3-B6EB-775BC985E538}">
  <a:tblStyle styleId="{09B55BDE-93B7-4FF3-B6EB-775BC985E53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heme" Target="theme/theme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
        <p:cNvGrpSpPr/>
        <p:nvPr/>
      </p:nvGrpSpPr>
      <p:grpSpPr>
        <a:xfrm>
          <a:off x="0" y="0"/>
          <a:ext cx="0" cy="0"/>
          <a:chOff x="0" y="0"/>
          <a:chExt cx="0" cy="0"/>
        </a:xfrm>
      </p:grpSpPr>
      <p:sp>
        <p:nvSpPr>
          <p:cNvPr id="112" name="Google Shape;11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 name="Google Shape;11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6b20e2230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
        <p:cNvGrpSpPr/>
        <p:nvPr/>
      </p:nvGrpSpPr>
      <p:grpSpPr>
        <a:xfrm>
          <a:off x="0" y="0"/>
          <a:ext cx="0" cy="0"/>
          <a:chOff x="0" y="0"/>
          <a:chExt cx="0" cy="0"/>
        </a:xfrm>
      </p:grpSpPr>
      <p:sp>
        <p:nvSpPr>
          <p:cNvPr id="476" name="Google Shape;476;g6bad27d065_0_25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 name="Google Shape;477;g6bad27d065_0_2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
        <p:cNvGrpSpPr/>
        <p:nvPr/>
      </p:nvGrpSpPr>
      <p:grpSpPr>
        <a:xfrm>
          <a:off x="0" y="0"/>
          <a:ext cx="0" cy="0"/>
          <a:chOff x="0" y="0"/>
          <a:chExt cx="0" cy="0"/>
        </a:xfrm>
      </p:grpSpPr>
      <p:sp>
        <p:nvSpPr>
          <p:cNvPr id="483" name="Google Shape;483;g6b20e22304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 name="Google Shape;484;g6b20e22304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6b20e22304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6b20e22304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6bad27d065_0_24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6bad27d065_0_24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6b20e2230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
        <p:cNvGrpSpPr/>
        <p:nvPr/>
      </p:nvGrpSpPr>
      <p:grpSpPr>
        <a:xfrm>
          <a:off x="0" y="0"/>
          <a:ext cx="0" cy="0"/>
          <a:chOff x="0" y="0"/>
          <a:chExt cx="0" cy="0"/>
        </a:xfrm>
      </p:grpSpPr>
      <p:sp>
        <p:nvSpPr>
          <p:cNvPr id="872" name="Google Shape;872;g6bad27d065_0_2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 name="Google Shape;873;g6bad27d065_0_2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
        <p:cNvGrpSpPr/>
        <p:nvPr/>
      </p:nvGrpSpPr>
      <p:grpSpPr>
        <a:xfrm>
          <a:off x="0" y="0"/>
          <a:ext cx="0" cy="0"/>
          <a:chOff x="0" y="0"/>
          <a:chExt cx="0" cy="0"/>
        </a:xfrm>
      </p:grpSpPr>
      <p:sp>
        <p:nvSpPr>
          <p:cNvPr id="900" name="Google Shape;900;g6b20e22304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 name="Google Shape;901;g6b20e22304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6b20e22304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6b20e22304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1"/>
        <p:cNvGrpSpPr/>
        <p:nvPr/>
      </p:nvGrpSpPr>
      <p:grpSpPr>
        <a:xfrm>
          <a:off x="0" y="0"/>
          <a:ext cx="0" cy="0"/>
          <a:chOff x="0" y="0"/>
          <a:chExt cx="0" cy="0"/>
        </a:xfrm>
      </p:grpSpPr>
      <p:sp>
        <p:nvSpPr>
          <p:cNvPr id="1222" name="Google Shape;1222;g6b20e22304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3" name="Google Shape;1223;g6b20e22304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g70c1df8b9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 name="Google Shape;132;g70c1df8b9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6b20e22304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6b20e22304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1"/>
        <p:cNvGrpSpPr/>
        <p:nvPr/>
      </p:nvGrpSpPr>
      <p:grpSpPr>
        <a:xfrm>
          <a:off x="0" y="0"/>
          <a:ext cx="0" cy="0"/>
          <a:chOff x="0" y="0"/>
          <a:chExt cx="0" cy="0"/>
        </a:xfrm>
      </p:grpSpPr>
      <p:sp>
        <p:nvSpPr>
          <p:cNvPr id="1242" name="Google Shape;1242;g6b20e22304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 name="Google Shape;1243;g6b20e2230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0"/>
        <p:cNvGrpSpPr/>
        <p:nvPr/>
      </p:nvGrpSpPr>
      <p:grpSpPr>
        <a:xfrm>
          <a:off x="0" y="0"/>
          <a:ext cx="0" cy="0"/>
          <a:chOff x="0" y="0"/>
          <a:chExt cx="0" cy="0"/>
        </a:xfrm>
      </p:grpSpPr>
      <p:sp>
        <p:nvSpPr>
          <p:cNvPr id="1251" name="Google Shape;12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 name="Google Shape;12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9"/>
        <p:cNvGrpSpPr/>
        <p:nvPr/>
      </p:nvGrpSpPr>
      <p:grpSpPr>
        <a:xfrm>
          <a:off x="0" y="0"/>
          <a:ext cx="0" cy="0"/>
          <a:chOff x="0" y="0"/>
          <a:chExt cx="0" cy="0"/>
        </a:xfrm>
      </p:grpSpPr>
      <p:sp>
        <p:nvSpPr>
          <p:cNvPr id="1280" name="Google Shape;1280;g6bad27d065_0_18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1" name="Google Shape;1281;g6bad27d065_0_18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6bf556513a_5_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6bf556513a_5_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8"/>
        <p:cNvGrpSpPr/>
        <p:nvPr/>
      </p:nvGrpSpPr>
      <p:grpSpPr>
        <a:xfrm>
          <a:off x="0" y="0"/>
          <a:ext cx="0" cy="0"/>
          <a:chOff x="0" y="0"/>
          <a:chExt cx="0" cy="0"/>
        </a:xfrm>
      </p:grpSpPr>
      <p:sp>
        <p:nvSpPr>
          <p:cNvPr id="1629" name="Google Shape;1629;g6bf556513a_5_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0" name="Google Shape;1630;g6bf556513a_5_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8"/>
        <p:cNvGrpSpPr/>
        <p:nvPr/>
      </p:nvGrpSpPr>
      <p:grpSpPr>
        <a:xfrm>
          <a:off x="0" y="0"/>
          <a:ext cx="0" cy="0"/>
          <a:chOff x="0" y="0"/>
          <a:chExt cx="0" cy="0"/>
        </a:xfrm>
      </p:grpSpPr>
      <p:sp>
        <p:nvSpPr>
          <p:cNvPr id="8129" name="Google Shape;8129;g6bf556513a_5_78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0" name="Google Shape;8130;g6bf556513a_5_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5"/>
        <p:cNvGrpSpPr/>
        <p:nvPr/>
      </p:nvGrpSpPr>
      <p:grpSpPr>
        <a:xfrm>
          <a:off x="0" y="0"/>
          <a:ext cx="0" cy="0"/>
          <a:chOff x="0" y="0"/>
          <a:chExt cx="0" cy="0"/>
        </a:xfrm>
      </p:grpSpPr>
      <p:sp>
        <p:nvSpPr>
          <p:cNvPr id="8556" name="Google Shape;8556;g6bf556513a_5_82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7" name="Google Shape;8557;g6bf556513a_5_8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8"/>
        <p:cNvGrpSpPr/>
        <p:nvPr/>
      </p:nvGrpSpPr>
      <p:grpSpPr>
        <a:xfrm>
          <a:off x="0" y="0"/>
          <a:ext cx="0" cy="0"/>
          <a:chOff x="0" y="0"/>
          <a:chExt cx="0" cy="0"/>
        </a:xfrm>
      </p:grpSpPr>
      <p:sp>
        <p:nvSpPr>
          <p:cNvPr id="8719" name="Google Shape;8719;g6bf556513a_5_84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0" name="Google Shape;8720;g6bf556513a_5_8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0"/>
        <p:cNvGrpSpPr/>
        <p:nvPr/>
      </p:nvGrpSpPr>
      <p:grpSpPr>
        <a:xfrm>
          <a:off x="0" y="0"/>
          <a:ext cx="0" cy="0"/>
          <a:chOff x="0" y="0"/>
          <a:chExt cx="0" cy="0"/>
        </a:xfrm>
      </p:grpSpPr>
      <p:sp>
        <p:nvSpPr>
          <p:cNvPr id="9121" name="Google Shape;9121;g6bf556513a_5_88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2" name="Google Shape;9122;g6bf556513a_5_88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
        <p:cNvGrpSpPr/>
        <p:nvPr/>
      </p:nvGrpSpPr>
      <p:grpSpPr>
        <a:xfrm>
          <a:off x="0" y="0"/>
          <a:ext cx="0" cy="0"/>
          <a:chOff x="0" y="0"/>
          <a:chExt cx="0" cy="0"/>
        </a:xfrm>
      </p:grpSpPr>
      <p:sp>
        <p:nvSpPr>
          <p:cNvPr id="144" name="Google Shape;144;g70c1df8b9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 name="Google Shape;145;g70c1df8b9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91"/>
        <p:cNvGrpSpPr/>
        <p:nvPr/>
      </p:nvGrpSpPr>
      <p:grpSpPr>
        <a:xfrm>
          <a:off x="0" y="0"/>
          <a:ext cx="0" cy="0"/>
          <a:chOff x="0" y="0"/>
          <a:chExt cx="0" cy="0"/>
        </a:xfrm>
      </p:grpSpPr>
      <p:sp>
        <p:nvSpPr>
          <p:cNvPr id="9492" name="Google Shape;9492;g6bf556513a_5_9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93" name="Google Shape;9493;g6bf556513a_5_9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8"/>
        <p:cNvGrpSpPr/>
        <p:nvPr/>
      </p:nvGrpSpPr>
      <p:grpSpPr>
        <a:xfrm>
          <a:off x="0" y="0"/>
          <a:ext cx="0" cy="0"/>
          <a:chOff x="0" y="0"/>
          <a:chExt cx="0" cy="0"/>
        </a:xfrm>
      </p:grpSpPr>
      <p:sp>
        <p:nvSpPr>
          <p:cNvPr id="9869" name="Google Shape;9869;g6bf556513a_5_95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70" name="Google Shape;9870;g6bf556513a_5_9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9"/>
        <p:cNvGrpSpPr/>
        <p:nvPr/>
      </p:nvGrpSpPr>
      <p:grpSpPr>
        <a:xfrm>
          <a:off x="0" y="0"/>
          <a:ext cx="0" cy="0"/>
          <a:chOff x="0" y="0"/>
          <a:chExt cx="0" cy="0"/>
        </a:xfrm>
      </p:grpSpPr>
      <p:sp>
        <p:nvSpPr>
          <p:cNvPr id="10300" name="Google Shape;10300;g6bf556513a_5_9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1" name="Google Shape;10301;g6bf556513a_5_9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2"/>
        <p:cNvGrpSpPr/>
        <p:nvPr/>
      </p:nvGrpSpPr>
      <p:grpSpPr>
        <a:xfrm>
          <a:off x="0" y="0"/>
          <a:ext cx="0" cy="0"/>
          <a:chOff x="0" y="0"/>
          <a:chExt cx="0" cy="0"/>
        </a:xfrm>
      </p:grpSpPr>
      <p:sp>
        <p:nvSpPr>
          <p:cNvPr id="11093" name="Google Shape;11093;g6bf556513a_5_107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4" name="Google Shape;11094;g6bf556513a_5_107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33"/>
        <p:cNvGrpSpPr/>
        <p:nvPr/>
      </p:nvGrpSpPr>
      <p:grpSpPr>
        <a:xfrm>
          <a:off x="0" y="0"/>
          <a:ext cx="0" cy="0"/>
          <a:chOff x="0" y="0"/>
          <a:chExt cx="0" cy="0"/>
        </a:xfrm>
      </p:grpSpPr>
      <p:sp>
        <p:nvSpPr>
          <p:cNvPr id="11834" name="Google Shape;11834;g6bf556513a_5_11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5" name="Google Shape;11835;g6bf556513a_5_11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6"/>
        <p:cNvGrpSpPr/>
        <p:nvPr/>
      </p:nvGrpSpPr>
      <p:grpSpPr>
        <a:xfrm>
          <a:off x="0" y="0"/>
          <a:ext cx="0" cy="0"/>
          <a:chOff x="0" y="0"/>
          <a:chExt cx="0" cy="0"/>
        </a:xfrm>
      </p:grpSpPr>
      <p:sp>
        <p:nvSpPr>
          <p:cNvPr id="12527" name="Google Shape;12527;g6bf556513a_5_122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28" name="Google Shape;12528;g6bf556513a_5_12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28"/>
        <p:cNvGrpSpPr/>
        <p:nvPr/>
      </p:nvGrpSpPr>
      <p:grpSpPr>
        <a:xfrm>
          <a:off x="0" y="0"/>
          <a:ext cx="0" cy="0"/>
          <a:chOff x="0" y="0"/>
          <a:chExt cx="0" cy="0"/>
        </a:xfrm>
      </p:grpSpPr>
      <p:sp>
        <p:nvSpPr>
          <p:cNvPr id="12829" name="Google Shape;12829;g6bf556513a_5_12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0" name="Google Shape;12830;g6bf556513a_5_12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
        <p:cNvGrpSpPr/>
        <p:nvPr/>
      </p:nvGrpSpPr>
      <p:grpSpPr>
        <a:xfrm>
          <a:off x="0" y="0"/>
          <a:ext cx="0" cy="0"/>
          <a:chOff x="0" y="0"/>
          <a:chExt cx="0" cy="0"/>
        </a:xfrm>
      </p:grpSpPr>
      <p:sp>
        <p:nvSpPr>
          <p:cNvPr id="329" name="Google Shape;329;g70c1df8b91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0" name="Google Shape;330;g70c1df8b91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g6ba96a1c4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 name="Google Shape;349;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
        <p:cNvGrpSpPr/>
        <p:nvPr/>
      </p:nvGrpSpPr>
      <p:grpSpPr>
        <a:xfrm>
          <a:off x="0" y="0"/>
          <a:ext cx="0" cy="0"/>
          <a:chOff x="0" y="0"/>
          <a:chExt cx="0" cy="0"/>
        </a:xfrm>
      </p:grpSpPr>
      <p:sp>
        <p:nvSpPr>
          <p:cNvPr id="370" name="Google Shape;370;g70c1df8b91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1" name="Google Shape;371;g70c1df8b91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2"/>
        <p:cNvGrpSpPr/>
        <p:nvPr/>
      </p:nvGrpSpPr>
      <p:grpSpPr>
        <a:xfrm>
          <a:off x="0" y="0"/>
          <a:ext cx="0" cy="0"/>
          <a:chOff x="0" y="0"/>
          <a:chExt cx="0" cy="0"/>
        </a:xfrm>
      </p:grpSpPr>
      <p:sp>
        <p:nvSpPr>
          <p:cNvPr id="433" name="Google Shape;433;g70c1df8b91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 name="Google Shape;434;g70c1df8b91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3077650" y="3419200"/>
            <a:ext cx="2988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rgbClr val="482400"/>
                </a:solidFill>
                <a:latin typeface="Livvic"/>
                <a:ea typeface="Livvic"/>
                <a:cs typeface="Livvic"/>
                <a:sym typeface="Livvic"/>
              </a:defRPr>
            </a:lvl1pPr>
            <a:lvl2pPr lvl="1" algn="ctr" rtl="0">
              <a:lnSpc>
                <a:spcPct val="100000"/>
              </a:lnSpc>
              <a:spcBef>
                <a:spcPts val="1600"/>
              </a:spcBef>
              <a:spcAft>
                <a:spcPts val="0"/>
              </a:spcAft>
              <a:buNone/>
              <a:defRPr sz="1600">
                <a:solidFill>
                  <a:srgbClr val="482400"/>
                </a:solidFill>
                <a:latin typeface="Livvic"/>
                <a:ea typeface="Livvic"/>
                <a:cs typeface="Livvic"/>
                <a:sym typeface="Livvic"/>
              </a:defRPr>
            </a:lvl2pPr>
            <a:lvl3pPr lvl="2" algn="ctr" rtl="0">
              <a:lnSpc>
                <a:spcPct val="100000"/>
              </a:lnSpc>
              <a:spcBef>
                <a:spcPts val="1600"/>
              </a:spcBef>
              <a:spcAft>
                <a:spcPts val="0"/>
              </a:spcAft>
              <a:buNone/>
              <a:defRPr sz="1600">
                <a:solidFill>
                  <a:srgbClr val="482400"/>
                </a:solidFill>
                <a:latin typeface="Livvic"/>
                <a:ea typeface="Livvic"/>
                <a:cs typeface="Livvic"/>
                <a:sym typeface="Livvic"/>
              </a:defRPr>
            </a:lvl3pPr>
            <a:lvl4pPr lvl="3" algn="ctr" rtl="0">
              <a:lnSpc>
                <a:spcPct val="100000"/>
              </a:lnSpc>
              <a:spcBef>
                <a:spcPts val="1600"/>
              </a:spcBef>
              <a:spcAft>
                <a:spcPts val="0"/>
              </a:spcAft>
              <a:buNone/>
              <a:defRPr sz="1600">
                <a:solidFill>
                  <a:srgbClr val="482400"/>
                </a:solidFill>
                <a:latin typeface="Livvic"/>
                <a:ea typeface="Livvic"/>
                <a:cs typeface="Livvic"/>
                <a:sym typeface="Livvic"/>
              </a:defRPr>
            </a:lvl4pPr>
            <a:lvl5pPr lvl="4" algn="ctr" rtl="0">
              <a:lnSpc>
                <a:spcPct val="100000"/>
              </a:lnSpc>
              <a:spcBef>
                <a:spcPts val="1600"/>
              </a:spcBef>
              <a:spcAft>
                <a:spcPts val="0"/>
              </a:spcAft>
              <a:buNone/>
              <a:defRPr sz="1600">
                <a:solidFill>
                  <a:srgbClr val="482400"/>
                </a:solidFill>
                <a:latin typeface="Livvic"/>
                <a:ea typeface="Livvic"/>
                <a:cs typeface="Livvic"/>
                <a:sym typeface="Livvic"/>
              </a:defRPr>
            </a:lvl5pPr>
            <a:lvl6pPr lvl="5" algn="ctr" rtl="0">
              <a:lnSpc>
                <a:spcPct val="100000"/>
              </a:lnSpc>
              <a:spcBef>
                <a:spcPts val="1600"/>
              </a:spcBef>
              <a:spcAft>
                <a:spcPts val="0"/>
              </a:spcAft>
              <a:buNone/>
              <a:defRPr sz="1600">
                <a:solidFill>
                  <a:srgbClr val="482400"/>
                </a:solidFill>
                <a:latin typeface="Livvic"/>
                <a:ea typeface="Livvic"/>
                <a:cs typeface="Livvic"/>
                <a:sym typeface="Livvic"/>
              </a:defRPr>
            </a:lvl6pPr>
            <a:lvl7pPr lvl="6" algn="ctr" rtl="0">
              <a:lnSpc>
                <a:spcPct val="100000"/>
              </a:lnSpc>
              <a:spcBef>
                <a:spcPts val="1600"/>
              </a:spcBef>
              <a:spcAft>
                <a:spcPts val="0"/>
              </a:spcAft>
              <a:buNone/>
              <a:defRPr sz="1600">
                <a:solidFill>
                  <a:srgbClr val="482400"/>
                </a:solidFill>
                <a:latin typeface="Livvic"/>
                <a:ea typeface="Livvic"/>
                <a:cs typeface="Livvic"/>
                <a:sym typeface="Livvic"/>
              </a:defRPr>
            </a:lvl7pPr>
            <a:lvl8pPr lvl="7" algn="ctr" rtl="0">
              <a:lnSpc>
                <a:spcPct val="100000"/>
              </a:lnSpc>
              <a:spcBef>
                <a:spcPts val="1600"/>
              </a:spcBef>
              <a:spcAft>
                <a:spcPts val="0"/>
              </a:spcAft>
              <a:buNone/>
              <a:defRPr sz="1600">
                <a:solidFill>
                  <a:srgbClr val="482400"/>
                </a:solidFill>
                <a:latin typeface="Livvic"/>
                <a:ea typeface="Livvic"/>
                <a:cs typeface="Livvic"/>
                <a:sym typeface="Livvic"/>
              </a:defRPr>
            </a:lvl8pPr>
            <a:lvl9pPr lvl="8" algn="ctr" rtl="0">
              <a:lnSpc>
                <a:spcPct val="100000"/>
              </a:lnSpc>
              <a:spcBef>
                <a:spcPts val="1600"/>
              </a:spcBef>
              <a:spcAft>
                <a:spcPts val="1600"/>
              </a:spcAft>
              <a:buNone/>
              <a:defRPr sz="1600">
                <a:solidFill>
                  <a:srgbClr val="482400"/>
                </a:solidFill>
                <a:latin typeface="Livvic"/>
                <a:ea typeface="Livvic"/>
                <a:cs typeface="Livvic"/>
                <a:sym typeface="Livvic"/>
              </a:defRPr>
            </a:lvl9pPr>
          </a:lstStyle>
          <a:p>
            <a:endParaRPr/>
          </a:p>
        </p:txBody>
      </p:sp>
      <p:sp>
        <p:nvSpPr>
          <p:cNvPr id="10" name="Google Shape;10;p2"/>
          <p:cNvSpPr txBox="1">
            <a:spLocks noGrp="1"/>
          </p:cNvSpPr>
          <p:nvPr>
            <p:ph type="ctrTitle"/>
          </p:nvPr>
        </p:nvSpPr>
        <p:spPr>
          <a:xfrm>
            <a:off x="1923750" y="981600"/>
            <a:ext cx="5296500" cy="2217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b="0">
                <a:solidFill>
                  <a:srgbClr val="482400"/>
                </a:solidFill>
              </a:defRPr>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6"/>
        <p:cNvGrpSpPr/>
        <p:nvPr/>
      </p:nvGrpSpPr>
      <p:grpSpPr>
        <a:xfrm>
          <a:off x="0" y="0"/>
          <a:ext cx="0" cy="0"/>
          <a:chOff x="0" y="0"/>
          <a:chExt cx="0" cy="0"/>
        </a:xfrm>
      </p:grpSpPr>
      <p:sp>
        <p:nvSpPr>
          <p:cNvPr id="37" name="Google Shape;37;p11"/>
          <p:cNvSpPr txBox="1">
            <a:spLocks noGrp="1"/>
          </p:cNvSpPr>
          <p:nvPr>
            <p:ph type="title" hasCustomPrompt="1"/>
          </p:nvPr>
        </p:nvSpPr>
        <p:spPr>
          <a:xfrm>
            <a:off x="5846825" y="1991154"/>
            <a:ext cx="1796100" cy="597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3"/>
              </a:buClr>
              <a:buSzPts val="3600"/>
              <a:buNone/>
              <a:defRPr sz="3600" b="0"/>
            </a:lvl1pPr>
            <a:lvl2pPr lvl="1" algn="ctr" rtl="0">
              <a:spcBef>
                <a:spcPts val="0"/>
              </a:spcBef>
              <a:spcAft>
                <a:spcPts val="0"/>
              </a:spcAft>
              <a:buClr>
                <a:schemeClr val="accent3"/>
              </a:buClr>
              <a:buSzPts val="3600"/>
              <a:buNone/>
              <a:defRPr sz="3600">
                <a:solidFill>
                  <a:schemeClr val="accent3"/>
                </a:solidFill>
              </a:defRPr>
            </a:lvl2pPr>
            <a:lvl3pPr lvl="2" algn="ctr" rtl="0">
              <a:spcBef>
                <a:spcPts val="0"/>
              </a:spcBef>
              <a:spcAft>
                <a:spcPts val="0"/>
              </a:spcAft>
              <a:buClr>
                <a:schemeClr val="accent3"/>
              </a:buClr>
              <a:buSzPts val="3600"/>
              <a:buNone/>
              <a:defRPr sz="3600">
                <a:solidFill>
                  <a:schemeClr val="accent3"/>
                </a:solidFill>
              </a:defRPr>
            </a:lvl3pPr>
            <a:lvl4pPr lvl="3" algn="ctr" rtl="0">
              <a:spcBef>
                <a:spcPts val="0"/>
              </a:spcBef>
              <a:spcAft>
                <a:spcPts val="0"/>
              </a:spcAft>
              <a:buClr>
                <a:schemeClr val="accent3"/>
              </a:buClr>
              <a:buSzPts val="3600"/>
              <a:buNone/>
              <a:defRPr sz="3600">
                <a:solidFill>
                  <a:schemeClr val="accent3"/>
                </a:solidFill>
              </a:defRPr>
            </a:lvl4pPr>
            <a:lvl5pPr lvl="4" algn="ctr" rtl="0">
              <a:spcBef>
                <a:spcPts val="0"/>
              </a:spcBef>
              <a:spcAft>
                <a:spcPts val="0"/>
              </a:spcAft>
              <a:buClr>
                <a:schemeClr val="accent3"/>
              </a:buClr>
              <a:buSzPts val="3600"/>
              <a:buNone/>
              <a:defRPr sz="3600">
                <a:solidFill>
                  <a:schemeClr val="accent3"/>
                </a:solidFill>
              </a:defRPr>
            </a:lvl5pPr>
            <a:lvl6pPr lvl="5" algn="ctr" rtl="0">
              <a:spcBef>
                <a:spcPts val="0"/>
              </a:spcBef>
              <a:spcAft>
                <a:spcPts val="0"/>
              </a:spcAft>
              <a:buClr>
                <a:schemeClr val="accent3"/>
              </a:buClr>
              <a:buSzPts val="3600"/>
              <a:buNone/>
              <a:defRPr sz="3600">
                <a:solidFill>
                  <a:schemeClr val="accent3"/>
                </a:solidFill>
              </a:defRPr>
            </a:lvl6pPr>
            <a:lvl7pPr lvl="6" algn="ctr" rtl="0">
              <a:spcBef>
                <a:spcPts val="0"/>
              </a:spcBef>
              <a:spcAft>
                <a:spcPts val="0"/>
              </a:spcAft>
              <a:buClr>
                <a:schemeClr val="accent3"/>
              </a:buClr>
              <a:buSzPts val="3600"/>
              <a:buNone/>
              <a:defRPr sz="3600">
                <a:solidFill>
                  <a:schemeClr val="accent3"/>
                </a:solidFill>
              </a:defRPr>
            </a:lvl7pPr>
            <a:lvl8pPr lvl="7" algn="ctr" rtl="0">
              <a:spcBef>
                <a:spcPts val="0"/>
              </a:spcBef>
              <a:spcAft>
                <a:spcPts val="0"/>
              </a:spcAft>
              <a:buClr>
                <a:schemeClr val="accent3"/>
              </a:buClr>
              <a:buSzPts val="3600"/>
              <a:buNone/>
              <a:defRPr sz="3600">
                <a:solidFill>
                  <a:schemeClr val="accent3"/>
                </a:solidFill>
              </a:defRPr>
            </a:lvl8pPr>
            <a:lvl9pPr lvl="8" algn="ctr" rtl="0">
              <a:spcBef>
                <a:spcPts val="0"/>
              </a:spcBef>
              <a:spcAft>
                <a:spcPts val="0"/>
              </a:spcAft>
              <a:buClr>
                <a:schemeClr val="accent3"/>
              </a:buClr>
              <a:buSzPts val="3600"/>
              <a:buNone/>
              <a:defRPr sz="3600">
                <a:solidFill>
                  <a:schemeClr val="accent3"/>
                </a:solidFill>
              </a:defRPr>
            </a:lvl9pPr>
          </a:lstStyle>
          <a:p>
            <a:r>
              <a:t>xx%</a:t>
            </a:r>
          </a:p>
        </p:txBody>
      </p:sp>
      <p:sp>
        <p:nvSpPr>
          <p:cNvPr id="38" name="Google Shape;38;p11"/>
          <p:cNvSpPr txBox="1">
            <a:spLocks noGrp="1"/>
          </p:cNvSpPr>
          <p:nvPr>
            <p:ph type="subTitle" idx="1"/>
          </p:nvPr>
        </p:nvSpPr>
        <p:spPr>
          <a:xfrm>
            <a:off x="5846825" y="2552708"/>
            <a:ext cx="2466600" cy="626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200"/>
              <a:buFont typeface="Livvic"/>
              <a:buNone/>
              <a:defRPr sz="1400">
                <a:latin typeface="Livvic"/>
                <a:ea typeface="Livvic"/>
                <a:cs typeface="Livvic"/>
                <a:sym typeface="Livvic"/>
              </a:defRPr>
            </a:lvl1pPr>
            <a:lvl2pPr lvl="1"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2pPr>
            <a:lvl3pPr lvl="2"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3pPr>
            <a:lvl4pPr lvl="3"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4pPr>
            <a:lvl5pPr lvl="4"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5pPr>
            <a:lvl6pPr lvl="5"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6pPr>
            <a:lvl7pPr lvl="6"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7pPr>
            <a:lvl8pPr lvl="7"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8pPr>
            <a:lvl9pPr lvl="8"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9pPr>
          </a:lstStyle>
          <a:p>
            <a:endParaRPr/>
          </a:p>
        </p:txBody>
      </p:sp>
      <p:sp>
        <p:nvSpPr>
          <p:cNvPr id="39" name="Google Shape;39;p11"/>
          <p:cNvSpPr txBox="1">
            <a:spLocks noGrp="1"/>
          </p:cNvSpPr>
          <p:nvPr>
            <p:ph type="subTitle" idx="2"/>
          </p:nvPr>
        </p:nvSpPr>
        <p:spPr>
          <a:xfrm>
            <a:off x="5846825" y="1265503"/>
            <a:ext cx="1972500" cy="59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200"/>
              <a:buFont typeface="Livvic"/>
              <a:buNone/>
              <a:defRPr sz="1400">
                <a:latin typeface="Livvic"/>
                <a:ea typeface="Livvic"/>
                <a:cs typeface="Livvic"/>
                <a:sym typeface="Livvic"/>
              </a:defRPr>
            </a:lvl1pPr>
            <a:lvl2pPr lvl="1"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2pPr>
            <a:lvl3pPr lvl="2"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3pPr>
            <a:lvl4pPr lvl="3"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4pPr>
            <a:lvl5pPr lvl="4"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5pPr>
            <a:lvl6pPr lvl="5"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6pPr>
            <a:lvl7pPr lvl="6"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7pPr>
            <a:lvl8pPr lvl="7"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8pPr>
            <a:lvl9pPr lvl="8"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9pPr>
          </a:lstStyle>
          <a:p>
            <a:endParaRPr/>
          </a:p>
        </p:txBody>
      </p:sp>
      <p:sp>
        <p:nvSpPr>
          <p:cNvPr id="40" name="Google Shape;40;p11"/>
          <p:cNvSpPr txBox="1">
            <a:spLocks noGrp="1"/>
          </p:cNvSpPr>
          <p:nvPr>
            <p:ph type="title" idx="3" hasCustomPrompt="1"/>
          </p:nvPr>
        </p:nvSpPr>
        <p:spPr>
          <a:xfrm>
            <a:off x="5846825" y="671175"/>
            <a:ext cx="1796100" cy="6261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3"/>
              </a:buClr>
              <a:buSzPts val="3600"/>
              <a:buNone/>
              <a:defRPr sz="3600" b="0"/>
            </a:lvl1pPr>
            <a:lvl2pPr lvl="1" algn="ctr" rtl="0">
              <a:spcBef>
                <a:spcPts val="0"/>
              </a:spcBef>
              <a:spcAft>
                <a:spcPts val="0"/>
              </a:spcAft>
              <a:buClr>
                <a:schemeClr val="accent3"/>
              </a:buClr>
              <a:buSzPts val="3600"/>
              <a:buNone/>
              <a:defRPr sz="3600">
                <a:solidFill>
                  <a:schemeClr val="accent3"/>
                </a:solidFill>
              </a:defRPr>
            </a:lvl2pPr>
            <a:lvl3pPr lvl="2" algn="ctr" rtl="0">
              <a:spcBef>
                <a:spcPts val="0"/>
              </a:spcBef>
              <a:spcAft>
                <a:spcPts val="0"/>
              </a:spcAft>
              <a:buClr>
                <a:schemeClr val="accent3"/>
              </a:buClr>
              <a:buSzPts val="3600"/>
              <a:buNone/>
              <a:defRPr sz="3600">
                <a:solidFill>
                  <a:schemeClr val="accent3"/>
                </a:solidFill>
              </a:defRPr>
            </a:lvl3pPr>
            <a:lvl4pPr lvl="3" algn="ctr" rtl="0">
              <a:spcBef>
                <a:spcPts val="0"/>
              </a:spcBef>
              <a:spcAft>
                <a:spcPts val="0"/>
              </a:spcAft>
              <a:buClr>
                <a:schemeClr val="accent3"/>
              </a:buClr>
              <a:buSzPts val="3600"/>
              <a:buNone/>
              <a:defRPr sz="3600">
                <a:solidFill>
                  <a:schemeClr val="accent3"/>
                </a:solidFill>
              </a:defRPr>
            </a:lvl4pPr>
            <a:lvl5pPr lvl="4" algn="ctr" rtl="0">
              <a:spcBef>
                <a:spcPts val="0"/>
              </a:spcBef>
              <a:spcAft>
                <a:spcPts val="0"/>
              </a:spcAft>
              <a:buClr>
                <a:schemeClr val="accent3"/>
              </a:buClr>
              <a:buSzPts val="3600"/>
              <a:buNone/>
              <a:defRPr sz="3600">
                <a:solidFill>
                  <a:schemeClr val="accent3"/>
                </a:solidFill>
              </a:defRPr>
            </a:lvl5pPr>
            <a:lvl6pPr lvl="5" algn="ctr" rtl="0">
              <a:spcBef>
                <a:spcPts val="0"/>
              </a:spcBef>
              <a:spcAft>
                <a:spcPts val="0"/>
              </a:spcAft>
              <a:buClr>
                <a:schemeClr val="accent3"/>
              </a:buClr>
              <a:buSzPts val="3600"/>
              <a:buNone/>
              <a:defRPr sz="3600">
                <a:solidFill>
                  <a:schemeClr val="accent3"/>
                </a:solidFill>
              </a:defRPr>
            </a:lvl6pPr>
            <a:lvl7pPr lvl="6" algn="ctr" rtl="0">
              <a:spcBef>
                <a:spcPts val="0"/>
              </a:spcBef>
              <a:spcAft>
                <a:spcPts val="0"/>
              </a:spcAft>
              <a:buClr>
                <a:schemeClr val="accent3"/>
              </a:buClr>
              <a:buSzPts val="3600"/>
              <a:buNone/>
              <a:defRPr sz="3600">
                <a:solidFill>
                  <a:schemeClr val="accent3"/>
                </a:solidFill>
              </a:defRPr>
            </a:lvl7pPr>
            <a:lvl8pPr lvl="7" algn="ctr" rtl="0">
              <a:spcBef>
                <a:spcPts val="0"/>
              </a:spcBef>
              <a:spcAft>
                <a:spcPts val="0"/>
              </a:spcAft>
              <a:buClr>
                <a:schemeClr val="accent3"/>
              </a:buClr>
              <a:buSzPts val="3600"/>
              <a:buNone/>
              <a:defRPr sz="3600">
                <a:solidFill>
                  <a:schemeClr val="accent3"/>
                </a:solidFill>
              </a:defRPr>
            </a:lvl8pPr>
            <a:lvl9pPr lvl="8" algn="ctr" rtl="0">
              <a:spcBef>
                <a:spcPts val="0"/>
              </a:spcBef>
              <a:spcAft>
                <a:spcPts val="0"/>
              </a:spcAft>
              <a:buClr>
                <a:schemeClr val="accent3"/>
              </a:buClr>
              <a:buSzPts val="3600"/>
              <a:buNone/>
              <a:defRPr sz="3600">
                <a:solidFill>
                  <a:schemeClr val="accent3"/>
                </a:solidFill>
              </a:defRPr>
            </a:lvl9pPr>
          </a:lstStyle>
          <a:p>
            <a:r>
              <a:t>xx%</a:t>
            </a:r>
          </a:p>
        </p:txBody>
      </p:sp>
      <p:sp>
        <p:nvSpPr>
          <p:cNvPr id="41" name="Google Shape;41;p11"/>
          <p:cNvSpPr txBox="1">
            <a:spLocks noGrp="1"/>
          </p:cNvSpPr>
          <p:nvPr>
            <p:ph type="title" idx="4" hasCustomPrompt="1"/>
          </p:nvPr>
        </p:nvSpPr>
        <p:spPr>
          <a:xfrm>
            <a:off x="5846825" y="3250647"/>
            <a:ext cx="1796100" cy="5979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3"/>
              </a:buClr>
              <a:buSzPts val="3600"/>
              <a:buNone/>
              <a:defRPr sz="3600" b="0"/>
            </a:lvl1pPr>
            <a:lvl2pPr lvl="1" algn="ctr" rtl="0">
              <a:spcBef>
                <a:spcPts val="0"/>
              </a:spcBef>
              <a:spcAft>
                <a:spcPts val="0"/>
              </a:spcAft>
              <a:buClr>
                <a:schemeClr val="accent3"/>
              </a:buClr>
              <a:buSzPts val="3600"/>
              <a:buNone/>
              <a:defRPr sz="3600">
                <a:solidFill>
                  <a:schemeClr val="accent3"/>
                </a:solidFill>
              </a:defRPr>
            </a:lvl2pPr>
            <a:lvl3pPr lvl="2" algn="ctr" rtl="0">
              <a:spcBef>
                <a:spcPts val="0"/>
              </a:spcBef>
              <a:spcAft>
                <a:spcPts val="0"/>
              </a:spcAft>
              <a:buClr>
                <a:schemeClr val="accent3"/>
              </a:buClr>
              <a:buSzPts val="3600"/>
              <a:buNone/>
              <a:defRPr sz="3600">
                <a:solidFill>
                  <a:schemeClr val="accent3"/>
                </a:solidFill>
              </a:defRPr>
            </a:lvl3pPr>
            <a:lvl4pPr lvl="3" algn="ctr" rtl="0">
              <a:spcBef>
                <a:spcPts val="0"/>
              </a:spcBef>
              <a:spcAft>
                <a:spcPts val="0"/>
              </a:spcAft>
              <a:buClr>
                <a:schemeClr val="accent3"/>
              </a:buClr>
              <a:buSzPts val="3600"/>
              <a:buNone/>
              <a:defRPr sz="3600">
                <a:solidFill>
                  <a:schemeClr val="accent3"/>
                </a:solidFill>
              </a:defRPr>
            </a:lvl4pPr>
            <a:lvl5pPr lvl="4" algn="ctr" rtl="0">
              <a:spcBef>
                <a:spcPts val="0"/>
              </a:spcBef>
              <a:spcAft>
                <a:spcPts val="0"/>
              </a:spcAft>
              <a:buClr>
                <a:schemeClr val="accent3"/>
              </a:buClr>
              <a:buSzPts val="3600"/>
              <a:buNone/>
              <a:defRPr sz="3600">
                <a:solidFill>
                  <a:schemeClr val="accent3"/>
                </a:solidFill>
              </a:defRPr>
            </a:lvl5pPr>
            <a:lvl6pPr lvl="5" algn="ctr" rtl="0">
              <a:spcBef>
                <a:spcPts val="0"/>
              </a:spcBef>
              <a:spcAft>
                <a:spcPts val="0"/>
              </a:spcAft>
              <a:buClr>
                <a:schemeClr val="accent3"/>
              </a:buClr>
              <a:buSzPts val="3600"/>
              <a:buNone/>
              <a:defRPr sz="3600">
                <a:solidFill>
                  <a:schemeClr val="accent3"/>
                </a:solidFill>
              </a:defRPr>
            </a:lvl6pPr>
            <a:lvl7pPr lvl="6" algn="ctr" rtl="0">
              <a:spcBef>
                <a:spcPts val="0"/>
              </a:spcBef>
              <a:spcAft>
                <a:spcPts val="0"/>
              </a:spcAft>
              <a:buClr>
                <a:schemeClr val="accent3"/>
              </a:buClr>
              <a:buSzPts val="3600"/>
              <a:buNone/>
              <a:defRPr sz="3600">
                <a:solidFill>
                  <a:schemeClr val="accent3"/>
                </a:solidFill>
              </a:defRPr>
            </a:lvl7pPr>
            <a:lvl8pPr lvl="7" algn="ctr" rtl="0">
              <a:spcBef>
                <a:spcPts val="0"/>
              </a:spcBef>
              <a:spcAft>
                <a:spcPts val="0"/>
              </a:spcAft>
              <a:buClr>
                <a:schemeClr val="accent3"/>
              </a:buClr>
              <a:buSzPts val="3600"/>
              <a:buNone/>
              <a:defRPr sz="3600">
                <a:solidFill>
                  <a:schemeClr val="accent3"/>
                </a:solidFill>
              </a:defRPr>
            </a:lvl8pPr>
            <a:lvl9pPr lvl="8" algn="ctr" rtl="0">
              <a:spcBef>
                <a:spcPts val="0"/>
              </a:spcBef>
              <a:spcAft>
                <a:spcPts val="0"/>
              </a:spcAft>
              <a:buClr>
                <a:schemeClr val="accent3"/>
              </a:buClr>
              <a:buSzPts val="3600"/>
              <a:buNone/>
              <a:defRPr sz="3600">
                <a:solidFill>
                  <a:schemeClr val="accent3"/>
                </a:solidFill>
              </a:defRPr>
            </a:lvl9pPr>
          </a:lstStyle>
          <a:p>
            <a:r>
              <a:t>xx%</a:t>
            </a:r>
          </a:p>
        </p:txBody>
      </p:sp>
      <p:sp>
        <p:nvSpPr>
          <p:cNvPr id="42" name="Google Shape;42;p11"/>
          <p:cNvSpPr txBox="1">
            <a:spLocks noGrp="1"/>
          </p:cNvSpPr>
          <p:nvPr>
            <p:ph type="subTitle" idx="5"/>
          </p:nvPr>
        </p:nvSpPr>
        <p:spPr>
          <a:xfrm>
            <a:off x="5846825" y="3826320"/>
            <a:ext cx="2466600" cy="597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200"/>
              <a:buFont typeface="Livvic"/>
              <a:buNone/>
              <a:defRPr sz="1400">
                <a:latin typeface="Livvic"/>
                <a:ea typeface="Livvic"/>
                <a:cs typeface="Livvic"/>
                <a:sym typeface="Livvic"/>
              </a:defRPr>
            </a:lvl1pPr>
            <a:lvl2pPr lvl="1"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2pPr>
            <a:lvl3pPr lvl="2"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3pPr>
            <a:lvl4pPr lvl="3"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4pPr>
            <a:lvl5pPr lvl="4"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5pPr>
            <a:lvl6pPr lvl="5"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6pPr>
            <a:lvl7pPr lvl="6"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7pPr>
            <a:lvl8pPr lvl="7"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8pPr>
            <a:lvl9pPr lvl="8" algn="ctr" rtl="0">
              <a:lnSpc>
                <a:spcPct val="100000"/>
              </a:lnSpc>
              <a:spcBef>
                <a:spcPts val="0"/>
              </a:spcBef>
              <a:spcAft>
                <a:spcPts val="0"/>
              </a:spcAft>
              <a:buClr>
                <a:schemeClr val="accent3"/>
              </a:buClr>
              <a:buSzPts val="1200"/>
              <a:buFont typeface="Livvic"/>
              <a:buNone/>
              <a:defRPr sz="1200">
                <a:solidFill>
                  <a:schemeClr val="accent3"/>
                </a:solidFill>
                <a:latin typeface="Livvic"/>
                <a:ea typeface="Livvic"/>
                <a:cs typeface="Livvic"/>
                <a:sym typeface="Livvic"/>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43"/>
        <p:cNvGrpSpPr/>
        <p:nvPr/>
      </p:nvGrpSpPr>
      <p:grpSpPr>
        <a:xfrm>
          <a:off x="0" y="0"/>
          <a:ext cx="0" cy="0"/>
          <a:chOff x="0" y="0"/>
          <a:chExt cx="0" cy="0"/>
        </a:xfrm>
      </p:grpSpPr>
      <p:sp>
        <p:nvSpPr>
          <p:cNvPr id="44" name="Google Shape;44;p12"/>
          <p:cNvSpPr txBox="1">
            <a:spLocks noGrp="1"/>
          </p:cNvSpPr>
          <p:nvPr>
            <p:ph type="ctrTitle"/>
          </p:nvPr>
        </p:nvSpPr>
        <p:spPr>
          <a:xfrm>
            <a:off x="2040779" y="2670838"/>
            <a:ext cx="24660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5" name="Google Shape;45;p12"/>
          <p:cNvSpPr txBox="1">
            <a:spLocks noGrp="1"/>
          </p:cNvSpPr>
          <p:nvPr>
            <p:ph type="title" idx="2" hasCustomPrompt="1"/>
          </p:nvPr>
        </p:nvSpPr>
        <p:spPr>
          <a:xfrm>
            <a:off x="833369" y="2433088"/>
            <a:ext cx="1123200" cy="900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dk1"/>
              </a:buClr>
              <a:buSzPts val="3600"/>
              <a:buNone/>
              <a:defRPr sz="6000" b="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46" name="Google Shape;46;p12"/>
          <p:cNvSpPr txBox="1">
            <a:spLocks noGrp="1"/>
          </p:cNvSpPr>
          <p:nvPr>
            <p:ph type="ctrTitle" idx="3"/>
          </p:nvPr>
        </p:nvSpPr>
        <p:spPr>
          <a:xfrm>
            <a:off x="2038900" y="3475257"/>
            <a:ext cx="2722200" cy="900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7" name="Google Shape;47;p12"/>
          <p:cNvSpPr txBox="1">
            <a:spLocks noGrp="1"/>
          </p:cNvSpPr>
          <p:nvPr>
            <p:ph type="title" idx="4" hasCustomPrompt="1"/>
          </p:nvPr>
        </p:nvSpPr>
        <p:spPr>
          <a:xfrm>
            <a:off x="860394" y="3475257"/>
            <a:ext cx="1123200" cy="900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dk1"/>
              </a:buClr>
              <a:buSzPts val="3600"/>
              <a:buNone/>
              <a:defRPr sz="6000" b="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48" name="Google Shape;48;p12"/>
          <p:cNvSpPr txBox="1">
            <a:spLocks noGrp="1"/>
          </p:cNvSpPr>
          <p:nvPr>
            <p:ph type="ctrTitle" idx="5"/>
          </p:nvPr>
        </p:nvSpPr>
        <p:spPr>
          <a:xfrm>
            <a:off x="5953764" y="2677079"/>
            <a:ext cx="28641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49" name="Google Shape;49;p12"/>
          <p:cNvSpPr txBox="1">
            <a:spLocks noGrp="1"/>
          </p:cNvSpPr>
          <p:nvPr>
            <p:ph type="title" idx="6" hasCustomPrompt="1"/>
          </p:nvPr>
        </p:nvSpPr>
        <p:spPr>
          <a:xfrm>
            <a:off x="4734144" y="2439329"/>
            <a:ext cx="1123200" cy="900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dk1"/>
              </a:buClr>
              <a:buSzPts val="3600"/>
              <a:buNone/>
              <a:defRPr sz="6000" b="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
        <p:nvSpPr>
          <p:cNvPr id="50" name="Google Shape;50;p12"/>
          <p:cNvSpPr txBox="1">
            <a:spLocks noGrp="1"/>
          </p:cNvSpPr>
          <p:nvPr>
            <p:ph type="ctrTitle" idx="7"/>
          </p:nvPr>
        </p:nvSpPr>
        <p:spPr>
          <a:xfrm>
            <a:off x="5953234" y="3485910"/>
            <a:ext cx="2466000" cy="9009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1" name="Google Shape;51;p12"/>
          <p:cNvSpPr txBox="1">
            <a:spLocks noGrp="1"/>
          </p:cNvSpPr>
          <p:nvPr>
            <p:ph type="title" idx="8" hasCustomPrompt="1"/>
          </p:nvPr>
        </p:nvSpPr>
        <p:spPr>
          <a:xfrm>
            <a:off x="4752253" y="3444056"/>
            <a:ext cx="1123200" cy="900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dk1"/>
              </a:buClr>
              <a:buSzPts val="3600"/>
              <a:buNone/>
              <a:defRPr sz="6000" b="0">
                <a:solidFill>
                  <a:schemeClr val="dk1"/>
                </a:solidFill>
              </a:defRPr>
            </a:lvl1pPr>
            <a:lvl2pPr lvl="1"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chemeClr val="dk1"/>
              </a:buClr>
              <a:buSzPts val="4800"/>
              <a:buFont typeface="Fira Sans Extra Condensed Medium"/>
              <a:buNone/>
              <a:defRPr sz="4800">
                <a:solidFill>
                  <a:schemeClr val="dk1"/>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59"/>
        <p:cNvGrpSpPr/>
        <p:nvPr/>
      </p:nvGrpSpPr>
      <p:grpSpPr>
        <a:xfrm>
          <a:off x="0" y="0"/>
          <a:ext cx="0" cy="0"/>
          <a:chOff x="0" y="0"/>
          <a:chExt cx="0" cy="0"/>
        </a:xfrm>
      </p:grpSpPr>
      <p:sp>
        <p:nvSpPr>
          <p:cNvPr id="60" name="Google Shape;60;p15"/>
          <p:cNvSpPr txBox="1">
            <a:spLocks noGrp="1"/>
          </p:cNvSpPr>
          <p:nvPr>
            <p:ph type="ctrTitle"/>
          </p:nvPr>
        </p:nvSpPr>
        <p:spPr>
          <a:xfrm>
            <a:off x="2954115" y="2616503"/>
            <a:ext cx="1225800" cy="22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1600"/>
              <a:buNone/>
              <a:defRPr sz="2400" b="0"/>
            </a:lvl1pPr>
            <a:lvl2pPr lvl="1" rtl="0">
              <a:spcBef>
                <a:spcPts val="0"/>
              </a:spcBef>
              <a:spcAft>
                <a:spcPts val="0"/>
              </a:spcAft>
              <a:buClr>
                <a:schemeClr val="accent3"/>
              </a:buClr>
              <a:buSzPts val="1600"/>
              <a:buNone/>
              <a:defRPr sz="1600">
                <a:solidFill>
                  <a:schemeClr val="accent3"/>
                </a:solidFill>
              </a:defRPr>
            </a:lvl2pPr>
            <a:lvl3pPr lvl="2" rtl="0">
              <a:spcBef>
                <a:spcPts val="0"/>
              </a:spcBef>
              <a:spcAft>
                <a:spcPts val="0"/>
              </a:spcAft>
              <a:buClr>
                <a:schemeClr val="accent3"/>
              </a:buClr>
              <a:buSzPts val="1600"/>
              <a:buNone/>
              <a:defRPr sz="1600">
                <a:solidFill>
                  <a:schemeClr val="accent3"/>
                </a:solidFill>
              </a:defRPr>
            </a:lvl3pPr>
            <a:lvl4pPr lvl="3" rtl="0">
              <a:spcBef>
                <a:spcPts val="0"/>
              </a:spcBef>
              <a:spcAft>
                <a:spcPts val="0"/>
              </a:spcAft>
              <a:buClr>
                <a:schemeClr val="accent3"/>
              </a:buClr>
              <a:buSzPts val="1600"/>
              <a:buNone/>
              <a:defRPr sz="1600">
                <a:solidFill>
                  <a:schemeClr val="accent3"/>
                </a:solidFill>
              </a:defRPr>
            </a:lvl4pPr>
            <a:lvl5pPr lvl="4" rtl="0">
              <a:spcBef>
                <a:spcPts val="0"/>
              </a:spcBef>
              <a:spcAft>
                <a:spcPts val="0"/>
              </a:spcAft>
              <a:buClr>
                <a:schemeClr val="accent3"/>
              </a:buClr>
              <a:buSzPts val="1600"/>
              <a:buNone/>
              <a:defRPr sz="1600">
                <a:solidFill>
                  <a:schemeClr val="accent3"/>
                </a:solidFill>
              </a:defRPr>
            </a:lvl5pPr>
            <a:lvl6pPr lvl="5" rtl="0">
              <a:spcBef>
                <a:spcPts val="0"/>
              </a:spcBef>
              <a:spcAft>
                <a:spcPts val="0"/>
              </a:spcAft>
              <a:buClr>
                <a:schemeClr val="accent3"/>
              </a:buClr>
              <a:buSzPts val="1600"/>
              <a:buNone/>
              <a:defRPr sz="1600">
                <a:solidFill>
                  <a:schemeClr val="accent3"/>
                </a:solidFill>
              </a:defRPr>
            </a:lvl6pPr>
            <a:lvl7pPr lvl="6" rtl="0">
              <a:spcBef>
                <a:spcPts val="0"/>
              </a:spcBef>
              <a:spcAft>
                <a:spcPts val="0"/>
              </a:spcAft>
              <a:buClr>
                <a:schemeClr val="accent3"/>
              </a:buClr>
              <a:buSzPts val="1600"/>
              <a:buNone/>
              <a:defRPr sz="1600">
                <a:solidFill>
                  <a:schemeClr val="accent3"/>
                </a:solidFill>
              </a:defRPr>
            </a:lvl7pPr>
            <a:lvl8pPr lvl="7" rtl="0">
              <a:spcBef>
                <a:spcPts val="0"/>
              </a:spcBef>
              <a:spcAft>
                <a:spcPts val="0"/>
              </a:spcAft>
              <a:buClr>
                <a:schemeClr val="accent3"/>
              </a:buClr>
              <a:buSzPts val="1600"/>
              <a:buNone/>
              <a:defRPr sz="1600">
                <a:solidFill>
                  <a:schemeClr val="accent3"/>
                </a:solidFill>
              </a:defRPr>
            </a:lvl8pPr>
            <a:lvl9pPr lvl="8" rtl="0">
              <a:spcBef>
                <a:spcPts val="0"/>
              </a:spcBef>
              <a:spcAft>
                <a:spcPts val="0"/>
              </a:spcAft>
              <a:buClr>
                <a:schemeClr val="accent3"/>
              </a:buClr>
              <a:buSzPts val="1600"/>
              <a:buNone/>
              <a:defRPr sz="1600">
                <a:solidFill>
                  <a:schemeClr val="accent3"/>
                </a:solidFill>
              </a:defRPr>
            </a:lvl9pPr>
          </a:lstStyle>
          <a:p>
            <a:endParaRPr/>
          </a:p>
        </p:txBody>
      </p:sp>
      <p:sp>
        <p:nvSpPr>
          <p:cNvPr id="61" name="Google Shape;61;p15"/>
          <p:cNvSpPr txBox="1">
            <a:spLocks noGrp="1"/>
          </p:cNvSpPr>
          <p:nvPr>
            <p:ph type="subTitle" idx="1"/>
          </p:nvPr>
        </p:nvSpPr>
        <p:spPr>
          <a:xfrm>
            <a:off x="2617365" y="2787122"/>
            <a:ext cx="1899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62" name="Google Shape;62;p15"/>
          <p:cNvSpPr txBox="1">
            <a:spLocks noGrp="1"/>
          </p:cNvSpPr>
          <p:nvPr>
            <p:ph type="ctrTitle" idx="2"/>
          </p:nvPr>
        </p:nvSpPr>
        <p:spPr>
          <a:xfrm>
            <a:off x="6575123" y="2590403"/>
            <a:ext cx="1741800" cy="254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1600"/>
              <a:buNone/>
              <a:defRPr sz="2400" b="0"/>
            </a:lvl1pPr>
            <a:lvl2pPr lvl="1" rtl="0">
              <a:spcBef>
                <a:spcPts val="0"/>
              </a:spcBef>
              <a:spcAft>
                <a:spcPts val="0"/>
              </a:spcAft>
              <a:buClr>
                <a:schemeClr val="accent3"/>
              </a:buClr>
              <a:buSzPts val="1600"/>
              <a:buNone/>
              <a:defRPr sz="1600">
                <a:solidFill>
                  <a:schemeClr val="accent3"/>
                </a:solidFill>
              </a:defRPr>
            </a:lvl2pPr>
            <a:lvl3pPr lvl="2" rtl="0">
              <a:spcBef>
                <a:spcPts val="0"/>
              </a:spcBef>
              <a:spcAft>
                <a:spcPts val="0"/>
              </a:spcAft>
              <a:buClr>
                <a:schemeClr val="accent3"/>
              </a:buClr>
              <a:buSzPts val="1600"/>
              <a:buNone/>
              <a:defRPr sz="1600">
                <a:solidFill>
                  <a:schemeClr val="accent3"/>
                </a:solidFill>
              </a:defRPr>
            </a:lvl3pPr>
            <a:lvl4pPr lvl="3" rtl="0">
              <a:spcBef>
                <a:spcPts val="0"/>
              </a:spcBef>
              <a:spcAft>
                <a:spcPts val="0"/>
              </a:spcAft>
              <a:buClr>
                <a:schemeClr val="accent3"/>
              </a:buClr>
              <a:buSzPts val="1600"/>
              <a:buNone/>
              <a:defRPr sz="1600">
                <a:solidFill>
                  <a:schemeClr val="accent3"/>
                </a:solidFill>
              </a:defRPr>
            </a:lvl4pPr>
            <a:lvl5pPr lvl="4" rtl="0">
              <a:spcBef>
                <a:spcPts val="0"/>
              </a:spcBef>
              <a:spcAft>
                <a:spcPts val="0"/>
              </a:spcAft>
              <a:buClr>
                <a:schemeClr val="accent3"/>
              </a:buClr>
              <a:buSzPts val="1600"/>
              <a:buNone/>
              <a:defRPr sz="1600">
                <a:solidFill>
                  <a:schemeClr val="accent3"/>
                </a:solidFill>
              </a:defRPr>
            </a:lvl5pPr>
            <a:lvl6pPr lvl="5" rtl="0">
              <a:spcBef>
                <a:spcPts val="0"/>
              </a:spcBef>
              <a:spcAft>
                <a:spcPts val="0"/>
              </a:spcAft>
              <a:buClr>
                <a:schemeClr val="accent3"/>
              </a:buClr>
              <a:buSzPts val="1600"/>
              <a:buNone/>
              <a:defRPr sz="1600">
                <a:solidFill>
                  <a:schemeClr val="accent3"/>
                </a:solidFill>
              </a:defRPr>
            </a:lvl6pPr>
            <a:lvl7pPr lvl="6" rtl="0">
              <a:spcBef>
                <a:spcPts val="0"/>
              </a:spcBef>
              <a:spcAft>
                <a:spcPts val="0"/>
              </a:spcAft>
              <a:buClr>
                <a:schemeClr val="accent3"/>
              </a:buClr>
              <a:buSzPts val="1600"/>
              <a:buNone/>
              <a:defRPr sz="1600">
                <a:solidFill>
                  <a:schemeClr val="accent3"/>
                </a:solidFill>
              </a:defRPr>
            </a:lvl7pPr>
            <a:lvl8pPr lvl="7" rtl="0">
              <a:spcBef>
                <a:spcPts val="0"/>
              </a:spcBef>
              <a:spcAft>
                <a:spcPts val="0"/>
              </a:spcAft>
              <a:buClr>
                <a:schemeClr val="accent3"/>
              </a:buClr>
              <a:buSzPts val="1600"/>
              <a:buNone/>
              <a:defRPr sz="1600">
                <a:solidFill>
                  <a:schemeClr val="accent3"/>
                </a:solidFill>
              </a:defRPr>
            </a:lvl8pPr>
            <a:lvl9pPr lvl="8" rtl="0">
              <a:spcBef>
                <a:spcPts val="0"/>
              </a:spcBef>
              <a:spcAft>
                <a:spcPts val="0"/>
              </a:spcAft>
              <a:buClr>
                <a:schemeClr val="accent3"/>
              </a:buClr>
              <a:buSzPts val="1600"/>
              <a:buNone/>
              <a:defRPr sz="1600">
                <a:solidFill>
                  <a:schemeClr val="accent3"/>
                </a:solidFill>
              </a:defRPr>
            </a:lvl9pPr>
          </a:lstStyle>
          <a:p>
            <a:endParaRPr/>
          </a:p>
        </p:txBody>
      </p:sp>
      <p:sp>
        <p:nvSpPr>
          <p:cNvPr id="63" name="Google Shape;63;p15"/>
          <p:cNvSpPr txBox="1">
            <a:spLocks noGrp="1"/>
          </p:cNvSpPr>
          <p:nvPr>
            <p:ph type="subTitle" idx="3"/>
          </p:nvPr>
        </p:nvSpPr>
        <p:spPr>
          <a:xfrm>
            <a:off x="6496373" y="2787122"/>
            <a:ext cx="1899300" cy="77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64" name="Google Shape;64;p15"/>
          <p:cNvSpPr txBox="1">
            <a:spLocks noGrp="1"/>
          </p:cNvSpPr>
          <p:nvPr>
            <p:ph type="ctrTitle" idx="4"/>
          </p:nvPr>
        </p:nvSpPr>
        <p:spPr>
          <a:xfrm>
            <a:off x="809527" y="2616503"/>
            <a:ext cx="1819200" cy="2283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1600"/>
              <a:buNone/>
              <a:defRPr sz="2400" b="0"/>
            </a:lvl1pPr>
            <a:lvl2pPr lvl="1" rtl="0">
              <a:spcBef>
                <a:spcPts val="0"/>
              </a:spcBef>
              <a:spcAft>
                <a:spcPts val="0"/>
              </a:spcAft>
              <a:buClr>
                <a:schemeClr val="accent3"/>
              </a:buClr>
              <a:buSzPts val="1600"/>
              <a:buNone/>
              <a:defRPr sz="1600">
                <a:solidFill>
                  <a:schemeClr val="accent3"/>
                </a:solidFill>
              </a:defRPr>
            </a:lvl2pPr>
            <a:lvl3pPr lvl="2" rtl="0">
              <a:spcBef>
                <a:spcPts val="0"/>
              </a:spcBef>
              <a:spcAft>
                <a:spcPts val="0"/>
              </a:spcAft>
              <a:buClr>
                <a:schemeClr val="accent3"/>
              </a:buClr>
              <a:buSzPts val="1600"/>
              <a:buNone/>
              <a:defRPr sz="1600">
                <a:solidFill>
                  <a:schemeClr val="accent3"/>
                </a:solidFill>
              </a:defRPr>
            </a:lvl3pPr>
            <a:lvl4pPr lvl="3" rtl="0">
              <a:spcBef>
                <a:spcPts val="0"/>
              </a:spcBef>
              <a:spcAft>
                <a:spcPts val="0"/>
              </a:spcAft>
              <a:buClr>
                <a:schemeClr val="accent3"/>
              </a:buClr>
              <a:buSzPts val="1600"/>
              <a:buNone/>
              <a:defRPr sz="1600">
                <a:solidFill>
                  <a:schemeClr val="accent3"/>
                </a:solidFill>
              </a:defRPr>
            </a:lvl4pPr>
            <a:lvl5pPr lvl="4" rtl="0">
              <a:spcBef>
                <a:spcPts val="0"/>
              </a:spcBef>
              <a:spcAft>
                <a:spcPts val="0"/>
              </a:spcAft>
              <a:buClr>
                <a:schemeClr val="accent3"/>
              </a:buClr>
              <a:buSzPts val="1600"/>
              <a:buNone/>
              <a:defRPr sz="1600">
                <a:solidFill>
                  <a:schemeClr val="accent3"/>
                </a:solidFill>
              </a:defRPr>
            </a:lvl5pPr>
            <a:lvl6pPr lvl="5" rtl="0">
              <a:spcBef>
                <a:spcPts val="0"/>
              </a:spcBef>
              <a:spcAft>
                <a:spcPts val="0"/>
              </a:spcAft>
              <a:buClr>
                <a:schemeClr val="accent3"/>
              </a:buClr>
              <a:buSzPts val="1600"/>
              <a:buNone/>
              <a:defRPr sz="1600">
                <a:solidFill>
                  <a:schemeClr val="accent3"/>
                </a:solidFill>
              </a:defRPr>
            </a:lvl6pPr>
            <a:lvl7pPr lvl="6" rtl="0">
              <a:spcBef>
                <a:spcPts val="0"/>
              </a:spcBef>
              <a:spcAft>
                <a:spcPts val="0"/>
              </a:spcAft>
              <a:buClr>
                <a:schemeClr val="accent3"/>
              </a:buClr>
              <a:buSzPts val="1600"/>
              <a:buNone/>
              <a:defRPr sz="1600">
                <a:solidFill>
                  <a:schemeClr val="accent3"/>
                </a:solidFill>
              </a:defRPr>
            </a:lvl7pPr>
            <a:lvl8pPr lvl="7" rtl="0">
              <a:spcBef>
                <a:spcPts val="0"/>
              </a:spcBef>
              <a:spcAft>
                <a:spcPts val="0"/>
              </a:spcAft>
              <a:buClr>
                <a:schemeClr val="accent3"/>
              </a:buClr>
              <a:buSzPts val="1600"/>
              <a:buNone/>
              <a:defRPr sz="1600">
                <a:solidFill>
                  <a:schemeClr val="accent3"/>
                </a:solidFill>
              </a:defRPr>
            </a:lvl8pPr>
            <a:lvl9pPr lvl="8" rtl="0">
              <a:spcBef>
                <a:spcPts val="0"/>
              </a:spcBef>
              <a:spcAft>
                <a:spcPts val="0"/>
              </a:spcAft>
              <a:buClr>
                <a:schemeClr val="accent3"/>
              </a:buClr>
              <a:buSzPts val="1600"/>
              <a:buNone/>
              <a:defRPr sz="1600">
                <a:solidFill>
                  <a:schemeClr val="accent3"/>
                </a:solidFill>
              </a:defRPr>
            </a:lvl9pPr>
          </a:lstStyle>
          <a:p>
            <a:endParaRPr/>
          </a:p>
        </p:txBody>
      </p:sp>
      <p:sp>
        <p:nvSpPr>
          <p:cNvPr id="65" name="Google Shape;65;p15"/>
          <p:cNvSpPr txBox="1">
            <a:spLocks noGrp="1"/>
          </p:cNvSpPr>
          <p:nvPr>
            <p:ph type="subTitle" idx="5"/>
          </p:nvPr>
        </p:nvSpPr>
        <p:spPr>
          <a:xfrm>
            <a:off x="769552" y="2787122"/>
            <a:ext cx="18993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66" name="Google Shape;66;p15"/>
          <p:cNvSpPr txBox="1">
            <a:spLocks noGrp="1"/>
          </p:cNvSpPr>
          <p:nvPr>
            <p:ph type="ctrTitle" idx="6"/>
          </p:nvPr>
        </p:nvSpPr>
        <p:spPr>
          <a:xfrm>
            <a:off x="4723973" y="2590403"/>
            <a:ext cx="1475700" cy="2544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3"/>
              </a:buClr>
              <a:buSzPts val="1600"/>
              <a:buNone/>
              <a:defRPr sz="2400" b="0"/>
            </a:lvl1pPr>
            <a:lvl2pPr lvl="1" rtl="0">
              <a:spcBef>
                <a:spcPts val="0"/>
              </a:spcBef>
              <a:spcAft>
                <a:spcPts val="0"/>
              </a:spcAft>
              <a:buClr>
                <a:schemeClr val="accent3"/>
              </a:buClr>
              <a:buSzPts val="1600"/>
              <a:buNone/>
              <a:defRPr sz="1600">
                <a:solidFill>
                  <a:schemeClr val="accent3"/>
                </a:solidFill>
              </a:defRPr>
            </a:lvl2pPr>
            <a:lvl3pPr lvl="2" rtl="0">
              <a:spcBef>
                <a:spcPts val="0"/>
              </a:spcBef>
              <a:spcAft>
                <a:spcPts val="0"/>
              </a:spcAft>
              <a:buClr>
                <a:schemeClr val="accent3"/>
              </a:buClr>
              <a:buSzPts val="1600"/>
              <a:buNone/>
              <a:defRPr sz="1600">
                <a:solidFill>
                  <a:schemeClr val="accent3"/>
                </a:solidFill>
              </a:defRPr>
            </a:lvl3pPr>
            <a:lvl4pPr lvl="3" rtl="0">
              <a:spcBef>
                <a:spcPts val="0"/>
              </a:spcBef>
              <a:spcAft>
                <a:spcPts val="0"/>
              </a:spcAft>
              <a:buClr>
                <a:schemeClr val="accent3"/>
              </a:buClr>
              <a:buSzPts val="1600"/>
              <a:buNone/>
              <a:defRPr sz="1600">
                <a:solidFill>
                  <a:schemeClr val="accent3"/>
                </a:solidFill>
              </a:defRPr>
            </a:lvl4pPr>
            <a:lvl5pPr lvl="4" rtl="0">
              <a:spcBef>
                <a:spcPts val="0"/>
              </a:spcBef>
              <a:spcAft>
                <a:spcPts val="0"/>
              </a:spcAft>
              <a:buClr>
                <a:schemeClr val="accent3"/>
              </a:buClr>
              <a:buSzPts val="1600"/>
              <a:buNone/>
              <a:defRPr sz="1600">
                <a:solidFill>
                  <a:schemeClr val="accent3"/>
                </a:solidFill>
              </a:defRPr>
            </a:lvl5pPr>
            <a:lvl6pPr lvl="5" rtl="0">
              <a:spcBef>
                <a:spcPts val="0"/>
              </a:spcBef>
              <a:spcAft>
                <a:spcPts val="0"/>
              </a:spcAft>
              <a:buClr>
                <a:schemeClr val="accent3"/>
              </a:buClr>
              <a:buSzPts val="1600"/>
              <a:buNone/>
              <a:defRPr sz="1600">
                <a:solidFill>
                  <a:schemeClr val="accent3"/>
                </a:solidFill>
              </a:defRPr>
            </a:lvl6pPr>
            <a:lvl7pPr lvl="6" rtl="0">
              <a:spcBef>
                <a:spcPts val="0"/>
              </a:spcBef>
              <a:spcAft>
                <a:spcPts val="0"/>
              </a:spcAft>
              <a:buClr>
                <a:schemeClr val="accent3"/>
              </a:buClr>
              <a:buSzPts val="1600"/>
              <a:buNone/>
              <a:defRPr sz="1600">
                <a:solidFill>
                  <a:schemeClr val="accent3"/>
                </a:solidFill>
              </a:defRPr>
            </a:lvl7pPr>
            <a:lvl8pPr lvl="7" rtl="0">
              <a:spcBef>
                <a:spcPts val="0"/>
              </a:spcBef>
              <a:spcAft>
                <a:spcPts val="0"/>
              </a:spcAft>
              <a:buClr>
                <a:schemeClr val="accent3"/>
              </a:buClr>
              <a:buSzPts val="1600"/>
              <a:buNone/>
              <a:defRPr sz="1600">
                <a:solidFill>
                  <a:schemeClr val="accent3"/>
                </a:solidFill>
              </a:defRPr>
            </a:lvl8pPr>
            <a:lvl9pPr lvl="8" rtl="0">
              <a:spcBef>
                <a:spcPts val="0"/>
              </a:spcBef>
              <a:spcAft>
                <a:spcPts val="0"/>
              </a:spcAft>
              <a:buClr>
                <a:schemeClr val="accent3"/>
              </a:buClr>
              <a:buSzPts val="1600"/>
              <a:buNone/>
              <a:defRPr sz="1600">
                <a:solidFill>
                  <a:schemeClr val="accent3"/>
                </a:solidFill>
              </a:defRPr>
            </a:lvl9pPr>
          </a:lstStyle>
          <a:p>
            <a:endParaRPr/>
          </a:p>
        </p:txBody>
      </p:sp>
      <p:sp>
        <p:nvSpPr>
          <p:cNvPr id="67" name="Google Shape;67;p15"/>
          <p:cNvSpPr txBox="1">
            <a:spLocks noGrp="1"/>
          </p:cNvSpPr>
          <p:nvPr>
            <p:ph type="subTitle" idx="7"/>
          </p:nvPr>
        </p:nvSpPr>
        <p:spPr>
          <a:xfrm>
            <a:off x="4512173" y="2787122"/>
            <a:ext cx="1899300" cy="777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68" name="Google Shape;68;p15"/>
          <p:cNvSpPr txBox="1">
            <a:spLocks noGrp="1"/>
          </p:cNvSpPr>
          <p:nvPr>
            <p:ph type="ctrTitle" idx="8"/>
          </p:nvPr>
        </p:nvSpPr>
        <p:spPr>
          <a:xfrm>
            <a:off x="1935550" y="359450"/>
            <a:ext cx="5273100" cy="96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2">
  <p:cSld name="CUSTOM_3">
    <p:spTree>
      <p:nvGrpSpPr>
        <p:cNvPr id="1" name="Shape 69"/>
        <p:cNvGrpSpPr/>
        <p:nvPr/>
      </p:nvGrpSpPr>
      <p:grpSpPr>
        <a:xfrm>
          <a:off x="0" y="0"/>
          <a:ext cx="0" cy="0"/>
          <a:chOff x="0" y="0"/>
          <a:chExt cx="0" cy="0"/>
        </a:xfrm>
      </p:grpSpPr>
      <p:sp>
        <p:nvSpPr>
          <p:cNvPr id="70" name="Google Shape;70;p16"/>
          <p:cNvSpPr txBox="1">
            <a:spLocks noGrp="1"/>
          </p:cNvSpPr>
          <p:nvPr>
            <p:ph type="ctrTitle"/>
          </p:nvPr>
        </p:nvSpPr>
        <p:spPr>
          <a:xfrm>
            <a:off x="5684694" y="2223240"/>
            <a:ext cx="2626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b="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71" name="Google Shape;71;p16"/>
          <p:cNvSpPr txBox="1">
            <a:spLocks noGrp="1"/>
          </p:cNvSpPr>
          <p:nvPr>
            <p:ph type="subTitle" idx="1"/>
          </p:nvPr>
        </p:nvSpPr>
        <p:spPr>
          <a:xfrm>
            <a:off x="6112944" y="2676206"/>
            <a:ext cx="1770300" cy="14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72" name="Google Shape;72;p16"/>
          <p:cNvSpPr txBox="1">
            <a:spLocks noGrp="1"/>
          </p:cNvSpPr>
          <p:nvPr>
            <p:ph type="ctrTitle" idx="2"/>
          </p:nvPr>
        </p:nvSpPr>
        <p:spPr>
          <a:xfrm>
            <a:off x="3252307" y="2223240"/>
            <a:ext cx="26268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b="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73" name="Google Shape;73;p16"/>
          <p:cNvSpPr txBox="1">
            <a:spLocks noGrp="1"/>
          </p:cNvSpPr>
          <p:nvPr>
            <p:ph type="subTitle" idx="3"/>
          </p:nvPr>
        </p:nvSpPr>
        <p:spPr>
          <a:xfrm>
            <a:off x="3680557" y="2676202"/>
            <a:ext cx="1770300" cy="14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74" name="Google Shape;74;p16"/>
          <p:cNvSpPr txBox="1">
            <a:spLocks noGrp="1"/>
          </p:cNvSpPr>
          <p:nvPr>
            <p:ph type="ctrTitle" idx="4"/>
          </p:nvPr>
        </p:nvSpPr>
        <p:spPr>
          <a:xfrm>
            <a:off x="857374" y="2223250"/>
            <a:ext cx="2658600" cy="577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b="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75" name="Google Shape;75;p16"/>
          <p:cNvSpPr txBox="1">
            <a:spLocks noGrp="1"/>
          </p:cNvSpPr>
          <p:nvPr>
            <p:ph type="subTitle" idx="5"/>
          </p:nvPr>
        </p:nvSpPr>
        <p:spPr>
          <a:xfrm>
            <a:off x="1394074" y="2676202"/>
            <a:ext cx="1585200" cy="1483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76" name="Google Shape;76;p16"/>
          <p:cNvSpPr txBox="1">
            <a:spLocks noGrp="1"/>
          </p:cNvSpPr>
          <p:nvPr>
            <p:ph type="ctrTitle" idx="6"/>
          </p:nvPr>
        </p:nvSpPr>
        <p:spPr>
          <a:xfrm>
            <a:off x="1935550" y="359450"/>
            <a:ext cx="5273100" cy="96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CUSTOM_6">
    <p:spTree>
      <p:nvGrpSpPr>
        <p:cNvPr id="1" name="Shape 77"/>
        <p:cNvGrpSpPr/>
        <p:nvPr/>
      </p:nvGrpSpPr>
      <p:grpSpPr>
        <a:xfrm>
          <a:off x="0" y="0"/>
          <a:ext cx="0" cy="0"/>
          <a:chOff x="0" y="0"/>
          <a:chExt cx="0" cy="0"/>
        </a:xfrm>
      </p:grpSpPr>
      <p:sp>
        <p:nvSpPr>
          <p:cNvPr id="78" name="Google Shape;78;p17"/>
          <p:cNvSpPr txBox="1">
            <a:spLocks noGrp="1"/>
          </p:cNvSpPr>
          <p:nvPr>
            <p:ph type="ctrTitle"/>
          </p:nvPr>
        </p:nvSpPr>
        <p:spPr>
          <a:xfrm>
            <a:off x="1213329" y="1827113"/>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79" name="Google Shape;79;p17"/>
          <p:cNvSpPr txBox="1">
            <a:spLocks noGrp="1"/>
          </p:cNvSpPr>
          <p:nvPr>
            <p:ph type="subTitle" idx="1"/>
          </p:nvPr>
        </p:nvSpPr>
        <p:spPr>
          <a:xfrm>
            <a:off x="1163529" y="2211205"/>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80" name="Google Shape;80;p17"/>
          <p:cNvSpPr txBox="1">
            <a:spLocks noGrp="1"/>
          </p:cNvSpPr>
          <p:nvPr>
            <p:ph type="ctrTitle" idx="2"/>
          </p:nvPr>
        </p:nvSpPr>
        <p:spPr>
          <a:xfrm>
            <a:off x="3521526" y="1827113"/>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81" name="Google Shape;81;p17"/>
          <p:cNvSpPr txBox="1">
            <a:spLocks noGrp="1"/>
          </p:cNvSpPr>
          <p:nvPr>
            <p:ph type="subTitle" idx="3"/>
          </p:nvPr>
        </p:nvSpPr>
        <p:spPr>
          <a:xfrm>
            <a:off x="3471726" y="2211205"/>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82" name="Google Shape;82;p17"/>
          <p:cNvSpPr txBox="1">
            <a:spLocks noGrp="1"/>
          </p:cNvSpPr>
          <p:nvPr>
            <p:ph type="ctrTitle" idx="4"/>
          </p:nvPr>
        </p:nvSpPr>
        <p:spPr>
          <a:xfrm>
            <a:off x="5829726" y="1827113"/>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83" name="Google Shape;83;p17"/>
          <p:cNvSpPr txBox="1">
            <a:spLocks noGrp="1"/>
          </p:cNvSpPr>
          <p:nvPr>
            <p:ph type="subTitle" idx="5"/>
          </p:nvPr>
        </p:nvSpPr>
        <p:spPr>
          <a:xfrm>
            <a:off x="5779926" y="2211205"/>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84" name="Google Shape;84;p17"/>
          <p:cNvSpPr txBox="1">
            <a:spLocks noGrp="1"/>
          </p:cNvSpPr>
          <p:nvPr>
            <p:ph type="ctrTitle" idx="6"/>
          </p:nvPr>
        </p:nvSpPr>
        <p:spPr>
          <a:xfrm>
            <a:off x="1213329" y="3246800"/>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85" name="Google Shape;85;p17"/>
          <p:cNvSpPr txBox="1">
            <a:spLocks noGrp="1"/>
          </p:cNvSpPr>
          <p:nvPr>
            <p:ph type="subTitle" idx="7"/>
          </p:nvPr>
        </p:nvSpPr>
        <p:spPr>
          <a:xfrm>
            <a:off x="1163529" y="3631972"/>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latin typeface="Livvic"/>
                <a:ea typeface="Livvic"/>
                <a:cs typeface="Livvic"/>
                <a:sym typeface="Livvic"/>
              </a:defRPr>
            </a:lvl1pPr>
            <a:lvl2pPr lvl="1" algn="ctr" rtl="0">
              <a:lnSpc>
                <a:spcPct val="100000"/>
              </a:lnSpc>
              <a:spcBef>
                <a:spcPts val="1600"/>
              </a:spcBef>
              <a:spcAft>
                <a:spcPts val="0"/>
              </a:spcAft>
              <a:buNone/>
              <a:defRPr sz="1400">
                <a:solidFill>
                  <a:schemeClr val="dk1"/>
                </a:solidFill>
                <a:latin typeface="Livvic"/>
                <a:ea typeface="Livvic"/>
                <a:cs typeface="Livvic"/>
                <a:sym typeface="Livvic"/>
              </a:defRPr>
            </a:lvl2pPr>
            <a:lvl3pPr lvl="2" algn="ctr" rtl="0">
              <a:lnSpc>
                <a:spcPct val="100000"/>
              </a:lnSpc>
              <a:spcBef>
                <a:spcPts val="1600"/>
              </a:spcBef>
              <a:spcAft>
                <a:spcPts val="0"/>
              </a:spcAft>
              <a:buNone/>
              <a:defRPr sz="1400">
                <a:solidFill>
                  <a:schemeClr val="dk1"/>
                </a:solidFill>
                <a:latin typeface="Livvic"/>
                <a:ea typeface="Livvic"/>
                <a:cs typeface="Livvic"/>
                <a:sym typeface="Livvic"/>
              </a:defRPr>
            </a:lvl3pPr>
            <a:lvl4pPr lvl="3" algn="ctr" rtl="0">
              <a:lnSpc>
                <a:spcPct val="100000"/>
              </a:lnSpc>
              <a:spcBef>
                <a:spcPts val="1600"/>
              </a:spcBef>
              <a:spcAft>
                <a:spcPts val="0"/>
              </a:spcAft>
              <a:buNone/>
              <a:defRPr sz="1400">
                <a:solidFill>
                  <a:schemeClr val="dk1"/>
                </a:solidFill>
                <a:latin typeface="Livvic"/>
                <a:ea typeface="Livvic"/>
                <a:cs typeface="Livvic"/>
                <a:sym typeface="Livvic"/>
              </a:defRPr>
            </a:lvl4pPr>
            <a:lvl5pPr lvl="4" algn="ctr" rtl="0">
              <a:lnSpc>
                <a:spcPct val="100000"/>
              </a:lnSpc>
              <a:spcBef>
                <a:spcPts val="1600"/>
              </a:spcBef>
              <a:spcAft>
                <a:spcPts val="0"/>
              </a:spcAft>
              <a:buNone/>
              <a:defRPr sz="1400">
                <a:solidFill>
                  <a:schemeClr val="dk1"/>
                </a:solidFill>
                <a:latin typeface="Livvic"/>
                <a:ea typeface="Livvic"/>
                <a:cs typeface="Livvic"/>
                <a:sym typeface="Livvic"/>
              </a:defRPr>
            </a:lvl5pPr>
            <a:lvl6pPr lvl="5" algn="ctr" rtl="0">
              <a:lnSpc>
                <a:spcPct val="100000"/>
              </a:lnSpc>
              <a:spcBef>
                <a:spcPts val="1600"/>
              </a:spcBef>
              <a:spcAft>
                <a:spcPts val="0"/>
              </a:spcAft>
              <a:buNone/>
              <a:defRPr sz="1400">
                <a:solidFill>
                  <a:schemeClr val="dk1"/>
                </a:solidFill>
                <a:latin typeface="Livvic"/>
                <a:ea typeface="Livvic"/>
                <a:cs typeface="Livvic"/>
                <a:sym typeface="Livvic"/>
              </a:defRPr>
            </a:lvl6pPr>
            <a:lvl7pPr lvl="6" algn="ctr" rtl="0">
              <a:lnSpc>
                <a:spcPct val="100000"/>
              </a:lnSpc>
              <a:spcBef>
                <a:spcPts val="1600"/>
              </a:spcBef>
              <a:spcAft>
                <a:spcPts val="0"/>
              </a:spcAft>
              <a:buNone/>
              <a:defRPr sz="1400">
                <a:solidFill>
                  <a:schemeClr val="dk1"/>
                </a:solidFill>
                <a:latin typeface="Livvic"/>
                <a:ea typeface="Livvic"/>
                <a:cs typeface="Livvic"/>
                <a:sym typeface="Livvic"/>
              </a:defRPr>
            </a:lvl7pPr>
            <a:lvl8pPr lvl="7" algn="ctr" rtl="0">
              <a:lnSpc>
                <a:spcPct val="100000"/>
              </a:lnSpc>
              <a:spcBef>
                <a:spcPts val="1600"/>
              </a:spcBef>
              <a:spcAft>
                <a:spcPts val="0"/>
              </a:spcAft>
              <a:buNone/>
              <a:defRPr sz="1400">
                <a:solidFill>
                  <a:schemeClr val="dk1"/>
                </a:solidFill>
                <a:latin typeface="Livvic"/>
                <a:ea typeface="Livvic"/>
                <a:cs typeface="Livvic"/>
                <a:sym typeface="Livvic"/>
              </a:defRPr>
            </a:lvl8pPr>
            <a:lvl9pPr lvl="8" algn="ctr" rtl="0">
              <a:lnSpc>
                <a:spcPct val="100000"/>
              </a:lnSpc>
              <a:spcBef>
                <a:spcPts val="1600"/>
              </a:spcBef>
              <a:spcAft>
                <a:spcPts val="1600"/>
              </a:spcAft>
              <a:buNone/>
              <a:defRPr sz="1400">
                <a:solidFill>
                  <a:schemeClr val="dk1"/>
                </a:solidFill>
                <a:latin typeface="Livvic"/>
                <a:ea typeface="Livvic"/>
                <a:cs typeface="Livvic"/>
                <a:sym typeface="Livvic"/>
              </a:defRPr>
            </a:lvl9pPr>
          </a:lstStyle>
          <a:p>
            <a:endParaRPr/>
          </a:p>
        </p:txBody>
      </p:sp>
      <p:sp>
        <p:nvSpPr>
          <p:cNvPr id="86" name="Google Shape;86;p17"/>
          <p:cNvSpPr txBox="1">
            <a:spLocks noGrp="1"/>
          </p:cNvSpPr>
          <p:nvPr>
            <p:ph type="ctrTitle" idx="8"/>
          </p:nvPr>
        </p:nvSpPr>
        <p:spPr>
          <a:xfrm>
            <a:off x="3521526" y="3246800"/>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87" name="Google Shape;87;p17"/>
          <p:cNvSpPr txBox="1">
            <a:spLocks noGrp="1"/>
          </p:cNvSpPr>
          <p:nvPr>
            <p:ph type="subTitle" idx="9"/>
          </p:nvPr>
        </p:nvSpPr>
        <p:spPr>
          <a:xfrm>
            <a:off x="3471726" y="3631972"/>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88" name="Google Shape;88;p17"/>
          <p:cNvSpPr txBox="1">
            <a:spLocks noGrp="1"/>
          </p:cNvSpPr>
          <p:nvPr>
            <p:ph type="ctrTitle" idx="13"/>
          </p:nvPr>
        </p:nvSpPr>
        <p:spPr>
          <a:xfrm>
            <a:off x="5829726" y="3246800"/>
            <a:ext cx="20562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800"/>
              <a:buNone/>
              <a:defRPr sz="2000" b="0"/>
            </a:lvl1pPr>
            <a:lvl2pPr lvl="1" algn="ctr" rtl="0">
              <a:spcBef>
                <a:spcPts val="0"/>
              </a:spcBef>
              <a:spcAft>
                <a:spcPts val="0"/>
              </a:spcAft>
              <a:buClr>
                <a:schemeClr val="dk1"/>
              </a:buClr>
              <a:buSzPts val="2400"/>
              <a:buNone/>
              <a:defRPr sz="2400">
                <a:solidFill>
                  <a:schemeClr val="dk1"/>
                </a:solidFill>
              </a:defRPr>
            </a:lvl2pPr>
            <a:lvl3pPr lvl="2" algn="ctr" rtl="0">
              <a:spcBef>
                <a:spcPts val="0"/>
              </a:spcBef>
              <a:spcAft>
                <a:spcPts val="0"/>
              </a:spcAft>
              <a:buClr>
                <a:schemeClr val="dk1"/>
              </a:buClr>
              <a:buSzPts val="2400"/>
              <a:buNone/>
              <a:defRPr sz="2400">
                <a:solidFill>
                  <a:schemeClr val="dk1"/>
                </a:solidFill>
              </a:defRPr>
            </a:lvl3pPr>
            <a:lvl4pPr lvl="3" algn="ctr" rtl="0">
              <a:spcBef>
                <a:spcPts val="0"/>
              </a:spcBef>
              <a:spcAft>
                <a:spcPts val="0"/>
              </a:spcAft>
              <a:buClr>
                <a:schemeClr val="dk1"/>
              </a:buClr>
              <a:buSzPts val="2400"/>
              <a:buNone/>
              <a:defRPr sz="2400">
                <a:solidFill>
                  <a:schemeClr val="dk1"/>
                </a:solidFill>
              </a:defRPr>
            </a:lvl4pPr>
            <a:lvl5pPr lvl="4" algn="ctr" rtl="0">
              <a:spcBef>
                <a:spcPts val="0"/>
              </a:spcBef>
              <a:spcAft>
                <a:spcPts val="0"/>
              </a:spcAft>
              <a:buClr>
                <a:schemeClr val="dk1"/>
              </a:buClr>
              <a:buSzPts val="2400"/>
              <a:buNone/>
              <a:defRPr sz="2400">
                <a:solidFill>
                  <a:schemeClr val="dk1"/>
                </a:solidFill>
              </a:defRPr>
            </a:lvl5pPr>
            <a:lvl6pPr lvl="5" algn="ctr" rtl="0">
              <a:spcBef>
                <a:spcPts val="0"/>
              </a:spcBef>
              <a:spcAft>
                <a:spcPts val="0"/>
              </a:spcAft>
              <a:buClr>
                <a:schemeClr val="dk1"/>
              </a:buClr>
              <a:buSzPts val="2400"/>
              <a:buNone/>
              <a:defRPr sz="2400">
                <a:solidFill>
                  <a:schemeClr val="dk1"/>
                </a:solidFill>
              </a:defRPr>
            </a:lvl6pPr>
            <a:lvl7pPr lvl="6" algn="ctr" rtl="0">
              <a:spcBef>
                <a:spcPts val="0"/>
              </a:spcBef>
              <a:spcAft>
                <a:spcPts val="0"/>
              </a:spcAft>
              <a:buClr>
                <a:schemeClr val="dk1"/>
              </a:buClr>
              <a:buSzPts val="2400"/>
              <a:buNone/>
              <a:defRPr sz="2400">
                <a:solidFill>
                  <a:schemeClr val="dk1"/>
                </a:solidFill>
              </a:defRPr>
            </a:lvl7pPr>
            <a:lvl8pPr lvl="7" algn="ctr" rtl="0">
              <a:spcBef>
                <a:spcPts val="0"/>
              </a:spcBef>
              <a:spcAft>
                <a:spcPts val="0"/>
              </a:spcAft>
              <a:buClr>
                <a:schemeClr val="dk1"/>
              </a:buClr>
              <a:buSzPts val="2400"/>
              <a:buNone/>
              <a:defRPr sz="2400">
                <a:solidFill>
                  <a:schemeClr val="dk1"/>
                </a:solidFill>
              </a:defRPr>
            </a:lvl8pPr>
            <a:lvl9pPr lvl="8" algn="ctr" rtl="0">
              <a:spcBef>
                <a:spcPts val="0"/>
              </a:spcBef>
              <a:spcAft>
                <a:spcPts val="0"/>
              </a:spcAft>
              <a:buClr>
                <a:schemeClr val="dk1"/>
              </a:buClr>
              <a:buSzPts val="2400"/>
              <a:buNone/>
              <a:defRPr sz="2400">
                <a:solidFill>
                  <a:schemeClr val="dk1"/>
                </a:solidFill>
              </a:defRPr>
            </a:lvl9pPr>
          </a:lstStyle>
          <a:p>
            <a:endParaRPr/>
          </a:p>
        </p:txBody>
      </p:sp>
      <p:sp>
        <p:nvSpPr>
          <p:cNvPr id="89" name="Google Shape;89;p17"/>
          <p:cNvSpPr txBox="1">
            <a:spLocks noGrp="1"/>
          </p:cNvSpPr>
          <p:nvPr>
            <p:ph type="subTitle" idx="14"/>
          </p:nvPr>
        </p:nvSpPr>
        <p:spPr>
          <a:xfrm>
            <a:off x="5779926" y="3631972"/>
            <a:ext cx="21558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90" name="Google Shape;90;p17"/>
          <p:cNvSpPr txBox="1">
            <a:spLocks noGrp="1"/>
          </p:cNvSpPr>
          <p:nvPr>
            <p:ph type="ctrTitle" idx="15"/>
          </p:nvPr>
        </p:nvSpPr>
        <p:spPr>
          <a:xfrm>
            <a:off x="1935550" y="359450"/>
            <a:ext cx="5273100" cy="96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list">
  <p:cSld name="CUSTOM_7">
    <p:spTree>
      <p:nvGrpSpPr>
        <p:cNvPr id="1" name="Shape 91"/>
        <p:cNvGrpSpPr/>
        <p:nvPr/>
      </p:nvGrpSpPr>
      <p:grpSpPr>
        <a:xfrm>
          <a:off x="0" y="0"/>
          <a:ext cx="0" cy="0"/>
          <a:chOff x="0" y="0"/>
          <a:chExt cx="0" cy="0"/>
        </a:xfrm>
      </p:grpSpPr>
      <p:sp>
        <p:nvSpPr>
          <p:cNvPr id="92" name="Google Shape;92;p18"/>
          <p:cNvSpPr txBox="1">
            <a:spLocks noGrp="1"/>
          </p:cNvSpPr>
          <p:nvPr>
            <p:ph type="subTitle" idx="1"/>
          </p:nvPr>
        </p:nvSpPr>
        <p:spPr>
          <a:xfrm flipH="1">
            <a:off x="567600" y="1308725"/>
            <a:ext cx="2658000" cy="327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solidFill>
                  <a:schemeClr val="dk1"/>
                </a:solidFill>
                <a:latin typeface="Livvic"/>
                <a:ea typeface="Livvic"/>
                <a:cs typeface="Livvic"/>
                <a:sym typeface="Livvic"/>
              </a:defRPr>
            </a:lvl1pPr>
            <a:lvl2pPr lvl="1" rtl="0">
              <a:lnSpc>
                <a:spcPct val="100000"/>
              </a:lnSpc>
              <a:spcBef>
                <a:spcPts val="0"/>
              </a:spcBef>
              <a:spcAft>
                <a:spcPts val="0"/>
              </a:spcAft>
              <a:buNone/>
              <a:defRPr sz="1400">
                <a:solidFill>
                  <a:schemeClr val="dk1"/>
                </a:solidFill>
                <a:latin typeface="Livvic"/>
                <a:ea typeface="Livvic"/>
                <a:cs typeface="Livvic"/>
                <a:sym typeface="Livvic"/>
              </a:defRPr>
            </a:lvl2pPr>
            <a:lvl3pPr lvl="2" rtl="0">
              <a:lnSpc>
                <a:spcPct val="100000"/>
              </a:lnSpc>
              <a:spcBef>
                <a:spcPts val="0"/>
              </a:spcBef>
              <a:spcAft>
                <a:spcPts val="0"/>
              </a:spcAft>
              <a:buNone/>
              <a:defRPr sz="1400">
                <a:solidFill>
                  <a:schemeClr val="dk1"/>
                </a:solidFill>
                <a:latin typeface="Livvic"/>
                <a:ea typeface="Livvic"/>
                <a:cs typeface="Livvic"/>
                <a:sym typeface="Livvic"/>
              </a:defRPr>
            </a:lvl3pPr>
            <a:lvl4pPr lvl="3" rtl="0">
              <a:lnSpc>
                <a:spcPct val="100000"/>
              </a:lnSpc>
              <a:spcBef>
                <a:spcPts val="0"/>
              </a:spcBef>
              <a:spcAft>
                <a:spcPts val="0"/>
              </a:spcAft>
              <a:buNone/>
              <a:defRPr sz="1400">
                <a:solidFill>
                  <a:schemeClr val="dk1"/>
                </a:solidFill>
                <a:latin typeface="Livvic"/>
                <a:ea typeface="Livvic"/>
                <a:cs typeface="Livvic"/>
                <a:sym typeface="Livvic"/>
              </a:defRPr>
            </a:lvl4pPr>
            <a:lvl5pPr lvl="4" rtl="0">
              <a:lnSpc>
                <a:spcPct val="100000"/>
              </a:lnSpc>
              <a:spcBef>
                <a:spcPts val="0"/>
              </a:spcBef>
              <a:spcAft>
                <a:spcPts val="0"/>
              </a:spcAft>
              <a:buNone/>
              <a:defRPr sz="1400">
                <a:solidFill>
                  <a:schemeClr val="dk1"/>
                </a:solidFill>
                <a:latin typeface="Livvic"/>
                <a:ea typeface="Livvic"/>
                <a:cs typeface="Livvic"/>
                <a:sym typeface="Livvic"/>
              </a:defRPr>
            </a:lvl5pPr>
            <a:lvl6pPr lvl="5" rtl="0">
              <a:lnSpc>
                <a:spcPct val="100000"/>
              </a:lnSpc>
              <a:spcBef>
                <a:spcPts val="0"/>
              </a:spcBef>
              <a:spcAft>
                <a:spcPts val="0"/>
              </a:spcAft>
              <a:buNone/>
              <a:defRPr sz="1400">
                <a:solidFill>
                  <a:schemeClr val="dk1"/>
                </a:solidFill>
                <a:latin typeface="Livvic"/>
                <a:ea typeface="Livvic"/>
                <a:cs typeface="Livvic"/>
                <a:sym typeface="Livvic"/>
              </a:defRPr>
            </a:lvl6pPr>
            <a:lvl7pPr lvl="6" rtl="0">
              <a:lnSpc>
                <a:spcPct val="100000"/>
              </a:lnSpc>
              <a:spcBef>
                <a:spcPts val="0"/>
              </a:spcBef>
              <a:spcAft>
                <a:spcPts val="0"/>
              </a:spcAft>
              <a:buNone/>
              <a:defRPr sz="1400">
                <a:solidFill>
                  <a:schemeClr val="dk1"/>
                </a:solidFill>
                <a:latin typeface="Livvic"/>
                <a:ea typeface="Livvic"/>
                <a:cs typeface="Livvic"/>
                <a:sym typeface="Livvic"/>
              </a:defRPr>
            </a:lvl7pPr>
            <a:lvl8pPr lvl="7" rtl="0">
              <a:lnSpc>
                <a:spcPct val="100000"/>
              </a:lnSpc>
              <a:spcBef>
                <a:spcPts val="0"/>
              </a:spcBef>
              <a:spcAft>
                <a:spcPts val="0"/>
              </a:spcAft>
              <a:buNone/>
              <a:defRPr sz="1400">
                <a:solidFill>
                  <a:schemeClr val="dk1"/>
                </a:solidFill>
                <a:latin typeface="Livvic"/>
                <a:ea typeface="Livvic"/>
                <a:cs typeface="Livvic"/>
                <a:sym typeface="Livvic"/>
              </a:defRPr>
            </a:lvl8pPr>
            <a:lvl9pPr lvl="8" rtl="0">
              <a:lnSpc>
                <a:spcPct val="100000"/>
              </a:lnSpc>
              <a:spcBef>
                <a:spcPts val="0"/>
              </a:spcBef>
              <a:spcAft>
                <a:spcPts val="0"/>
              </a:spcAft>
              <a:buNone/>
              <a:defRPr sz="1400">
                <a:solidFill>
                  <a:schemeClr val="dk1"/>
                </a:solidFill>
                <a:latin typeface="Livvic"/>
                <a:ea typeface="Livvic"/>
                <a:cs typeface="Livvic"/>
                <a:sym typeface="Livvic"/>
              </a:defRPr>
            </a:lvl9pPr>
          </a:lstStyle>
          <a:p>
            <a:endParaRPr/>
          </a:p>
        </p:txBody>
      </p:sp>
      <p:sp>
        <p:nvSpPr>
          <p:cNvPr id="93" name="Google Shape;93;p18"/>
          <p:cNvSpPr txBox="1">
            <a:spLocks noGrp="1"/>
          </p:cNvSpPr>
          <p:nvPr>
            <p:ph type="ctrTitle"/>
          </p:nvPr>
        </p:nvSpPr>
        <p:spPr>
          <a:xfrm>
            <a:off x="1935550" y="359450"/>
            <a:ext cx="5273100" cy="96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words">
  <p:cSld name="MAIN_POINT_1">
    <p:spTree>
      <p:nvGrpSpPr>
        <p:cNvPr id="1" name="Shape 94"/>
        <p:cNvGrpSpPr/>
        <p:nvPr/>
      </p:nvGrpSpPr>
      <p:grpSpPr>
        <a:xfrm>
          <a:off x="0" y="0"/>
          <a:ext cx="0" cy="0"/>
          <a:chOff x="0" y="0"/>
          <a:chExt cx="0" cy="0"/>
        </a:xfrm>
      </p:grpSpPr>
      <p:sp>
        <p:nvSpPr>
          <p:cNvPr id="95" name="Google Shape;95;p19"/>
          <p:cNvSpPr txBox="1">
            <a:spLocks noGrp="1"/>
          </p:cNvSpPr>
          <p:nvPr>
            <p:ph type="title"/>
          </p:nvPr>
        </p:nvSpPr>
        <p:spPr>
          <a:xfrm>
            <a:off x="270075" y="509350"/>
            <a:ext cx="4946100" cy="2490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4800"/>
              <a:buNone/>
              <a:defRPr sz="6700" b="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p:cSld name="TITLE_AND_BODY_1">
    <p:spTree>
      <p:nvGrpSpPr>
        <p:cNvPr id="1" name="Shape 96"/>
        <p:cNvGrpSpPr/>
        <p:nvPr/>
      </p:nvGrpSpPr>
      <p:grpSpPr>
        <a:xfrm>
          <a:off x="0" y="0"/>
          <a:ext cx="0" cy="0"/>
          <a:chOff x="0" y="0"/>
          <a:chExt cx="0" cy="0"/>
        </a:xfrm>
      </p:grpSpPr>
      <p:sp>
        <p:nvSpPr>
          <p:cNvPr id="97" name="Google Shape;97;p20"/>
          <p:cNvSpPr txBox="1">
            <a:spLocks noGrp="1"/>
          </p:cNvSpPr>
          <p:nvPr>
            <p:ph type="subTitle" idx="1"/>
          </p:nvPr>
        </p:nvSpPr>
        <p:spPr>
          <a:xfrm flipH="1">
            <a:off x="599976" y="3234588"/>
            <a:ext cx="3306300" cy="1370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600">
                <a:solidFill>
                  <a:schemeClr val="dk1"/>
                </a:solidFill>
                <a:latin typeface="Livvic"/>
                <a:ea typeface="Livvic"/>
                <a:cs typeface="Livvic"/>
                <a:sym typeface="Livvic"/>
              </a:defRPr>
            </a:lvl1pPr>
            <a:lvl2pPr lvl="1" algn="r" rtl="0">
              <a:lnSpc>
                <a:spcPct val="100000"/>
              </a:lnSpc>
              <a:spcBef>
                <a:spcPts val="0"/>
              </a:spcBef>
              <a:spcAft>
                <a:spcPts val="0"/>
              </a:spcAft>
              <a:buNone/>
              <a:defRPr sz="1600">
                <a:solidFill>
                  <a:schemeClr val="dk1"/>
                </a:solidFill>
                <a:latin typeface="Livvic"/>
                <a:ea typeface="Livvic"/>
                <a:cs typeface="Livvic"/>
                <a:sym typeface="Livvic"/>
              </a:defRPr>
            </a:lvl2pPr>
            <a:lvl3pPr lvl="2" algn="r" rtl="0">
              <a:lnSpc>
                <a:spcPct val="100000"/>
              </a:lnSpc>
              <a:spcBef>
                <a:spcPts val="0"/>
              </a:spcBef>
              <a:spcAft>
                <a:spcPts val="0"/>
              </a:spcAft>
              <a:buNone/>
              <a:defRPr sz="1600">
                <a:solidFill>
                  <a:schemeClr val="dk1"/>
                </a:solidFill>
                <a:latin typeface="Livvic"/>
                <a:ea typeface="Livvic"/>
                <a:cs typeface="Livvic"/>
                <a:sym typeface="Livvic"/>
              </a:defRPr>
            </a:lvl3pPr>
            <a:lvl4pPr lvl="3" algn="r" rtl="0">
              <a:lnSpc>
                <a:spcPct val="100000"/>
              </a:lnSpc>
              <a:spcBef>
                <a:spcPts val="0"/>
              </a:spcBef>
              <a:spcAft>
                <a:spcPts val="0"/>
              </a:spcAft>
              <a:buNone/>
              <a:defRPr sz="1600">
                <a:solidFill>
                  <a:schemeClr val="dk1"/>
                </a:solidFill>
                <a:latin typeface="Livvic"/>
                <a:ea typeface="Livvic"/>
                <a:cs typeface="Livvic"/>
                <a:sym typeface="Livvic"/>
              </a:defRPr>
            </a:lvl4pPr>
            <a:lvl5pPr lvl="4" algn="r" rtl="0">
              <a:lnSpc>
                <a:spcPct val="100000"/>
              </a:lnSpc>
              <a:spcBef>
                <a:spcPts val="0"/>
              </a:spcBef>
              <a:spcAft>
                <a:spcPts val="0"/>
              </a:spcAft>
              <a:buNone/>
              <a:defRPr sz="1600">
                <a:solidFill>
                  <a:schemeClr val="dk1"/>
                </a:solidFill>
                <a:latin typeface="Livvic"/>
                <a:ea typeface="Livvic"/>
                <a:cs typeface="Livvic"/>
                <a:sym typeface="Livvic"/>
              </a:defRPr>
            </a:lvl5pPr>
            <a:lvl6pPr lvl="5" algn="r" rtl="0">
              <a:lnSpc>
                <a:spcPct val="100000"/>
              </a:lnSpc>
              <a:spcBef>
                <a:spcPts val="0"/>
              </a:spcBef>
              <a:spcAft>
                <a:spcPts val="0"/>
              </a:spcAft>
              <a:buNone/>
              <a:defRPr sz="1600">
                <a:solidFill>
                  <a:schemeClr val="dk1"/>
                </a:solidFill>
                <a:latin typeface="Livvic"/>
                <a:ea typeface="Livvic"/>
                <a:cs typeface="Livvic"/>
                <a:sym typeface="Livvic"/>
              </a:defRPr>
            </a:lvl6pPr>
            <a:lvl7pPr lvl="6" algn="r" rtl="0">
              <a:lnSpc>
                <a:spcPct val="100000"/>
              </a:lnSpc>
              <a:spcBef>
                <a:spcPts val="0"/>
              </a:spcBef>
              <a:spcAft>
                <a:spcPts val="0"/>
              </a:spcAft>
              <a:buNone/>
              <a:defRPr sz="1600">
                <a:solidFill>
                  <a:schemeClr val="dk1"/>
                </a:solidFill>
                <a:latin typeface="Livvic"/>
                <a:ea typeface="Livvic"/>
                <a:cs typeface="Livvic"/>
                <a:sym typeface="Livvic"/>
              </a:defRPr>
            </a:lvl7pPr>
            <a:lvl8pPr lvl="7" algn="r" rtl="0">
              <a:lnSpc>
                <a:spcPct val="100000"/>
              </a:lnSpc>
              <a:spcBef>
                <a:spcPts val="0"/>
              </a:spcBef>
              <a:spcAft>
                <a:spcPts val="0"/>
              </a:spcAft>
              <a:buNone/>
              <a:defRPr sz="1600">
                <a:solidFill>
                  <a:schemeClr val="dk1"/>
                </a:solidFill>
                <a:latin typeface="Livvic"/>
                <a:ea typeface="Livvic"/>
                <a:cs typeface="Livvic"/>
                <a:sym typeface="Livvic"/>
              </a:defRPr>
            </a:lvl8pPr>
            <a:lvl9pPr lvl="8" algn="r" rtl="0">
              <a:lnSpc>
                <a:spcPct val="100000"/>
              </a:lnSpc>
              <a:spcBef>
                <a:spcPts val="0"/>
              </a:spcBef>
              <a:spcAft>
                <a:spcPts val="0"/>
              </a:spcAft>
              <a:buNone/>
              <a:defRPr sz="1600">
                <a:solidFill>
                  <a:schemeClr val="dk1"/>
                </a:solidFill>
                <a:latin typeface="Livvic"/>
                <a:ea typeface="Livvic"/>
                <a:cs typeface="Livvic"/>
                <a:sym typeface="Livvic"/>
              </a:defRPr>
            </a:lvl9pPr>
          </a:lstStyle>
          <a:p>
            <a:endParaRPr/>
          </a:p>
        </p:txBody>
      </p:sp>
      <p:sp>
        <p:nvSpPr>
          <p:cNvPr id="98" name="Google Shape;98;p20"/>
          <p:cNvSpPr txBox="1">
            <a:spLocks noGrp="1"/>
          </p:cNvSpPr>
          <p:nvPr>
            <p:ph type="title"/>
          </p:nvPr>
        </p:nvSpPr>
        <p:spPr>
          <a:xfrm>
            <a:off x="2282876" y="1309100"/>
            <a:ext cx="2111700" cy="528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b="0">
                <a:solidFill>
                  <a:schemeClr val="dk1"/>
                </a:solidFill>
              </a:defRPr>
            </a:lvl1pPr>
            <a:lvl2pPr lvl="1" rtl="0">
              <a:spcBef>
                <a:spcPts val="0"/>
              </a:spcBef>
              <a:spcAft>
                <a:spcPts val="0"/>
              </a:spcAft>
              <a:buNone/>
              <a:defRPr b="0">
                <a:solidFill>
                  <a:schemeClr val="dk1"/>
                </a:solidFill>
                <a:latin typeface="Roboto Slab Regular"/>
                <a:ea typeface="Roboto Slab Regular"/>
                <a:cs typeface="Roboto Slab Regular"/>
                <a:sym typeface="Roboto Slab Regular"/>
              </a:defRPr>
            </a:lvl2pPr>
            <a:lvl3pPr lvl="2" rtl="0">
              <a:spcBef>
                <a:spcPts val="0"/>
              </a:spcBef>
              <a:spcAft>
                <a:spcPts val="0"/>
              </a:spcAft>
              <a:buNone/>
              <a:defRPr b="0">
                <a:solidFill>
                  <a:schemeClr val="dk1"/>
                </a:solidFill>
                <a:latin typeface="Roboto Slab Regular"/>
                <a:ea typeface="Roboto Slab Regular"/>
                <a:cs typeface="Roboto Slab Regular"/>
                <a:sym typeface="Roboto Slab Regular"/>
              </a:defRPr>
            </a:lvl3pPr>
            <a:lvl4pPr lvl="3" rtl="0">
              <a:spcBef>
                <a:spcPts val="0"/>
              </a:spcBef>
              <a:spcAft>
                <a:spcPts val="0"/>
              </a:spcAft>
              <a:buNone/>
              <a:defRPr b="0">
                <a:solidFill>
                  <a:schemeClr val="dk1"/>
                </a:solidFill>
                <a:latin typeface="Roboto Slab Regular"/>
                <a:ea typeface="Roboto Slab Regular"/>
                <a:cs typeface="Roboto Slab Regular"/>
                <a:sym typeface="Roboto Slab Regular"/>
              </a:defRPr>
            </a:lvl4pPr>
            <a:lvl5pPr lvl="4" rtl="0">
              <a:spcBef>
                <a:spcPts val="0"/>
              </a:spcBef>
              <a:spcAft>
                <a:spcPts val="0"/>
              </a:spcAft>
              <a:buNone/>
              <a:defRPr b="0">
                <a:solidFill>
                  <a:schemeClr val="dk1"/>
                </a:solidFill>
                <a:latin typeface="Roboto Slab Regular"/>
                <a:ea typeface="Roboto Slab Regular"/>
                <a:cs typeface="Roboto Slab Regular"/>
                <a:sym typeface="Roboto Slab Regular"/>
              </a:defRPr>
            </a:lvl5pPr>
            <a:lvl6pPr lvl="5" rtl="0">
              <a:spcBef>
                <a:spcPts val="0"/>
              </a:spcBef>
              <a:spcAft>
                <a:spcPts val="0"/>
              </a:spcAft>
              <a:buNone/>
              <a:defRPr b="0">
                <a:solidFill>
                  <a:schemeClr val="dk1"/>
                </a:solidFill>
                <a:latin typeface="Roboto Slab Regular"/>
                <a:ea typeface="Roboto Slab Regular"/>
                <a:cs typeface="Roboto Slab Regular"/>
                <a:sym typeface="Roboto Slab Regular"/>
              </a:defRPr>
            </a:lvl6pPr>
            <a:lvl7pPr lvl="6" rtl="0">
              <a:spcBef>
                <a:spcPts val="0"/>
              </a:spcBef>
              <a:spcAft>
                <a:spcPts val="0"/>
              </a:spcAft>
              <a:buNone/>
              <a:defRPr b="0">
                <a:solidFill>
                  <a:schemeClr val="dk1"/>
                </a:solidFill>
                <a:latin typeface="Roboto Slab Regular"/>
                <a:ea typeface="Roboto Slab Regular"/>
                <a:cs typeface="Roboto Slab Regular"/>
                <a:sym typeface="Roboto Slab Regular"/>
              </a:defRPr>
            </a:lvl7pPr>
            <a:lvl8pPr lvl="7" rtl="0">
              <a:spcBef>
                <a:spcPts val="0"/>
              </a:spcBef>
              <a:spcAft>
                <a:spcPts val="0"/>
              </a:spcAft>
              <a:buNone/>
              <a:defRPr b="0">
                <a:solidFill>
                  <a:schemeClr val="dk1"/>
                </a:solidFill>
                <a:latin typeface="Roboto Slab Regular"/>
                <a:ea typeface="Roboto Slab Regular"/>
                <a:cs typeface="Roboto Slab Regular"/>
                <a:sym typeface="Roboto Slab Regular"/>
              </a:defRPr>
            </a:lvl8pPr>
            <a:lvl9pPr lvl="8" rtl="0">
              <a:spcBef>
                <a:spcPts val="0"/>
              </a:spcBef>
              <a:spcAft>
                <a:spcPts val="0"/>
              </a:spcAft>
              <a:buNone/>
              <a:defRPr b="0">
                <a:solidFill>
                  <a:schemeClr val="dk1"/>
                </a:solidFill>
                <a:latin typeface="Roboto Slab Regular"/>
                <a:ea typeface="Roboto Slab Regular"/>
                <a:cs typeface="Roboto Slab Regular"/>
                <a:sym typeface="Roboto Slab Regular"/>
              </a:defRPr>
            </a:lvl9pPr>
          </a:lstStyle>
          <a:p>
            <a:endParaRPr/>
          </a:p>
        </p:txBody>
      </p:sp>
      <p:sp>
        <p:nvSpPr>
          <p:cNvPr id="99" name="Google Shape;99;p20"/>
          <p:cNvSpPr txBox="1">
            <a:spLocks noGrp="1"/>
          </p:cNvSpPr>
          <p:nvPr>
            <p:ph type="subTitle" idx="2"/>
          </p:nvPr>
        </p:nvSpPr>
        <p:spPr>
          <a:xfrm flipH="1">
            <a:off x="5036376" y="690913"/>
            <a:ext cx="3502800" cy="137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a:solidFill>
                  <a:schemeClr val="dk1"/>
                </a:solidFill>
                <a:latin typeface="Livvic"/>
                <a:ea typeface="Livvic"/>
                <a:cs typeface="Livvic"/>
                <a:sym typeface="Livvic"/>
              </a:defRPr>
            </a:lvl1pPr>
            <a:lvl2pPr lvl="1" rtl="0">
              <a:lnSpc>
                <a:spcPct val="100000"/>
              </a:lnSpc>
              <a:spcBef>
                <a:spcPts val="0"/>
              </a:spcBef>
              <a:spcAft>
                <a:spcPts val="0"/>
              </a:spcAft>
              <a:buNone/>
              <a:defRPr sz="1600">
                <a:solidFill>
                  <a:schemeClr val="dk1"/>
                </a:solidFill>
                <a:latin typeface="Livvic"/>
                <a:ea typeface="Livvic"/>
                <a:cs typeface="Livvic"/>
                <a:sym typeface="Livvic"/>
              </a:defRPr>
            </a:lvl2pPr>
            <a:lvl3pPr lvl="2" rtl="0">
              <a:lnSpc>
                <a:spcPct val="100000"/>
              </a:lnSpc>
              <a:spcBef>
                <a:spcPts val="0"/>
              </a:spcBef>
              <a:spcAft>
                <a:spcPts val="0"/>
              </a:spcAft>
              <a:buNone/>
              <a:defRPr sz="1600">
                <a:solidFill>
                  <a:schemeClr val="dk1"/>
                </a:solidFill>
                <a:latin typeface="Livvic"/>
                <a:ea typeface="Livvic"/>
                <a:cs typeface="Livvic"/>
                <a:sym typeface="Livvic"/>
              </a:defRPr>
            </a:lvl3pPr>
            <a:lvl4pPr lvl="3" rtl="0">
              <a:lnSpc>
                <a:spcPct val="100000"/>
              </a:lnSpc>
              <a:spcBef>
                <a:spcPts val="0"/>
              </a:spcBef>
              <a:spcAft>
                <a:spcPts val="0"/>
              </a:spcAft>
              <a:buNone/>
              <a:defRPr sz="1600">
                <a:solidFill>
                  <a:schemeClr val="dk1"/>
                </a:solidFill>
                <a:latin typeface="Livvic"/>
                <a:ea typeface="Livvic"/>
                <a:cs typeface="Livvic"/>
                <a:sym typeface="Livvic"/>
              </a:defRPr>
            </a:lvl4pPr>
            <a:lvl5pPr lvl="4" rtl="0">
              <a:lnSpc>
                <a:spcPct val="100000"/>
              </a:lnSpc>
              <a:spcBef>
                <a:spcPts val="0"/>
              </a:spcBef>
              <a:spcAft>
                <a:spcPts val="0"/>
              </a:spcAft>
              <a:buNone/>
              <a:defRPr sz="1600">
                <a:solidFill>
                  <a:schemeClr val="dk1"/>
                </a:solidFill>
                <a:latin typeface="Livvic"/>
                <a:ea typeface="Livvic"/>
                <a:cs typeface="Livvic"/>
                <a:sym typeface="Livvic"/>
              </a:defRPr>
            </a:lvl5pPr>
            <a:lvl6pPr lvl="5" rtl="0">
              <a:lnSpc>
                <a:spcPct val="100000"/>
              </a:lnSpc>
              <a:spcBef>
                <a:spcPts val="0"/>
              </a:spcBef>
              <a:spcAft>
                <a:spcPts val="0"/>
              </a:spcAft>
              <a:buNone/>
              <a:defRPr sz="1600">
                <a:solidFill>
                  <a:schemeClr val="dk1"/>
                </a:solidFill>
                <a:latin typeface="Livvic"/>
                <a:ea typeface="Livvic"/>
                <a:cs typeface="Livvic"/>
                <a:sym typeface="Livvic"/>
              </a:defRPr>
            </a:lvl6pPr>
            <a:lvl7pPr lvl="6" rtl="0">
              <a:lnSpc>
                <a:spcPct val="100000"/>
              </a:lnSpc>
              <a:spcBef>
                <a:spcPts val="0"/>
              </a:spcBef>
              <a:spcAft>
                <a:spcPts val="0"/>
              </a:spcAft>
              <a:buNone/>
              <a:defRPr sz="1600">
                <a:solidFill>
                  <a:schemeClr val="dk1"/>
                </a:solidFill>
                <a:latin typeface="Livvic"/>
                <a:ea typeface="Livvic"/>
                <a:cs typeface="Livvic"/>
                <a:sym typeface="Livvic"/>
              </a:defRPr>
            </a:lvl7pPr>
            <a:lvl8pPr lvl="7" rtl="0">
              <a:lnSpc>
                <a:spcPct val="100000"/>
              </a:lnSpc>
              <a:spcBef>
                <a:spcPts val="0"/>
              </a:spcBef>
              <a:spcAft>
                <a:spcPts val="0"/>
              </a:spcAft>
              <a:buNone/>
              <a:defRPr sz="1600">
                <a:solidFill>
                  <a:schemeClr val="dk1"/>
                </a:solidFill>
                <a:latin typeface="Livvic"/>
                <a:ea typeface="Livvic"/>
                <a:cs typeface="Livvic"/>
                <a:sym typeface="Livvic"/>
              </a:defRPr>
            </a:lvl8pPr>
            <a:lvl9pPr lvl="8" rtl="0">
              <a:lnSpc>
                <a:spcPct val="100000"/>
              </a:lnSpc>
              <a:spcBef>
                <a:spcPts val="0"/>
              </a:spcBef>
              <a:spcAft>
                <a:spcPts val="0"/>
              </a:spcAft>
              <a:buNone/>
              <a:defRPr sz="1600">
                <a:solidFill>
                  <a:schemeClr val="dk1"/>
                </a:solidFill>
                <a:latin typeface="Livvic"/>
                <a:ea typeface="Livvic"/>
                <a:cs typeface="Livvic"/>
                <a:sym typeface="Livvic"/>
              </a:defRPr>
            </a:lvl9pPr>
          </a:lstStyle>
          <a:p>
            <a:endParaRPr/>
          </a:p>
        </p:txBody>
      </p:sp>
      <p:sp>
        <p:nvSpPr>
          <p:cNvPr id="100" name="Google Shape;100;p20"/>
          <p:cNvSpPr txBox="1">
            <a:spLocks noGrp="1"/>
          </p:cNvSpPr>
          <p:nvPr>
            <p:ph type="title" idx="3"/>
          </p:nvPr>
        </p:nvSpPr>
        <p:spPr>
          <a:xfrm>
            <a:off x="4635451" y="3252460"/>
            <a:ext cx="2111700" cy="5286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b="0">
                <a:solidFill>
                  <a:schemeClr val="dk1"/>
                </a:solidFill>
              </a:defRPr>
            </a:lvl1pPr>
            <a:lvl2pPr lvl="1" algn="r" rtl="0">
              <a:spcBef>
                <a:spcPts val="0"/>
              </a:spcBef>
              <a:spcAft>
                <a:spcPts val="0"/>
              </a:spcAft>
              <a:buNone/>
              <a:defRPr b="0">
                <a:solidFill>
                  <a:schemeClr val="dk1"/>
                </a:solidFill>
                <a:latin typeface="Roboto Slab Regular"/>
                <a:ea typeface="Roboto Slab Regular"/>
                <a:cs typeface="Roboto Slab Regular"/>
                <a:sym typeface="Roboto Slab Regular"/>
              </a:defRPr>
            </a:lvl2pPr>
            <a:lvl3pPr lvl="2" algn="r" rtl="0">
              <a:spcBef>
                <a:spcPts val="0"/>
              </a:spcBef>
              <a:spcAft>
                <a:spcPts val="0"/>
              </a:spcAft>
              <a:buNone/>
              <a:defRPr b="0">
                <a:solidFill>
                  <a:schemeClr val="dk1"/>
                </a:solidFill>
                <a:latin typeface="Roboto Slab Regular"/>
                <a:ea typeface="Roboto Slab Regular"/>
                <a:cs typeface="Roboto Slab Regular"/>
                <a:sym typeface="Roboto Slab Regular"/>
              </a:defRPr>
            </a:lvl3pPr>
            <a:lvl4pPr lvl="3" algn="r" rtl="0">
              <a:spcBef>
                <a:spcPts val="0"/>
              </a:spcBef>
              <a:spcAft>
                <a:spcPts val="0"/>
              </a:spcAft>
              <a:buNone/>
              <a:defRPr b="0">
                <a:solidFill>
                  <a:schemeClr val="dk1"/>
                </a:solidFill>
                <a:latin typeface="Roboto Slab Regular"/>
                <a:ea typeface="Roboto Slab Regular"/>
                <a:cs typeface="Roboto Slab Regular"/>
                <a:sym typeface="Roboto Slab Regular"/>
              </a:defRPr>
            </a:lvl4pPr>
            <a:lvl5pPr lvl="4" algn="r" rtl="0">
              <a:spcBef>
                <a:spcPts val="0"/>
              </a:spcBef>
              <a:spcAft>
                <a:spcPts val="0"/>
              </a:spcAft>
              <a:buNone/>
              <a:defRPr b="0">
                <a:solidFill>
                  <a:schemeClr val="dk1"/>
                </a:solidFill>
                <a:latin typeface="Roboto Slab Regular"/>
                <a:ea typeface="Roboto Slab Regular"/>
                <a:cs typeface="Roboto Slab Regular"/>
                <a:sym typeface="Roboto Slab Regular"/>
              </a:defRPr>
            </a:lvl5pPr>
            <a:lvl6pPr lvl="5" algn="r" rtl="0">
              <a:spcBef>
                <a:spcPts val="0"/>
              </a:spcBef>
              <a:spcAft>
                <a:spcPts val="0"/>
              </a:spcAft>
              <a:buNone/>
              <a:defRPr b="0">
                <a:solidFill>
                  <a:schemeClr val="dk1"/>
                </a:solidFill>
                <a:latin typeface="Roboto Slab Regular"/>
                <a:ea typeface="Roboto Slab Regular"/>
                <a:cs typeface="Roboto Slab Regular"/>
                <a:sym typeface="Roboto Slab Regular"/>
              </a:defRPr>
            </a:lvl6pPr>
            <a:lvl7pPr lvl="6" algn="r" rtl="0">
              <a:spcBef>
                <a:spcPts val="0"/>
              </a:spcBef>
              <a:spcAft>
                <a:spcPts val="0"/>
              </a:spcAft>
              <a:buNone/>
              <a:defRPr b="0">
                <a:solidFill>
                  <a:schemeClr val="dk1"/>
                </a:solidFill>
                <a:latin typeface="Roboto Slab Regular"/>
                <a:ea typeface="Roboto Slab Regular"/>
                <a:cs typeface="Roboto Slab Regular"/>
                <a:sym typeface="Roboto Slab Regular"/>
              </a:defRPr>
            </a:lvl7pPr>
            <a:lvl8pPr lvl="7" algn="r" rtl="0">
              <a:spcBef>
                <a:spcPts val="0"/>
              </a:spcBef>
              <a:spcAft>
                <a:spcPts val="0"/>
              </a:spcAft>
              <a:buNone/>
              <a:defRPr b="0">
                <a:solidFill>
                  <a:schemeClr val="dk1"/>
                </a:solidFill>
                <a:latin typeface="Roboto Slab Regular"/>
                <a:ea typeface="Roboto Slab Regular"/>
                <a:cs typeface="Roboto Slab Regular"/>
                <a:sym typeface="Roboto Slab Regular"/>
              </a:defRPr>
            </a:lvl8pPr>
            <a:lvl9pPr lvl="8" algn="r" rtl="0">
              <a:spcBef>
                <a:spcPts val="0"/>
              </a:spcBef>
              <a:spcAft>
                <a:spcPts val="0"/>
              </a:spcAft>
              <a:buNone/>
              <a:defRPr b="0">
                <a:solidFill>
                  <a:schemeClr val="dk1"/>
                </a:solidFill>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101"/>
        <p:cNvGrpSpPr/>
        <p:nvPr/>
      </p:nvGrpSpPr>
      <p:grpSpPr>
        <a:xfrm>
          <a:off x="0" y="0"/>
          <a:ext cx="0" cy="0"/>
          <a:chOff x="0" y="0"/>
          <a:chExt cx="0" cy="0"/>
        </a:xfrm>
      </p:grpSpPr>
      <p:sp>
        <p:nvSpPr>
          <p:cNvPr id="102" name="Google Shape;102;p21"/>
          <p:cNvSpPr txBox="1">
            <a:spLocks noGrp="1"/>
          </p:cNvSpPr>
          <p:nvPr>
            <p:ph type="title"/>
          </p:nvPr>
        </p:nvSpPr>
        <p:spPr>
          <a:xfrm>
            <a:off x="1015813" y="904675"/>
            <a:ext cx="3246600" cy="58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6000" b="0"/>
            </a:lvl1pPr>
            <a:lvl2pPr lvl="1" algn="ctr" rtl="0">
              <a:spcBef>
                <a:spcPts val="0"/>
              </a:spcBef>
              <a:spcAft>
                <a:spcPts val="0"/>
              </a:spcAft>
              <a:buSzPts val="4200"/>
              <a:buNone/>
              <a:defRPr sz="4200" b="0"/>
            </a:lvl2pPr>
            <a:lvl3pPr lvl="2" algn="ctr" rtl="0">
              <a:spcBef>
                <a:spcPts val="0"/>
              </a:spcBef>
              <a:spcAft>
                <a:spcPts val="0"/>
              </a:spcAft>
              <a:buSzPts val="4200"/>
              <a:buNone/>
              <a:defRPr sz="4200" b="0"/>
            </a:lvl3pPr>
            <a:lvl4pPr lvl="3" algn="ctr" rtl="0">
              <a:spcBef>
                <a:spcPts val="0"/>
              </a:spcBef>
              <a:spcAft>
                <a:spcPts val="0"/>
              </a:spcAft>
              <a:buSzPts val="4200"/>
              <a:buNone/>
              <a:defRPr sz="4200" b="0"/>
            </a:lvl4pPr>
            <a:lvl5pPr lvl="4" algn="ctr" rtl="0">
              <a:spcBef>
                <a:spcPts val="0"/>
              </a:spcBef>
              <a:spcAft>
                <a:spcPts val="0"/>
              </a:spcAft>
              <a:buSzPts val="4200"/>
              <a:buNone/>
              <a:defRPr sz="4200" b="0"/>
            </a:lvl5pPr>
            <a:lvl6pPr lvl="5" algn="ctr" rtl="0">
              <a:spcBef>
                <a:spcPts val="0"/>
              </a:spcBef>
              <a:spcAft>
                <a:spcPts val="0"/>
              </a:spcAft>
              <a:buSzPts val="4200"/>
              <a:buNone/>
              <a:defRPr sz="4200" b="0"/>
            </a:lvl6pPr>
            <a:lvl7pPr lvl="6" algn="ctr" rtl="0">
              <a:spcBef>
                <a:spcPts val="0"/>
              </a:spcBef>
              <a:spcAft>
                <a:spcPts val="0"/>
              </a:spcAft>
              <a:buSzPts val="4200"/>
              <a:buNone/>
              <a:defRPr sz="4200" b="0"/>
            </a:lvl7pPr>
            <a:lvl8pPr lvl="7" algn="ctr" rtl="0">
              <a:spcBef>
                <a:spcPts val="0"/>
              </a:spcBef>
              <a:spcAft>
                <a:spcPts val="0"/>
              </a:spcAft>
              <a:buSzPts val="4200"/>
              <a:buNone/>
              <a:defRPr sz="4200" b="0"/>
            </a:lvl8pPr>
            <a:lvl9pPr lvl="8" algn="ctr" rtl="0">
              <a:spcBef>
                <a:spcPts val="0"/>
              </a:spcBef>
              <a:spcAft>
                <a:spcPts val="0"/>
              </a:spcAft>
              <a:buSzPts val="4200"/>
              <a:buNone/>
              <a:defRPr sz="4200" b="0"/>
            </a:lvl9pPr>
          </a:lstStyle>
          <a:p>
            <a:endParaRPr/>
          </a:p>
        </p:txBody>
      </p:sp>
      <p:sp>
        <p:nvSpPr>
          <p:cNvPr id="103" name="Google Shape;103;p21"/>
          <p:cNvSpPr txBox="1">
            <a:spLocks noGrp="1"/>
          </p:cNvSpPr>
          <p:nvPr>
            <p:ph type="subTitle" idx="1"/>
          </p:nvPr>
        </p:nvSpPr>
        <p:spPr>
          <a:xfrm>
            <a:off x="4545288" y="603925"/>
            <a:ext cx="3582900" cy="118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100"/>
              <a:buFont typeface="Livvic"/>
              <a:buNone/>
              <a:defRPr sz="1400">
                <a:solidFill>
                  <a:schemeClr val="accent3"/>
                </a:solidFill>
                <a:latin typeface="Livvic"/>
                <a:ea typeface="Livvic"/>
                <a:cs typeface="Livvic"/>
                <a:sym typeface="Livvic"/>
              </a:defRPr>
            </a:lvl1pPr>
            <a:lvl2pPr lvl="1"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2pPr>
            <a:lvl3pPr lvl="2"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3pPr>
            <a:lvl4pPr lvl="3"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4pPr>
            <a:lvl5pPr lvl="4"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5pPr>
            <a:lvl6pPr lvl="5"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6pPr>
            <a:lvl7pPr lvl="6"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7pPr>
            <a:lvl8pPr lvl="7"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8pPr>
            <a:lvl9pPr lvl="8" algn="ctr" rtl="0">
              <a:lnSpc>
                <a:spcPct val="100000"/>
              </a:lnSpc>
              <a:spcBef>
                <a:spcPts val="0"/>
              </a:spcBef>
              <a:spcAft>
                <a:spcPts val="0"/>
              </a:spcAft>
              <a:buClr>
                <a:schemeClr val="accent3"/>
              </a:buClr>
              <a:buSzPts val="2100"/>
              <a:buFont typeface="Livvic"/>
              <a:buNone/>
              <a:defRPr sz="2100">
                <a:solidFill>
                  <a:schemeClr val="accent3"/>
                </a:solidFill>
                <a:latin typeface="Livvic"/>
                <a:ea typeface="Livvic"/>
                <a:cs typeface="Livvic"/>
                <a:sym typeface="Livvic"/>
              </a:defRPr>
            </a:lvl9pPr>
          </a:lstStyle>
          <a:p>
            <a:endParaRPr/>
          </a:p>
        </p:txBody>
      </p:sp>
      <p:sp>
        <p:nvSpPr>
          <p:cNvPr id="104" name="Google Shape;104;p21"/>
          <p:cNvSpPr txBox="1"/>
          <p:nvPr/>
        </p:nvSpPr>
        <p:spPr>
          <a:xfrm>
            <a:off x="621627" y="3741525"/>
            <a:ext cx="3104400" cy="931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000">
                <a:solidFill>
                  <a:schemeClr val="dk1"/>
                </a:solidFill>
                <a:latin typeface="Livvic"/>
                <a:ea typeface="Livvic"/>
                <a:cs typeface="Livvic"/>
                <a:sym typeface="Livvic"/>
              </a:rPr>
              <a:t>CREDITS: This presentation template was created by </a:t>
            </a:r>
            <a:r>
              <a:rPr lang="en" sz="1000">
                <a:solidFill>
                  <a:schemeClr val="dk1"/>
                </a:solidFill>
                <a:uFill>
                  <a:noFill/>
                </a:uFill>
                <a:latin typeface="Livvic SemiBold"/>
                <a:ea typeface="Livvic SemiBold"/>
                <a:cs typeface="Livvic SemiBold"/>
                <a:sym typeface="Livvic SemiBold"/>
                <a:hlinkClick r:id="rId2"/>
              </a:rPr>
              <a:t>Slidesgo</a:t>
            </a:r>
            <a:r>
              <a:rPr lang="en" sz="1000">
                <a:solidFill>
                  <a:schemeClr val="dk1"/>
                </a:solidFill>
                <a:latin typeface="Livvic"/>
                <a:ea typeface="Livvic"/>
                <a:cs typeface="Livvic"/>
                <a:sym typeface="Livvic"/>
              </a:rPr>
              <a:t>, including icons by </a:t>
            </a:r>
            <a:r>
              <a:rPr lang="en" sz="1000">
                <a:solidFill>
                  <a:schemeClr val="dk1"/>
                </a:solidFill>
                <a:uFill>
                  <a:noFill/>
                </a:uFill>
                <a:latin typeface="Livvic SemiBold"/>
                <a:ea typeface="Livvic SemiBold"/>
                <a:cs typeface="Livvic SemiBold"/>
                <a:sym typeface="Livvic SemiBold"/>
                <a:hlinkClick r:id="rId3"/>
              </a:rPr>
              <a:t>Flaticon</a:t>
            </a:r>
            <a:r>
              <a:rPr lang="en" sz="1000">
                <a:solidFill>
                  <a:schemeClr val="dk1"/>
                </a:solidFill>
                <a:latin typeface="Livvic"/>
                <a:ea typeface="Livvic"/>
                <a:cs typeface="Livvic"/>
                <a:sym typeface="Livvic"/>
              </a:rPr>
              <a:t>, and infographics &amp; images by </a:t>
            </a:r>
            <a:r>
              <a:rPr lang="en" sz="1000">
                <a:solidFill>
                  <a:schemeClr val="dk1"/>
                </a:solidFill>
                <a:uFill>
                  <a:noFill/>
                </a:uFill>
                <a:latin typeface="Livvic SemiBold"/>
                <a:ea typeface="Livvic SemiBold"/>
                <a:cs typeface="Livvic SemiBold"/>
                <a:sym typeface="Livvic SemiBold"/>
                <a:hlinkClick r:id="rId4"/>
              </a:rPr>
              <a:t>Freepik</a:t>
            </a:r>
            <a:endParaRPr>
              <a:solidFill>
                <a:schemeClr val="dk1"/>
              </a:solidFill>
              <a:latin typeface="Livvic SemiBold"/>
              <a:ea typeface="Livvic SemiBold"/>
              <a:cs typeface="Livvic SemiBold"/>
              <a:sym typeface="Livvic SemiBold"/>
            </a:endParaRPr>
          </a:p>
          <a:p>
            <a:pPr marL="0" lvl="0" indent="0" algn="l" rtl="0">
              <a:spcBef>
                <a:spcPts val="0"/>
              </a:spcBef>
              <a:spcAft>
                <a:spcPts val="0"/>
              </a:spcAft>
              <a:buNone/>
            </a:pPr>
            <a:endParaRPr>
              <a:solidFill>
                <a:schemeClr val="dk1"/>
              </a:solidFill>
              <a:latin typeface="Livvic"/>
              <a:ea typeface="Livvic"/>
              <a:cs typeface="Livvic"/>
              <a:sym typeface="Livvic"/>
            </a:endParaRPr>
          </a:p>
          <a:p>
            <a:pPr marL="0" lvl="0" indent="0" algn="l" rtl="0">
              <a:lnSpc>
                <a:spcPct val="115000"/>
              </a:lnSpc>
              <a:spcBef>
                <a:spcPts val="300"/>
              </a:spcBef>
              <a:spcAft>
                <a:spcPts val="0"/>
              </a:spcAft>
              <a:buNone/>
            </a:pPr>
            <a:endParaRPr sz="1000">
              <a:solidFill>
                <a:schemeClr val="dk1"/>
              </a:solidFill>
              <a:latin typeface="Livvic"/>
              <a:ea typeface="Livvic"/>
              <a:cs typeface="Livvic"/>
              <a:sym typeface="Livvic"/>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05"/>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6"/>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3"/>
        <p:cNvGrpSpPr/>
        <p:nvPr/>
      </p:nvGrpSpPr>
      <p:grpSpPr>
        <a:xfrm>
          <a:off x="0" y="0"/>
          <a:ext cx="0" cy="0"/>
          <a:chOff x="0" y="0"/>
          <a:chExt cx="0" cy="0"/>
        </a:xfrm>
      </p:grpSpPr>
      <p:sp>
        <p:nvSpPr>
          <p:cNvPr id="14" name="Google Shape;14;p4"/>
          <p:cNvSpPr txBox="1">
            <a:spLocks noGrp="1"/>
          </p:cNvSpPr>
          <p:nvPr>
            <p:ph type="subTitle" idx="1"/>
          </p:nvPr>
        </p:nvSpPr>
        <p:spPr>
          <a:xfrm flipH="1">
            <a:off x="835078" y="2109829"/>
            <a:ext cx="3569100" cy="208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atin typeface="Livvic"/>
                <a:ea typeface="Livvic"/>
                <a:cs typeface="Livvic"/>
                <a:sym typeface="Livvic"/>
              </a:defRPr>
            </a:lvl1pPr>
            <a:lvl2pPr lvl="1" algn="ctr" rtl="0">
              <a:lnSpc>
                <a:spcPct val="100000"/>
              </a:lnSpc>
              <a:spcBef>
                <a:spcPts val="0"/>
              </a:spcBef>
              <a:spcAft>
                <a:spcPts val="0"/>
              </a:spcAft>
              <a:buNone/>
              <a:defRPr>
                <a:latin typeface="Livvic"/>
                <a:ea typeface="Livvic"/>
                <a:cs typeface="Livvic"/>
                <a:sym typeface="Livvic"/>
              </a:defRPr>
            </a:lvl2pPr>
            <a:lvl3pPr lvl="2" algn="ctr" rtl="0">
              <a:lnSpc>
                <a:spcPct val="100000"/>
              </a:lnSpc>
              <a:spcBef>
                <a:spcPts val="0"/>
              </a:spcBef>
              <a:spcAft>
                <a:spcPts val="0"/>
              </a:spcAft>
              <a:buNone/>
              <a:defRPr>
                <a:latin typeface="Livvic"/>
                <a:ea typeface="Livvic"/>
                <a:cs typeface="Livvic"/>
                <a:sym typeface="Livvic"/>
              </a:defRPr>
            </a:lvl3pPr>
            <a:lvl4pPr lvl="3" algn="ctr" rtl="0">
              <a:lnSpc>
                <a:spcPct val="100000"/>
              </a:lnSpc>
              <a:spcBef>
                <a:spcPts val="0"/>
              </a:spcBef>
              <a:spcAft>
                <a:spcPts val="0"/>
              </a:spcAft>
              <a:buNone/>
              <a:defRPr>
                <a:latin typeface="Livvic"/>
                <a:ea typeface="Livvic"/>
                <a:cs typeface="Livvic"/>
                <a:sym typeface="Livvic"/>
              </a:defRPr>
            </a:lvl4pPr>
            <a:lvl5pPr lvl="4" algn="ctr" rtl="0">
              <a:lnSpc>
                <a:spcPct val="100000"/>
              </a:lnSpc>
              <a:spcBef>
                <a:spcPts val="0"/>
              </a:spcBef>
              <a:spcAft>
                <a:spcPts val="0"/>
              </a:spcAft>
              <a:buNone/>
              <a:defRPr>
                <a:latin typeface="Livvic"/>
                <a:ea typeface="Livvic"/>
                <a:cs typeface="Livvic"/>
                <a:sym typeface="Livvic"/>
              </a:defRPr>
            </a:lvl5pPr>
            <a:lvl6pPr lvl="5" algn="ctr" rtl="0">
              <a:lnSpc>
                <a:spcPct val="100000"/>
              </a:lnSpc>
              <a:spcBef>
                <a:spcPts val="0"/>
              </a:spcBef>
              <a:spcAft>
                <a:spcPts val="0"/>
              </a:spcAft>
              <a:buNone/>
              <a:defRPr>
                <a:latin typeface="Livvic"/>
                <a:ea typeface="Livvic"/>
                <a:cs typeface="Livvic"/>
                <a:sym typeface="Livvic"/>
              </a:defRPr>
            </a:lvl6pPr>
            <a:lvl7pPr lvl="6" algn="ctr" rtl="0">
              <a:lnSpc>
                <a:spcPct val="100000"/>
              </a:lnSpc>
              <a:spcBef>
                <a:spcPts val="0"/>
              </a:spcBef>
              <a:spcAft>
                <a:spcPts val="0"/>
              </a:spcAft>
              <a:buNone/>
              <a:defRPr>
                <a:latin typeface="Livvic"/>
                <a:ea typeface="Livvic"/>
                <a:cs typeface="Livvic"/>
                <a:sym typeface="Livvic"/>
              </a:defRPr>
            </a:lvl7pPr>
            <a:lvl8pPr lvl="7" algn="ctr" rtl="0">
              <a:lnSpc>
                <a:spcPct val="100000"/>
              </a:lnSpc>
              <a:spcBef>
                <a:spcPts val="0"/>
              </a:spcBef>
              <a:spcAft>
                <a:spcPts val="0"/>
              </a:spcAft>
              <a:buNone/>
              <a:defRPr>
                <a:latin typeface="Livvic"/>
                <a:ea typeface="Livvic"/>
                <a:cs typeface="Livvic"/>
                <a:sym typeface="Livvic"/>
              </a:defRPr>
            </a:lvl8pPr>
            <a:lvl9pPr lvl="8" algn="ctr" rtl="0">
              <a:lnSpc>
                <a:spcPct val="100000"/>
              </a:lnSpc>
              <a:spcBef>
                <a:spcPts val="0"/>
              </a:spcBef>
              <a:spcAft>
                <a:spcPts val="0"/>
              </a:spcAft>
              <a:buNone/>
              <a:defRPr>
                <a:latin typeface="Livvic"/>
                <a:ea typeface="Livvic"/>
                <a:cs typeface="Livvic"/>
                <a:sym typeface="Livvic"/>
              </a:defRPr>
            </a:lvl9pPr>
          </a:lstStyle>
          <a:p>
            <a:endParaRPr/>
          </a:p>
        </p:txBody>
      </p:sp>
      <p:sp>
        <p:nvSpPr>
          <p:cNvPr id="15" name="Google Shape;15;p4"/>
          <p:cNvSpPr txBox="1">
            <a:spLocks noGrp="1"/>
          </p:cNvSpPr>
          <p:nvPr>
            <p:ph type="title"/>
          </p:nvPr>
        </p:nvSpPr>
        <p:spPr>
          <a:xfrm>
            <a:off x="1101028" y="1456631"/>
            <a:ext cx="3037200" cy="528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b="0"/>
            </a:lvl1pPr>
            <a:lvl2pPr lvl="1" algn="ctr" rtl="0">
              <a:spcBef>
                <a:spcPts val="0"/>
              </a:spcBef>
              <a:spcAft>
                <a:spcPts val="0"/>
              </a:spcAft>
              <a:buNone/>
              <a:defRPr sz="3000" b="0">
                <a:latin typeface="Roboto Slab Regular"/>
                <a:ea typeface="Roboto Slab Regular"/>
                <a:cs typeface="Roboto Slab Regular"/>
                <a:sym typeface="Roboto Slab Regular"/>
              </a:defRPr>
            </a:lvl2pPr>
            <a:lvl3pPr lvl="2" algn="ctr" rtl="0">
              <a:spcBef>
                <a:spcPts val="0"/>
              </a:spcBef>
              <a:spcAft>
                <a:spcPts val="0"/>
              </a:spcAft>
              <a:buNone/>
              <a:defRPr sz="3000" b="0">
                <a:latin typeface="Roboto Slab Regular"/>
                <a:ea typeface="Roboto Slab Regular"/>
                <a:cs typeface="Roboto Slab Regular"/>
                <a:sym typeface="Roboto Slab Regular"/>
              </a:defRPr>
            </a:lvl3pPr>
            <a:lvl4pPr lvl="3" algn="ctr" rtl="0">
              <a:spcBef>
                <a:spcPts val="0"/>
              </a:spcBef>
              <a:spcAft>
                <a:spcPts val="0"/>
              </a:spcAft>
              <a:buNone/>
              <a:defRPr sz="3000" b="0">
                <a:latin typeface="Roboto Slab Regular"/>
                <a:ea typeface="Roboto Slab Regular"/>
                <a:cs typeface="Roboto Slab Regular"/>
                <a:sym typeface="Roboto Slab Regular"/>
              </a:defRPr>
            </a:lvl4pPr>
            <a:lvl5pPr lvl="4" algn="ctr" rtl="0">
              <a:spcBef>
                <a:spcPts val="0"/>
              </a:spcBef>
              <a:spcAft>
                <a:spcPts val="0"/>
              </a:spcAft>
              <a:buNone/>
              <a:defRPr sz="3000" b="0">
                <a:latin typeface="Roboto Slab Regular"/>
                <a:ea typeface="Roboto Slab Regular"/>
                <a:cs typeface="Roboto Slab Regular"/>
                <a:sym typeface="Roboto Slab Regular"/>
              </a:defRPr>
            </a:lvl5pPr>
            <a:lvl6pPr lvl="5" algn="ctr" rtl="0">
              <a:spcBef>
                <a:spcPts val="0"/>
              </a:spcBef>
              <a:spcAft>
                <a:spcPts val="0"/>
              </a:spcAft>
              <a:buNone/>
              <a:defRPr sz="3000" b="0">
                <a:latin typeface="Roboto Slab Regular"/>
                <a:ea typeface="Roboto Slab Regular"/>
                <a:cs typeface="Roboto Slab Regular"/>
                <a:sym typeface="Roboto Slab Regular"/>
              </a:defRPr>
            </a:lvl6pPr>
            <a:lvl7pPr lvl="6" algn="ctr" rtl="0">
              <a:spcBef>
                <a:spcPts val="0"/>
              </a:spcBef>
              <a:spcAft>
                <a:spcPts val="0"/>
              </a:spcAft>
              <a:buNone/>
              <a:defRPr sz="3000" b="0">
                <a:latin typeface="Roboto Slab Regular"/>
                <a:ea typeface="Roboto Slab Regular"/>
                <a:cs typeface="Roboto Slab Regular"/>
                <a:sym typeface="Roboto Slab Regular"/>
              </a:defRPr>
            </a:lvl7pPr>
            <a:lvl8pPr lvl="7" algn="ctr" rtl="0">
              <a:spcBef>
                <a:spcPts val="0"/>
              </a:spcBef>
              <a:spcAft>
                <a:spcPts val="0"/>
              </a:spcAft>
              <a:buNone/>
              <a:defRPr sz="3000" b="0">
                <a:latin typeface="Roboto Slab Regular"/>
                <a:ea typeface="Roboto Slab Regular"/>
                <a:cs typeface="Roboto Slab Regular"/>
                <a:sym typeface="Roboto Slab Regular"/>
              </a:defRPr>
            </a:lvl8pPr>
            <a:lvl9pPr lvl="8" algn="ctr" rtl="0">
              <a:spcBef>
                <a:spcPts val="0"/>
              </a:spcBef>
              <a:spcAft>
                <a:spcPts val="0"/>
              </a:spcAft>
              <a:buNone/>
              <a:defRPr sz="3000" b="0">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6"/>
        <p:cNvGrpSpPr/>
        <p:nvPr/>
      </p:nvGrpSpPr>
      <p:grpSpPr>
        <a:xfrm>
          <a:off x="0" y="0"/>
          <a:ext cx="0" cy="0"/>
          <a:chOff x="0" y="0"/>
          <a:chExt cx="0" cy="0"/>
        </a:xfrm>
      </p:grpSpPr>
      <p:sp>
        <p:nvSpPr>
          <p:cNvPr id="17" name="Google Shape;17;p5"/>
          <p:cNvSpPr txBox="1">
            <a:spLocks noGrp="1"/>
          </p:cNvSpPr>
          <p:nvPr>
            <p:ph type="subTitle" idx="1"/>
          </p:nvPr>
        </p:nvSpPr>
        <p:spPr>
          <a:xfrm>
            <a:off x="3023375" y="1675677"/>
            <a:ext cx="3097200" cy="99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
        <p:nvSpPr>
          <p:cNvPr id="18" name="Google Shape;18;p5"/>
          <p:cNvSpPr txBox="1">
            <a:spLocks noGrp="1"/>
          </p:cNvSpPr>
          <p:nvPr>
            <p:ph type="ctrTitle"/>
          </p:nvPr>
        </p:nvSpPr>
        <p:spPr>
          <a:xfrm>
            <a:off x="1935550" y="359450"/>
            <a:ext cx="5273100" cy="96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sz="3000" b="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9" name="Google Shape;19;p5"/>
          <p:cNvSpPr txBox="1">
            <a:spLocks noGrp="1"/>
          </p:cNvSpPr>
          <p:nvPr>
            <p:ph type="subTitle" idx="2"/>
          </p:nvPr>
        </p:nvSpPr>
        <p:spPr>
          <a:xfrm>
            <a:off x="3591150" y="1474467"/>
            <a:ext cx="1961700" cy="377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a:latin typeface="Redressed"/>
                <a:ea typeface="Redressed"/>
                <a:cs typeface="Redressed"/>
                <a:sym typeface="Redressed"/>
              </a:defRPr>
            </a:lvl1pPr>
            <a:lvl2pPr lvl="1" algn="ctr" rtl="0">
              <a:lnSpc>
                <a:spcPct val="100000"/>
              </a:lnSpc>
              <a:spcBef>
                <a:spcPts val="0"/>
              </a:spcBef>
              <a:spcAft>
                <a:spcPts val="0"/>
              </a:spcAft>
              <a:buNone/>
              <a:defRPr sz="2000">
                <a:latin typeface="Redressed"/>
                <a:ea typeface="Redressed"/>
                <a:cs typeface="Redressed"/>
                <a:sym typeface="Redressed"/>
              </a:defRPr>
            </a:lvl2pPr>
            <a:lvl3pPr lvl="2" algn="ctr" rtl="0">
              <a:lnSpc>
                <a:spcPct val="100000"/>
              </a:lnSpc>
              <a:spcBef>
                <a:spcPts val="0"/>
              </a:spcBef>
              <a:spcAft>
                <a:spcPts val="0"/>
              </a:spcAft>
              <a:buNone/>
              <a:defRPr sz="2000">
                <a:latin typeface="Redressed"/>
                <a:ea typeface="Redressed"/>
                <a:cs typeface="Redressed"/>
                <a:sym typeface="Redressed"/>
              </a:defRPr>
            </a:lvl3pPr>
            <a:lvl4pPr lvl="3" algn="ctr" rtl="0">
              <a:lnSpc>
                <a:spcPct val="100000"/>
              </a:lnSpc>
              <a:spcBef>
                <a:spcPts val="0"/>
              </a:spcBef>
              <a:spcAft>
                <a:spcPts val="0"/>
              </a:spcAft>
              <a:buNone/>
              <a:defRPr sz="2000">
                <a:latin typeface="Redressed"/>
                <a:ea typeface="Redressed"/>
                <a:cs typeface="Redressed"/>
                <a:sym typeface="Redressed"/>
              </a:defRPr>
            </a:lvl4pPr>
            <a:lvl5pPr lvl="4" algn="ctr" rtl="0">
              <a:lnSpc>
                <a:spcPct val="100000"/>
              </a:lnSpc>
              <a:spcBef>
                <a:spcPts val="0"/>
              </a:spcBef>
              <a:spcAft>
                <a:spcPts val="0"/>
              </a:spcAft>
              <a:buNone/>
              <a:defRPr sz="2000">
                <a:latin typeface="Redressed"/>
                <a:ea typeface="Redressed"/>
                <a:cs typeface="Redressed"/>
                <a:sym typeface="Redressed"/>
              </a:defRPr>
            </a:lvl5pPr>
            <a:lvl6pPr lvl="5" algn="ctr" rtl="0">
              <a:lnSpc>
                <a:spcPct val="100000"/>
              </a:lnSpc>
              <a:spcBef>
                <a:spcPts val="0"/>
              </a:spcBef>
              <a:spcAft>
                <a:spcPts val="0"/>
              </a:spcAft>
              <a:buNone/>
              <a:defRPr sz="2000">
                <a:latin typeface="Redressed"/>
                <a:ea typeface="Redressed"/>
                <a:cs typeface="Redressed"/>
                <a:sym typeface="Redressed"/>
              </a:defRPr>
            </a:lvl6pPr>
            <a:lvl7pPr lvl="6" algn="ctr" rtl="0">
              <a:lnSpc>
                <a:spcPct val="100000"/>
              </a:lnSpc>
              <a:spcBef>
                <a:spcPts val="0"/>
              </a:spcBef>
              <a:spcAft>
                <a:spcPts val="0"/>
              </a:spcAft>
              <a:buNone/>
              <a:defRPr sz="2000">
                <a:latin typeface="Redressed"/>
                <a:ea typeface="Redressed"/>
                <a:cs typeface="Redressed"/>
                <a:sym typeface="Redressed"/>
              </a:defRPr>
            </a:lvl7pPr>
            <a:lvl8pPr lvl="7" algn="ctr" rtl="0">
              <a:lnSpc>
                <a:spcPct val="100000"/>
              </a:lnSpc>
              <a:spcBef>
                <a:spcPts val="0"/>
              </a:spcBef>
              <a:spcAft>
                <a:spcPts val="0"/>
              </a:spcAft>
              <a:buNone/>
              <a:defRPr sz="2000">
                <a:latin typeface="Redressed"/>
                <a:ea typeface="Redressed"/>
                <a:cs typeface="Redressed"/>
                <a:sym typeface="Redressed"/>
              </a:defRPr>
            </a:lvl8pPr>
            <a:lvl9pPr lvl="8" algn="ctr" rtl="0">
              <a:lnSpc>
                <a:spcPct val="100000"/>
              </a:lnSpc>
              <a:spcBef>
                <a:spcPts val="0"/>
              </a:spcBef>
              <a:spcAft>
                <a:spcPts val="0"/>
              </a:spcAft>
              <a:buNone/>
              <a:defRPr sz="2000">
                <a:latin typeface="Redressed"/>
                <a:ea typeface="Redressed"/>
                <a:cs typeface="Redressed"/>
                <a:sym typeface="Redressed"/>
              </a:defRPr>
            </a:lvl9pPr>
          </a:lstStyle>
          <a:p>
            <a:endParaRPr/>
          </a:p>
        </p:txBody>
      </p:sp>
      <p:sp>
        <p:nvSpPr>
          <p:cNvPr id="20" name="Google Shape;20;p5"/>
          <p:cNvSpPr txBox="1">
            <a:spLocks noGrp="1"/>
          </p:cNvSpPr>
          <p:nvPr>
            <p:ph type="subTitle" idx="3"/>
          </p:nvPr>
        </p:nvSpPr>
        <p:spPr>
          <a:xfrm>
            <a:off x="3591150" y="3146917"/>
            <a:ext cx="1961700" cy="377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a:latin typeface="Redressed"/>
                <a:ea typeface="Redressed"/>
                <a:cs typeface="Redressed"/>
                <a:sym typeface="Redressed"/>
              </a:defRPr>
            </a:lvl1pPr>
            <a:lvl2pPr lvl="1" algn="ctr" rtl="0">
              <a:lnSpc>
                <a:spcPct val="100000"/>
              </a:lnSpc>
              <a:spcBef>
                <a:spcPts val="0"/>
              </a:spcBef>
              <a:spcAft>
                <a:spcPts val="0"/>
              </a:spcAft>
              <a:buNone/>
              <a:defRPr sz="2000">
                <a:latin typeface="Redressed"/>
                <a:ea typeface="Redressed"/>
                <a:cs typeface="Redressed"/>
                <a:sym typeface="Redressed"/>
              </a:defRPr>
            </a:lvl2pPr>
            <a:lvl3pPr lvl="2" algn="ctr" rtl="0">
              <a:lnSpc>
                <a:spcPct val="100000"/>
              </a:lnSpc>
              <a:spcBef>
                <a:spcPts val="0"/>
              </a:spcBef>
              <a:spcAft>
                <a:spcPts val="0"/>
              </a:spcAft>
              <a:buNone/>
              <a:defRPr sz="2000">
                <a:latin typeface="Redressed"/>
                <a:ea typeface="Redressed"/>
                <a:cs typeface="Redressed"/>
                <a:sym typeface="Redressed"/>
              </a:defRPr>
            </a:lvl3pPr>
            <a:lvl4pPr lvl="3" algn="ctr" rtl="0">
              <a:lnSpc>
                <a:spcPct val="100000"/>
              </a:lnSpc>
              <a:spcBef>
                <a:spcPts val="0"/>
              </a:spcBef>
              <a:spcAft>
                <a:spcPts val="0"/>
              </a:spcAft>
              <a:buNone/>
              <a:defRPr sz="2000">
                <a:latin typeface="Redressed"/>
                <a:ea typeface="Redressed"/>
                <a:cs typeface="Redressed"/>
                <a:sym typeface="Redressed"/>
              </a:defRPr>
            </a:lvl4pPr>
            <a:lvl5pPr lvl="4" algn="ctr" rtl="0">
              <a:lnSpc>
                <a:spcPct val="100000"/>
              </a:lnSpc>
              <a:spcBef>
                <a:spcPts val="0"/>
              </a:spcBef>
              <a:spcAft>
                <a:spcPts val="0"/>
              </a:spcAft>
              <a:buNone/>
              <a:defRPr sz="2000">
                <a:latin typeface="Redressed"/>
                <a:ea typeface="Redressed"/>
                <a:cs typeface="Redressed"/>
                <a:sym typeface="Redressed"/>
              </a:defRPr>
            </a:lvl5pPr>
            <a:lvl6pPr lvl="5" algn="ctr" rtl="0">
              <a:lnSpc>
                <a:spcPct val="100000"/>
              </a:lnSpc>
              <a:spcBef>
                <a:spcPts val="0"/>
              </a:spcBef>
              <a:spcAft>
                <a:spcPts val="0"/>
              </a:spcAft>
              <a:buNone/>
              <a:defRPr sz="2000">
                <a:latin typeface="Redressed"/>
                <a:ea typeface="Redressed"/>
                <a:cs typeface="Redressed"/>
                <a:sym typeface="Redressed"/>
              </a:defRPr>
            </a:lvl6pPr>
            <a:lvl7pPr lvl="6" algn="ctr" rtl="0">
              <a:lnSpc>
                <a:spcPct val="100000"/>
              </a:lnSpc>
              <a:spcBef>
                <a:spcPts val="0"/>
              </a:spcBef>
              <a:spcAft>
                <a:spcPts val="0"/>
              </a:spcAft>
              <a:buNone/>
              <a:defRPr sz="2000">
                <a:latin typeface="Redressed"/>
                <a:ea typeface="Redressed"/>
                <a:cs typeface="Redressed"/>
                <a:sym typeface="Redressed"/>
              </a:defRPr>
            </a:lvl7pPr>
            <a:lvl8pPr lvl="7" algn="ctr" rtl="0">
              <a:lnSpc>
                <a:spcPct val="100000"/>
              </a:lnSpc>
              <a:spcBef>
                <a:spcPts val="0"/>
              </a:spcBef>
              <a:spcAft>
                <a:spcPts val="0"/>
              </a:spcAft>
              <a:buNone/>
              <a:defRPr sz="2000">
                <a:latin typeface="Redressed"/>
                <a:ea typeface="Redressed"/>
                <a:cs typeface="Redressed"/>
                <a:sym typeface="Redressed"/>
              </a:defRPr>
            </a:lvl8pPr>
            <a:lvl9pPr lvl="8" algn="ctr" rtl="0">
              <a:lnSpc>
                <a:spcPct val="100000"/>
              </a:lnSpc>
              <a:spcBef>
                <a:spcPts val="0"/>
              </a:spcBef>
              <a:spcAft>
                <a:spcPts val="0"/>
              </a:spcAft>
              <a:buNone/>
              <a:defRPr sz="2000">
                <a:latin typeface="Redressed"/>
                <a:ea typeface="Redressed"/>
                <a:cs typeface="Redressed"/>
                <a:sym typeface="Redressed"/>
              </a:defRPr>
            </a:lvl9pPr>
          </a:lstStyle>
          <a:p>
            <a:endParaRPr/>
          </a:p>
        </p:txBody>
      </p:sp>
      <p:sp>
        <p:nvSpPr>
          <p:cNvPr id="21" name="Google Shape;21;p5"/>
          <p:cNvSpPr txBox="1">
            <a:spLocks noGrp="1"/>
          </p:cNvSpPr>
          <p:nvPr>
            <p:ph type="subTitle" idx="4"/>
          </p:nvPr>
        </p:nvSpPr>
        <p:spPr>
          <a:xfrm>
            <a:off x="3084450" y="3348127"/>
            <a:ext cx="2975100" cy="99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Livvic"/>
                <a:ea typeface="Livvic"/>
                <a:cs typeface="Livvic"/>
                <a:sym typeface="Livvic"/>
              </a:defRPr>
            </a:lvl1pPr>
            <a:lvl2pPr lvl="1" algn="ctr" rtl="0">
              <a:lnSpc>
                <a:spcPct val="100000"/>
              </a:lnSpc>
              <a:spcBef>
                <a:spcPts val="1600"/>
              </a:spcBef>
              <a:spcAft>
                <a:spcPts val="0"/>
              </a:spcAft>
              <a:buNone/>
              <a:defRPr sz="1400">
                <a:latin typeface="Livvic"/>
                <a:ea typeface="Livvic"/>
                <a:cs typeface="Livvic"/>
                <a:sym typeface="Livvic"/>
              </a:defRPr>
            </a:lvl2pPr>
            <a:lvl3pPr lvl="2" algn="ctr" rtl="0">
              <a:lnSpc>
                <a:spcPct val="100000"/>
              </a:lnSpc>
              <a:spcBef>
                <a:spcPts val="1600"/>
              </a:spcBef>
              <a:spcAft>
                <a:spcPts val="0"/>
              </a:spcAft>
              <a:buNone/>
              <a:defRPr sz="1400">
                <a:latin typeface="Livvic"/>
                <a:ea typeface="Livvic"/>
                <a:cs typeface="Livvic"/>
                <a:sym typeface="Livvic"/>
              </a:defRPr>
            </a:lvl3pPr>
            <a:lvl4pPr lvl="3" algn="ctr" rtl="0">
              <a:lnSpc>
                <a:spcPct val="100000"/>
              </a:lnSpc>
              <a:spcBef>
                <a:spcPts val="1600"/>
              </a:spcBef>
              <a:spcAft>
                <a:spcPts val="0"/>
              </a:spcAft>
              <a:buNone/>
              <a:defRPr sz="1400">
                <a:latin typeface="Livvic"/>
                <a:ea typeface="Livvic"/>
                <a:cs typeface="Livvic"/>
                <a:sym typeface="Livvic"/>
              </a:defRPr>
            </a:lvl4pPr>
            <a:lvl5pPr lvl="4" algn="ctr" rtl="0">
              <a:lnSpc>
                <a:spcPct val="100000"/>
              </a:lnSpc>
              <a:spcBef>
                <a:spcPts val="1600"/>
              </a:spcBef>
              <a:spcAft>
                <a:spcPts val="0"/>
              </a:spcAft>
              <a:buNone/>
              <a:defRPr sz="1400">
                <a:latin typeface="Livvic"/>
                <a:ea typeface="Livvic"/>
                <a:cs typeface="Livvic"/>
                <a:sym typeface="Livvic"/>
              </a:defRPr>
            </a:lvl5pPr>
            <a:lvl6pPr lvl="5" algn="ctr" rtl="0">
              <a:lnSpc>
                <a:spcPct val="100000"/>
              </a:lnSpc>
              <a:spcBef>
                <a:spcPts val="1600"/>
              </a:spcBef>
              <a:spcAft>
                <a:spcPts val="0"/>
              </a:spcAft>
              <a:buNone/>
              <a:defRPr sz="1400">
                <a:latin typeface="Livvic"/>
                <a:ea typeface="Livvic"/>
                <a:cs typeface="Livvic"/>
                <a:sym typeface="Livvic"/>
              </a:defRPr>
            </a:lvl6pPr>
            <a:lvl7pPr lvl="6" algn="ctr" rtl="0">
              <a:lnSpc>
                <a:spcPct val="100000"/>
              </a:lnSpc>
              <a:spcBef>
                <a:spcPts val="1600"/>
              </a:spcBef>
              <a:spcAft>
                <a:spcPts val="0"/>
              </a:spcAft>
              <a:buNone/>
              <a:defRPr sz="1400">
                <a:latin typeface="Livvic"/>
                <a:ea typeface="Livvic"/>
                <a:cs typeface="Livvic"/>
                <a:sym typeface="Livvic"/>
              </a:defRPr>
            </a:lvl7pPr>
            <a:lvl8pPr lvl="7" algn="ctr" rtl="0">
              <a:lnSpc>
                <a:spcPct val="100000"/>
              </a:lnSpc>
              <a:spcBef>
                <a:spcPts val="1600"/>
              </a:spcBef>
              <a:spcAft>
                <a:spcPts val="0"/>
              </a:spcAft>
              <a:buNone/>
              <a:defRPr sz="1400">
                <a:latin typeface="Livvic"/>
                <a:ea typeface="Livvic"/>
                <a:cs typeface="Livvic"/>
                <a:sym typeface="Livvic"/>
              </a:defRPr>
            </a:lvl8pPr>
            <a:lvl9pPr lvl="8" algn="ctr" rtl="0">
              <a:lnSpc>
                <a:spcPct val="100000"/>
              </a:lnSpc>
              <a:spcBef>
                <a:spcPts val="1600"/>
              </a:spcBef>
              <a:spcAft>
                <a:spcPts val="1600"/>
              </a:spcAft>
              <a:buNone/>
              <a:defRPr sz="1400">
                <a:latin typeface="Livvic"/>
                <a:ea typeface="Livvic"/>
                <a:cs typeface="Livvic"/>
                <a:sym typeface="Livvic"/>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2439675" y="362239"/>
            <a:ext cx="42648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3000"/>
            </a:lvl1pPr>
            <a:lvl2pPr lvl="1">
              <a:spcBef>
                <a:spcPts val="0"/>
              </a:spcBef>
              <a:spcAft>
                <a:spcPts val="0"/>
              </a:spcAft>
              <a:buSzPts val="3000"/>
              <a:buNone/>
              <a:defRPr sz="3000"/>
            </a:lvl2pPr>
            <a:lvl3pPr lvl="2">
              <a:spcBef>
                <a:spcPts val="0"/>
              </a:spcBef>
              <a:spcAft>
                <a:spcPts val="0"/>
              </a:spcAft>
              <a:buSzPts val="3000"/>
              <a:buNone/>
              <a:defRPr sz="3000"/>
            </a:lvl3pPr>
            <a:lvl4pPr lvl="3">
              <a:spcBef>
                <a:spcPts val="0"/>
              </a:spcBef>
              <a:spcAft>
                <a:spcPts val="0"/>
              </a:spcAft>
              <a:buSzPts val="3000"/>
              <a:buNone/>
              <a:defRPr sz="3000"/>
            </a:lvl4pPr>
            <a:lvl5pPr lvl="4">
              <a:spcBef>
                <a:spcPts val="0"/>
              </a:spcBef>
              <a:spcAft>
                <a:spcPts val="0"/>
              </a:spcAft>
              <a:buSzPts val="3000"/>
              <a:buNone/>
              <a:defRPr sz="3000"/>
            </a:lvl5pPr>
            <a:lvl6pPr lvl="5">
              <a:spcBef>
                <a:spcPts val="0"/>
              </a:spcBef>
              <a:spcAft>
                <a:spcPts val="0"/>
              </a:spcAft>
              <a:buSzPts val="3000"/>
              <a:buNone/>
              <a:defRPr sz="3000"/>
            </a:lvl6pPr>
            <a:lvl7pPr lvl="6">
              <a:spcBef>
                <a:spcPts val="0"/>
              </a:spcBef>
              <a:spcAft>
                <a:spcPts val="0"/>
              </a:spcAft>
              <a:buSzPts val="3000"/>
              <a:buNone/>
              <a:defRPr sz="3000"/>
            </a:lvl7pPr>
            <a:lvl8pPr lvl="7">
              <a:spcBef>
                <a:spcPts val="0"/>
              </a:spcBef>
              <a:spcAft>
                <a:spcPts val="0"/>
              </a:spcAft>
              <a:buSzPts val="3000"/>
              <a:buNone/>
              <a:defRPr sz="3000"/>
            </a:lvl8pPr>
            <a:lvl9pPr lvl="8">
              <a:spcBef>
                <a:spcPts val="0"/>
              </a:spcBef>
              <a:spcAft>
                <a:spcPts val="0"/>
              </a:spcAft>
              <a:buSzPts val="3000"/>
              <a:buNone/>
              <a:defRPr sz="3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
        <p:cNvGrpSpPr/>
        <p:nvPr/>
      </p:nvGrpSpPr>
      <p:grpSpPr>
        <a:xfrm>
          <a:off x="0" y="0"/>
          <a:ext cx="0" cy="0"/>
          <a:chOff x="0" y="0"/>
          <a:chExt cx="0" cy="0"/>
        </a:xfrm>
      </p:grpSpPr>
      <p:sp>
        <p:nvSpPr>
          <p:cNvPr id="25" name="Google Shape;25;p7"/>
          <p:cNvSpPr txBox="1">
            <a:spLocks noGrp="1"/>
          </p:cNvSpPr>
          <p:nvPr>
            <p:ph type="ctrTitle"/>
          </p:nvPr>
        </p:nvSpPr>
        <p:spPr>
          <a:xfrm>
            <a:off x="5826034" y="1395800"/>
            <a:ext cx="2711700" cy="9981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b="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26" name="Google Shape;26;p7"/>
          <p:cNvSpPr txBox="1">
            <a:spLocks noGrp="1"/>
          </p:cNvSpPr>
          <p:nvPr>
            <p:ph type="subTitle" idx="1"/>
          </p:nvPr>
        </p:nvSpPr>
        <p:spPr>
          <a:xfrm>
            <a:off x="5375734" y="2462926"/>
            <a:ext cx="3162000" cy="2016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600">
                <a:solidFill>
                  <a:schemeClr val="accent3"/>
                </a:solidFill>
              </a:defRPr>
            </a:lvl1pPr>
            <a:lvl2pPr lvl="1" algn="r" rtl="0">
              <a:lnSpc>
                <a:spcPct val="100000"/>
              </a:lnSpc>
              <a:spcBef>
                <a:spcPts val="1600"/>
              </a:spcBef>
              <a:spcAft>
                <a:spcPts val="0"/>
              </a:spcAft>
              <a:buNone/>
              <a:defRPr sz="1600">
                <a:solidFill>
                  <a:schemeClr val="accent3"/>
                </a:solidFill>
              </a:defRPr>
            </a:lvl2pPr>
            <a:lvl3pPr lvl="2" algn="r" rtl="0">
              <a:lnSpc>
                <a:spcPct val="100000"/>
              </a:lnSpc>
              <a:spcBef>
                <a:spcPts val="1600"/>
              </a:spcBef>
              <a:spcAft>
                <a:spcPts val="0"/>
              </a:spcAft>
              <a:buNone/>
              <a:defRPr sz="1600">
                <a:solidFill>
                  <a:schemeClr val="accent3"/>
                </a:solidFill>
              </a:defRPr>
            </a:lvl3pPr>
            <a:lvl4pPr lvl="3" algn="r" rtl="0">
              <a:lnSpc>
                <a:spcPct val="100000"/>
              </a:lnSpc>
              <a:spcBef>
                <a:spcPts val="1600"/>
              </a:spcBef>
              <a:spcAft>
                <a:spcPts val="0"/>
              </a:spcAft>
              <a:buNone/>
              <a:defRPr sz="1600">
                <a:solidFill>
                  <a:schemeClr val="accent3"/>
                </a:solidFill>
              </a:defRPr>
            </a:lvl4pPr>
            <a:lvl5pPr lvl="4" algn="r" rtl="0">
              <a:lnSpc>
                <a:spcPct val="100000"/>
              </a:lnSpc>
              <a:spcBef>
                <a:spcPts val="1600"/>
              </a:spcBef>
              <a:spcAft>
                <a:spcPts val="0"/>
              </a:spcAft>
              <a:buNone/>
              <a:defRPr sz="1600">
                <a:solidFill>
                  <a:schemeClr val="accent3"/>
                </a:solidFill>
              </a:defRPr>
            </a:lvl5pPr>
            <a:lvl6pPr lvl="5" algn="r" rtl="0">
              <a:lnSpc>
                <a:spcPct val="100000"/>
              </a:lnSpc>
              <a:spcBef>
                <a:spcPts val="1600"/>
              </a:spcBef>
              <a:spcAft>
                <a:spcPts val="0"/>
              </a:spcAft>
              <a:buNone/>
              <a:defRPr sz="1600">
                <a:solidFill>
                  <a:schemeClr val="accent3"/>
                </a:solidFill>
              </a:defRPr>
            </a:lvl6pPr>
            <a:lvl7pPr lvl="6" algn="r" rtl="0">
              <a:lnSpc>
                <a:spcPct val="100000"/>
              </a:lnSpc>
              <a:spcBef>
                <a:spcPts val="1600"/>
              </a:spcBef>
              <a:spcAft>
                <a:spcPts val="0"/>
              </a:spcAft>
              <a:buNone/>
              <a:defRPr sz="1600">
                <a:solidFill>
                  <a:schemeClr val="accent3"/>
                </a:solidFill>
              </a:defRPr>
            </a:lvl7pPr>
            <a:lvl8pPr lvl="7" algn="r" rtl="0">
              <a:lnSpc>
                <a:spcPct val="100000"/>
              </a:lnSpc>
              <a:spcBef>
                <a:spcPts val="1600"/>
              </a:spcBef>
              <a:spcAft>
                <a:spcPts val="0"/>
              </a:spcAft>
              <a:buNone/>
              <a:defRPr sz="1600">
                <a:solidFill>
                  <a:schemeClr val="accent3"/>
                </a:solidFill>
              </a:defRPr>
            </a:lvl8pPr>
            <a:lvl9pPr lvl="8" algn="r" rtl="0">
              <a:lnSpc>
                <a:spcPct val="100000"/>
              </a:lnSpc>
              <a:spcBef>
                <a:spcPts val="1600"/>
              </a:spcBef>
              <a:spcAft>
                <a:spcPts val="1600"/>
              </a:spcAft>
              <a:buNone/>
              <a:defRPr sz="1600">
                <a:solidFill>
                  <a:schemeClr val="accent3"/>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606124" y="701643"/>
            <a:ext cx="3955500" cy="9675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accent3"/>
              </a:buClr>
              <a:buSzPts val="4800"/>
              <a:buNone/>
              <a:defRPr sz="2600" b="0"/>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1" name="Google Shape;31;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2" name="Google Shape;32;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3"/>
        <p:cNvGrpSpPr/>
        <p:nvPr/>
      </p:nvGrpSpPr>
      <p:grpSpPr>
        <a:xfrm>
          <a:off x="0" y="0"/>
          <a:ext cx="0" cy="0"/>
          <a:chOff x="0" y="0"/>
          <a:chExt cx="0" cy="0"/>
        </a:xfrm>
      </p:grpSpPr>
      <p:sp>
        <p:nvSpPr>
          <p:cNvPr id="34" name="Google Shape;34;p10"/>
          <p:cNvSpPr txBox="1">
            <a:spLocks noGrp="1"/>
          </p:cNvSpPr>
          <p:nvPr>
            <p:ph type="ctrTitle"/>
          </p:nvPr>
        </p:nvSpPr>
        <p:spPr>
          <a:xfrm>
            <a:off x="3134250" y="3878388"/>
            <a:ext cx="28755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1400"/>
              <a:buFont typeface="Livvic"/>
              <a:buNone/>
              <a:defRPr sz="1800">
                <a:latin typeface="Livvic"/>
                <a:ea typeface="Livvic"/>
                <a:cs typeface="Livvic"/>
                <a:sym typeface="Livvic"/>
              </a:defRPr>
            </a:lvl1pPr>
            <a:lvl2pPr lvl="1"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2pPr>
            <a:lvl3pPr lvl="2"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3pPr>
            <a:lvl4pPr lvl="3"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4pPr>
            <a:lvl5pPr lvl="4"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5pPr>
            <a:lvl6pPr lvl="5"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6pPr>
            <a:lvl7pPr lvl="6"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7pPr>
            <a:lvl8pPr lvl="7"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8pPr>
            <a:lvl9pPr lvl="8" algn="ctr" rtl="0">
              <a:spcBef>
                <a:spcPts val="0"/>
              </a:spcBef>
              <a:spcAft>
                <a:spcPts val="0"/>
              </a:spcAft>
              <a:buClr>
                <a:schemeClr val="accent3"/>
              </a:buClr>
              <a:buSzPts val="1400"/>
              <a:buFont typeface="Livvic"/>
              <a:buNone/>
              <a:defRPr sz="1400">
                <a:solidFill>
                  <a:schemeClr val="accent3"/>
                </a:solidFill>
                <a:latin typeface="Livvic"/>
                <a:ea typeface="Livvic"/>
                <a:cs typeface="Livvic"/>
                <a:sym typeface="Livvic"/>
              </a:defRPr>
            </a:lvl9pPr>
          </a:lstStyle>
          <a:p>
            <a:endParaRPr/>
          </a:p>
        </p:txBody>
      </p:sp>
      <p:sp>
        <p:nvSpPr>
          <p:cNvPr id="35" name="Google Shape;35;p10"/>
          <p:cNvSpPr txBox="1">
            <a:spLocks noGrp="1"/>
          </p:cNvSpPr>
          <p:nvPr>
            <p:ph type="subTitle" idx="1"/>
          </p:nvPr>
        </p:nvSpPr>
        <p:spPr>
          <a:xfrm>
            <a:off x="1754500" y="700900"/>
            <a:ext cx="5634900" cy="1955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3000">
                <a:latin typeface="Redressed"/>
                <a:ea typeface="Redressed"/>
                <a:cs typeface="Redressed"/>
                <a:sym typeface="Redressed"/>
              </a:defRPr>
            </a:lvl1pPr>
            <a:lvl2pPr lvl="1" algn="ctr" rtl="0">
              <a:lnSpc>
                <a:spcPct val="100000"/>
              </a:lnSpc>
              <a:spcBef>
                <a:spcPts val="0"/>
              </a:spcBef>
              <a:spcAft>
                <a:spcPts val="0"/>
              </a:spcAft>
              <a:buNone/>
              <a:defRPr sz="3000">
                <a:latin typeface="Redressed"/>
                <a:ea typeface="Redressed"/>
                <a:cs typeface="Redressed"/>
                <a:sym typeface="Redressed"/>
              </a:defRPr>
            </a:lvl2pPr>
            <a:lvl3pPr lvl="2" algn="ctr" rtl="0">
              <a:lnSpc>
                <a:spcPct val="100000"/>
              </a:lnSpc>
              <a:spcBef>
                <a:spcPts val="0"/>
              </a:spcBef>
              <a:spcAft>
                <a:spcPts val="0"/>
              </a:spcAft>
              <a:buNone/>
              <a:defRPr sz="3000">
                <a:latin typeface="Redressed"/>
                <a:ea typeface="Redressed"/>
                <a:cs typeface="Redressed"/>
                <a:sym typeface="Redressed"/>
              </a:defRPr>
            </a:lvl3pPr>
            <a:lvl4pPr lvl="3" algn="ctr" rtl="0">
              <a:lnSpc>
                <a:spcPct val="100000"/>
              </a:lnSpc>
              <a:spcBef>
                <a:spcPts val="0"/>
              </a:spcBef>
              <a:spcAft>
                <a:spcPts val="0"/>
              </a:spcAft>
              <a:buNone/>
              <a:defRPr sz="3000">
                <a:latin typeface="Redressed"/>
                <a:ea typeface="Redressed"/>
                <a:cs typeface="Redressed"/>
                <a:sym typeface="Redressed"/>
              </a:defRPr>
            </a:lvl4pPr>
            <a:lvl5pPr lvl="4" algn="ctr" rtl="0">
              <a:lnSpc>
                <a:spcPct val="100000"/>
              </a:lnSpc>
              <a:spcBef>
                <a:spcPts val="0"/>
              </a:spcBef>
              <a:spcAft>
                <a:spcPts val="0"/>
              </a:spcAft>
              <a:buNone/>
              <a:defRPr sz="3000">
                <a:latin typeface="Redressed"/>
                <a:ea typeface="Redressed"/>
                <a:cs typeface="Redressed"/>
                <a:sym typeface="Redressed"/>
              </a:defRPr>
            </a:lvl5pPr>
            <a:lvl6pPr lvl="5" algn="ctr" rtl="0">
              <a:lnSpc>
                <a:spcPct val="100000"/>
              </a:lnSpc>
              <a:spcBef>
                <a:spcPts val="0"/>
              </a:spcBef>
              <a:spcAft>
                <a:spcPts val="0"/>
              </a:spcAft>
              <a:buNone/>
              <a:defRPr sz="3000">
                <a:latin typeface="Redressed"/>
                <a:ea typeface="Redressed"/>
                <a:cs typeface="Redressed"/>
                <a:sym typeface="Redressed"/>
              </a:defRPr>
            </a:lvl6pPr>
            <a:lvl7pPr lvl="6" algn="ctr" rtl="0">
              <a:lnSpc>
                <a:spcPct val="100000"/>
              </a:lnSpc>
              <a:spcBef>
                <a:spcPts val="0"/>
              </a:spcBef>
              <a:spcAft>
                <a:spcPts val="0"/>
              </a:spcAft>
              <a:buNone/>
              <a:defRPr sz="3000">
                <a:latin typeface="Redressed"/>
                <a:ea typeface="Redressed"/>
                <a:cs typeface="Redressed"/>
                <a:sym typeface="Redressed"/>
              </a:defRPr>
            </a:lvl7pPr>
            <a:lvl8pPr lvl="7" algn="ctr" rtl="0">
              <a:lnSpc>
                <a:spcPct val="100000"/>
              </a:lnSpc>
              <a:spcBef>
                <a:spcPts val="0"/>
              </a:spcBef>
              <a:spcAft>
                <a:spcPts val="0"/>
              </a:spcAft>
              <a:buNone/>
              <a:defRPr sz="3000">
                <a:latin typeface="Redressed"/>
                <a:ea typeface="Redressed"/>
                <a:cs typeface="Redressed"/>
                <a:sym typeface="Redressed"/>
              </a:defRPr>
            </a:lvl8pPr>
            <a:lvl9pPr lvl="8" algn="ctr" rtl="0">
              <a:lnSpc>
                <a:spcPct val="100000"/>
              </a:lnSpc>
              <a:spcBef>
                <a:spcPts val="0"/>
              </a:spcBef>
              <a:spcAft>
                <a:spcPts val="0"/>
              </a:spcAft>
              <a:buNone/>
              <a:defRPr sz="3000">
                <a:latin typeface="Redressed"/>
                <a:ea typeface="Redressed"/>
                <a:cs typeface="Redressed"/>
                <a:sym typeface="Redressed"/>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2">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8585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1pPr>
            <a:lvl2pPr lvl="1">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2pPr>
            <a:lvl3pPr lvl="2">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3pPr>
            <a:lvl4pPr lvl="3">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4pPr>
            <a:lvl5pPr lvl="4">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5pPr>
            <a:lvl6pPr lvl="5">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6pPr>
            <a:lvl7pPr lvl="6">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7pPr>
            <a:lvl8pPr lvl="7">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8pPr>
            <a:lvl9pPr lvl="8">
              <a:spcBef>
                <a:spcPts val="0"/>
              </a:spcBef>
              <a:spcAft>
                <a:spcPts val="0"/>
              </a:spcAft>
              <a:buClr>
                <a:schemeClr val="dk1"/>
              </a:buClr>
              <a:buSzPts val="2800"/>
              <a:buFont typeface="Redressed"/>
              <a:buNone/>
              <a:defRPr sz="2800">
                <a:solidFill>
                  <a:schemeClr val="dk1"/>
                </a:solidFill>
                <a:latin typeface="Redressed"/>
                <a:ea typeface="Redressed"/>
                <a:cs typeface="Redressed"/>
                <a:sym typeface="Redressed"/>
              </a:defRPr>
            </a:lvl9pPr>
          </a:lstStyle>
          <a:p>
            <a:endParaRPr/>
          </a:p>
        </p:txBody>
      </p:sp>
      <p:sp>
        <p:nvSpPr>
          <p:cNvPr id="7" name="Google Shape;7;p1"/>
          <p:cNvSpPr txBox="1">
            <a:spLocks noGrp="1"/>
          </p:cNvSpPr>
          <p:nvPr>
            <p:ph type="body" idx="1"/>
          </p:nvPr>
        </p:nvSpPr>
        <p:spPr>
          <a:xfrm>
            <a:off x="28585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Livvic Light"/>
              <a:buChar char="●"/>
              <a:defRPr sz="1800">
                <a:solidFill>
                  <a:schemeClr val="dk1"/>
                </a:solidFill>
                <a:latin typeface="Livvic Light"/>
                <a:ea typeface="Livvic Light"/>
                <a:cs typeface="Livvic Light"/>
                <a:sym typeface="Livvic Light"/>
              </a:defRPr>
            </a:lvl1pPr>
            <a:lvl2pPr marL="914400" lvl="1"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2pPr>
            <a:lvl3pPr marL="1371600" lvl="2"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3pPr>
            <a:lvl4pPr marL="1828800" lvl="3"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4pPr>
            <a:lvl5pPr marL="2286000" lvl="4"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5pPr>
            <a:lvl6pPr marL="2743200" lvl="5"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6pPr>
            <a:lvl7pPr marL="3200400" lvl="6"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7pPr>
            <a:lvl8pPr marL="3657600" lvl="7" indent="-317500">
              <a:lnSpc>
                <a:spcPct val="115000"/>
              </a:lnSpc>
              <a:spcBef>
                <a:spcPts val="1600"/>
              </a:spcBef>
              <a:spcAft>
                <a:spcPts val="0"/>
              </a:spcAft>
              <a:buClr>
                <a:schemeClr val="dk1"/>
              </a:buClr>
              <a:buSzPts val="1400"/>
              <a:buFont typeface="Livvic Light"/>
              <a:buChar char="○"/>
              <a:defRPr>
                <a:solidFill>
                  <a:schemeClr val="dk1"/>
                </a:solidFill>
                <a:latin typeface="Livvic Light"/>
                <a:ea typeface="Livvic Light"/>
                <a:cs typeface="Livvic Light"/>
                <a:sym typeface="Livvic Light"/>
              </a:defRPr>
            </a:lvl8pPr>
            <a:lvl9pPr marL="4114800" lvl="8" indent="-317500">
              <a:lnSpc>
                <a:spcPct val="115000"/>
              </a:lnSpc>
              <a:spcBef>
                <a:spcPts val="1600"/>
              </a:spcBef>
              <a:spcAft>
                <a:spcPts val="1600"/>
              </a:spcAft>
              <a:buClr>
                <a:schemeClr val="dk1"/>
              </a:buClr>
              <a:buSzPts val="1400"/>
              <a:buFont typeface="Livvic Light"/>
              <a:buChar char="■"/>
              <a:defRPr>
                <a:solidFill>
                  <a:schemeClr val="dk1"/>
                </a:solidFill>
                <a:latin typeface="Livvic Light"/>
                <a:ea typeface="Livvic Light"/>
                <a:cs typeface="Livvic Light"/>
                <a:sym typeface="Livvic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6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7"/>
        <p:cNvGrpSpPr/>
        <p:nvPr/>
      </p:nvGrpSpPr>
      <p:grpSpPr>
        <a:xfrm>
          <a:off x="0" y="0"/>
          <a:ext cx="0" cy="0"/>
          <a:chOff x="0" y="0"/>
          <a:chExt cx="0" cy="0"/>
        </a:xfrm>
      </p:grpSpPr>
      <p:sp>
        <p:nvSpPr>
          <p:cNvPr id="108" name="Google Shape;108;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9" name="Google Shape;109;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dJiCMQyYHhs9NAMCtZGSIXG5_hBnj8Scw2eUyxRDpYI/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hyperlink" Target="https://fonts.google.com/specimen/Redressed" TargetMode="External"/><Relationship Id="rId2" Type="http://schemas.openxmlformats.org/officeDocument/2006/relationships/notesSlide" Target="../notesSlides/notesSlide23.xml"/><Relationship Id="rId1" Type="http://schemas.openxmlformats.org/officeDocument/2006/relationships/slideLayout" Target="../slideLayouts/slideLayout21.xml"/><Relationship Id="rId4" Type="http://schemas.openxmlformats.org/officeDocument/2006/relationships/hyperlink" Target="https://fonts.google.com/specimen/Livvic"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1.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7.xml"/><Relationship Id="rId1" Type="http://schemas.openxmlformats.org/officeDocument/2006/relationships/slideLayout" Target="../slideLayouts/slideLayout21.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4"/>
        <p:cNvGrpSpPr/>
        <p:nvPr/>
      </p:nvGrpSpPr>
      <p:grpSpPr>
        <a:xfrm>
          <a:off x="0" y="0"/>
          <a:ext cx="0" cy="0"/>
          <a:chOff x="0" y="0"/>
          <a:chExt cx="0" cy="0"/>
        </a:xfrm>
      </p:grpSpPr>
      <p:sp>
        <p:nvSpPr>
          <p:cNvPr id="115" name="Google Shape;115;p26"/>
          <p:cNvSpPr txBox="1">
            <a:spLocks noGrp="1"/>
          </p:cNvSpPr>
          <p:nvPr>
            <p:ph type="subTitle" idx="1"/>
          </p:nvPr>
        </p:nvSpPr>
        <p:spPr>
          <a:xfrm>
            <a:off x="2706156" y="3547227"/>
            <a:ext cx="3745772"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Here is where your presentation begins</a:t>
            </a:r>
            <a:endParaRPr dirty="0"/>
          </a:p>
        </p:txBody>
      </p:sp>
      <p:sp>
        <p:nvSpPr>
          <p:cNvPr id="116" name="Google Shape;116;p26"/>
          <p:cNvSpPr txBox="1">
            <a:spLocks noGrp="1"/>
          </p:cNvSpPr>
          <p:nvPr>
            <p:ph type="ctrTitle"/>
          </p:nvPr>
        </p:nvSpPr>
        <p:spPr>
          <a:xfrm>
            <a:off x="1923750" y="1091550"/>
            <a:ext cx="5296500" cy="2217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200" dirty="0"/>
              <a:t>PAPYRUS HISTORY LESSON</a:t>
            </a:r>
            <a:endParaRPr sz="5200" dirty="0"/>
          </a:p>
        </p:txBody>
      </p:sp>
      <p:pic>
        <p:nvPicPr>
          <p:cNvPr id="117" name="Google Shape;117;p26"/>
          <p:cNvPicPr preferRelativeResize="0"/>
          <p:nvPr/>
        </p:nvPicPr>
        <p:blipFill>
          <a:blip r:embed="rId3">
            <a:alphaModFix/>
          </a:blip>
          <a:stretch>
            <a:fillRect/>
          </a:stretch>
        </p:blipFill>
        <p:spPr>
          <a:xfrm>
            <a:off x="-305275" y="3528900"/>
            <a:ext cx="3216325" cy="2149201"/>
          </a:xfrm>
          <a:prstGeom prst="rect">
            <a:avLst/>
          </a:prstGeom>
          <a:noFill/>
          <a:ln>
            <a:noFill/>
          </a:ln>
        </p:spPr>
      </p:pic>
      <p:pic>
        <p:nvPicPr>
          <p:cNvPr id="118" name="Google Shape;118;p26"/>
          <p:cNvPicPr preferRelativeResize="0"/>
          <p:nvPr/>
        </p:nvPicPr>
        <p:blipFill>
          <a:blip r:embed="rId4">
            <a:alphaModFix/>
          </a:blip>
          <a:stretch>
            <a:fillRect/>
          </a:stretch>
        </p:blipFill>
        <p:spPr>
          <a:xfrm flipH="1">
            <a:off x="6364923" y="-513250"/>
            <a:ext cx="3633526" cy="3183950"/>
          </a:xfrm>
          <a:prstGeom prst="rect">
            <a:avLst/>
          </a:prstGeom>
          <a:noFill/>
          <a:ln>
            <a:noFill/>
          </a:ln>
        </p:spPr>
      </p:pic>
      <p:grpSp>
        <p:nvGrpSpPr>
          <p:cNvPr id="119" name="Google Shape;119;p26"/>
          <p:cNvGrpSpPr/>
          <p:nvPr/>
        </p:nvGrpSpPr>
        <p:grpSpPr>
          <a:xfrm>
            <a:off x="3444291" y="3308807"/>
            <a:ext cx="2255901" cy="69575"/>
            <a:chOff x="446800" y="1721825"/>
            <a:chExt cx="259025" cy="18325"/>
          </a:xfrm>
        </p:grpSpPr>
        <p:sp>
          <p:nvSpPr>
            <p:cNvPr id="120" name="Google Shape;120;p26"/>
            <p:cNvSpPr/>
            <p:nvPr/>
          </p:nvSpPr>
          <p:spPr>
            <a:xfrm>
              <a:off x="447225" y="1724725"/>
              <a:ext cx="258600" cy="15425"/>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6"/>
            <p:cNvSpPr/>
            <p:nvPr/>
          </p:nvSpPr>
          <p:spPr>
            <a:xfrm>
              <a:off x="446800" y="1721825"/>
              <a:ext cx="258725" cy="10325"/>
            </a:xfrm>
            <a:custGeom>
              <a:avLst/>
              <a:gdLst/>
              <a:ahLst/>
              <a:cxnLst/>
              <a:rect l="l" t="t" r="r" b="b"/>
              <a:pathLst>
                <a:path w="10349" h="413" extrusionOk="0">
                  <a:moveTo>
                    <a:pt x="825" y="1"/>
                  </a:moveTo>
                  <a:cubicBezTo>
                    <a:pt x="792" y="1"/>
                    <a:pt x="759" y="1"/>
                    <a:pt x="726" y="2"/>
                  </a:cubicBezTo>
                  <a:cubicBezTo>
                    <a:pt x="558" y="2"/>
                    <a:pt x="390" y="14"/>
                    <a:pt x="222" y="26"/>
                  </a:cubicBezTo>
                  <a:cubicBezTo>
                    <a:pt x="0" y="43"/>
                    <a:pt x="4" y="232"/>
                    <a:pt x="222" y="252"/>
                  </a:cubicBezTo>
                  <a:cubicBezTo>
                    <a:pt x="390" y="268"/>
                    <a:pt x="550" y="318"/>
                    <a:pt x="718" y="330"/>
                  </a:cubicBezTo>
                  <a:cubicBezTo>
                    <a:pt x="882" y="346"/>
                    <a:pt x="1046" y="355"/>
                    <a:pt x="1215" y="367"/>
                  </a:cubicBezTo>
                  <a:cubicBezTo>
                    <a:pt x="1263" y="371"/>
                    <a:pt x="1312" y="372"/>
                    <a:pt x="1361" y="372"/>
                  </a:cubicBezTo>
                  <a:cubicBezTo>
                    <a:pt x="1442" y="372"/>
                    <a:pt x="1523" y="369"/>
                    <a:pt x="1605" y="369"/>
                  </a:cubicBezTo>
                  <a:cubicBezTo>
                    <a:pt x="1642" y="369"/>
                    <a:pt x="1678" y="369"/>
                    <a:pt x="1715" y="371"/>
                  </a:cubicBezTo>
                  <a:cubicBezTo>
                    <a:pt x="1879" y="379"/>
                    <a:pt x="2043" y="387"/>
                    <a:pt x="2212" y="392"/>
                  </a:cubicBezTo>
                  <a:cubicBezTo>
                    <a:pt x="2380" y="396"/>
                    <a:pt x="2544" y="412"/>
                    <a:pt x="2708" y="412"/>
                  </a:cubicBezTo>
                  <a:cubicBezTo>
                    <a:pt x="2876" y="408"/>
                    <a:pt x="3045" y="387"/>
                    <a:pt x="3209" y="383"/>
                  </a:cubicBezTo>
                  <a:cubicBezTo>
                    <a:pt x="3377" y="383"/>
                    <a:pt x="3545" y="412"/>
                    <a:pt x="3709" y="412"/>
                  </a:cubicBezTo>
                  <a:cubicBezTo>
                    <a:pt x="3878" y="412"/>
                    <a:pt x="4046" y="371"/>
                    <a:pt x="4210" y="371"/>
                  </a:cubicBezTo>
                  <a:cubicBezTo>
                    <a:pt x="4368" y="371"/>
                    <a:pt x="4527" y="400"/>
                    <a:pt x="4682" y="400"/>
                  </a:cubicBezTo>
                  <a:cubicBezTo>
                    <a:pt x="4691" y="400"/>
                    <a:pt x="4701" y="400"/>
                    <a:pt x="4711" y="400"/>
                  </a:cubicBezTo>
                  <a:cubicBezTo>
                    <a:pt x="4879" y="400"/>
                    <a:pt x="5047" y="371"/>
                    <a:pt x="5211" y="371"/>
                  </a:cubicBezTo>
                  <a:cubicBezTo>
                    <a:pt x="5361" y="371"/>
                    <a:pt x="5510" y="384"/>
                    <a:pt x="5660" y="384"/>
                  </a:cubicBezTo>
                  <a:cubicBezTo>
                    <a:pt x="5678" y="384"/>
                    <a:pt x="5697" y="384"/>
                    <a:pt x="5716" y="383"/>
                  </a:cubicBezTo>
                  <a:cubicBezTo>
                    <a:pt x="5884" y="383"/>
                    <a:pt x="6052" y="367"/>
                    <a:pt x="6221" y="363"/>
                  </a:cubicBezTo>
                  <a:cubicBezTo>
                    <a:pt x="6389" y="363"/>
                    <a:pt x="6557" y="387"/>
                    <a:pt x="6725" y="387"/>
                  </a:cubicBezTo>
                  <a:cubicBezTo>
                    <a:pt x="6893" y="383"/>
                    <a:pt x="7062" y="375"/>
                    <a:pt x="7230" y="371"/>
                  </a:cubicBezTo>
                  <a:cubicBezTo>
                    <a:pt x="7398" y="367"/>
                    <a:pt x="7566" y="346"/>
                    <a:pt x="7735" y="342"/>
                  </a:cubicBezTo>
                  <a:cubicBezTo>
                    <a:pt x="7903" y="334"/>
                    <a:pt x="8067" y="342"/>
                    <a:pt x="8231" y="330"/>
                  </a:cubicBezTo>
                  <a:cubicBezTo>
                    <a:pt x="8399" y="322"/>
                    <a:pt x="8564" y="305"/>
                    <a:pt x="8732" y="293"/>
                  </a:cubicBezTo>
                  <a:cubicBezTo>
                    <a:pt x="8896" y="285"/>
                    <a:pt x="9064" y="285"/>
                    <a:pt x="9228" y="273"/>
                  </a:cubicBezTo>
                  <a:cubicBezTo>
                    <a:pt x="9392" y="260"/>
                    <a:pt x="9557" y="207"/>
                    <a:pt x="9721" y="190"/>
                  </a:cubicBezTo>
                  <a:cubicBezTo>
                    <a:pt x="9747" y="188"/>
                    <a:pt x="9774" y="188"/>
                    <a:pt x="9801" y="188"/>
                  </a:cubicBezTo>
                  <a:cubicBezTo>
                    <a:pt x="9914" y="188"/>
                    <a:pt x="10028" y="202"/>
                    <a:pt x="10140" y="202"/>
                  </a:cubicBezTo>
                  <a:cubicBezTo>
                    <a:pt x="10168" y="202"/>
                    <a:pt x="10195" y="201"/>
                    <a:pt x="10221" y="199"/>
                  </a:cubicBezTo>
                  <a:cubicBezTo>
                    <a:pt x="10312" y="190"/>
                    <a:pt x="10348" y="84"/>
                    <a:pt x="10242" y="71"/>
                  </a:cubicBezTo>
                  <a:cubicBezTo>
                    <a:pt x="10057" y="53"/>
                    <a:pt x="9878" y="21"/>
                    <a:pt x="9694" y="21"/>
                  </a:cubicBezTo>
                  <a:cubicBezTo>
                    <a:pt x="9674" y="21"/>
                    <a:pt x="9654" y="21"/>
                    <a:pt x="9634" y="22"/>
                  </a:cubicBezTo>
                  <a:cubicBezTo>
                    <a:pt x="9433" y="30"/>
                    <a:pt x="9232" y="35"/>
                    <a:pt x="9027" y="47"/>
                  </a:cubicBezTo>
                  <a:cubicBezTo>
                    <a:pt x="8826" y="55"/>
                    <a:pt x="8625" y="71"/>
                    <a:pt x="8424" y="71"/>
                  </a:cubicBezTo>
                  <a:cubicBezTo>
                    <a:pt x="8223" y="76"/>
                    <a:pt x="8022" y="113"/>
                    <a:pt x="7821" y="113"/>
                  </a:cubicBezTo>
                  <a:cubicBezTo>
                    <a:pt x="7648" y="113"/>
                    <a:pt x="7480" y="67"/>
                    <a:pt x="7308" y="67"/>
                  </a:cubicBezTo>
                  <a:cubicBezTo>
                    <a:pt x="7136" y="67"/>
                    <a:pt x="6967" y="80"/>
                    <a:pt x="6795" y="80"/>
                  </a:cubicBezTo>
                  <a:cubicBezTo>
                    <a:pt x="6776" y="79"/>
                    <a:pt x="6757" y="79"/>
                    <a:pt x="6738" y="79"/>
                  </a:cubicBezTo>
                  <a:cubicBezTo>
                    <a:pt x="6585" y="79"/>
                    <a:pt x="6435" y="92"/>
                    <a:pt x="6282" y="92"/>
                  </a:cubicBezTo>
                  <a:lnTo>
                    <a:pt x="5769" y="88"/>
                  </a:lnTo>
                  <a:cubicBezTo>
                    <a:pt x="5597" y="88"/>
                    <a:pt x="5429" y="59"/>
                    <a:pt x="5256" y="59"/>
                  </a:cubicBezTo>
                  <a:cubicBezTo>
                    <a:pt x="5084" y="55"/>
                    <a:pt x="4924" y="51"/>
                    <a:pt x="4756" y="51"/>
                  </a:cubicBezTo>
                  <a:cubicBezTo>
                    <a:pt x="4732" y="50"/>
                    <a:pt x="4708" y="50"/>
                    <a:pt x="4684" y="50"/>
                  </a:cubicBezTo>
                  <a:cubicBezTo>
                    <a:pt x="4540" y="50"/>
                    <a:pt x="4399" y="59"/>
                    <a:pt x="4255" y="59"/>
                  </a:cubicBezTo>
                  <a:cubicBezTo>
                    <a:pt x="4240" y="59"/>
                    <a:pt x="4225" y="59"/>
                    <a:pt x="4209" y="59"/>
                  </a:cubicBezTo>
                  <a:cubicBezTo>
                    <a:pt x="4057" y="59"/>
                    <a:pt x="3907" y="76"/>
                    <a:pt x="3755" y="76"/>
                  </a:cubicBezTo>
                  <a:cubicBezTo>
                    <a:pt x="3586" y="76"/>
                    <a:pt x="3422" y="55"/>
                    <a:pt x="3254" y="51"/>
                  </a:cubicBezTo>
                  <a:cubicBezTo>
                    <a:pt x="3086" y="51"/>
                    <a:pt x="2922" y="59"/>
                    <a:pt x="2753" y="59"/>
                  </a:cubicBezTo>
                  <a:cubicBezTo>
                    <a:pt x="2585" y="55"/>
                    <a:pt x="2417" y="22"/>
                    <a:pt x="2249" y="14"/>
                  </a:cubicBezTo>
                  <a:cubicBezTo>
                    <a:pt x="2164" y="12"/>
                    <a:pt x="2080" y="12"/>
                    <a:pt x="1996" y="12"/>
                  </a:cubicBezTo>
                  <a:cubicBezTo>
                    <a:pt x="1911" y="12"/>
                    <a:pt x="1826" y="12"/>
                    <a:pt x="1740" y="10"/>
                  </a:cubicBezTo>
                  <a:cubicBezTo>
                    <a:pt x="1696" y="8"/>
                    <a:pt x="1652" y="7"/>
                    <a:pt x="1608" y="7"/>
                  </a:cubicBezTo>
                  <a:cubicBezTo>
                    <a:pt x="1509" y="7"/>
                    <a:pt x="1410" y="11"/>
                    <a:pt x="1311" y="11"/>
                  </a:cubicBezTo>
                  <a:cubicBezTo>
                    <a:pt x="1286" y="11"/>
                    <a:pt x="1260" y="11"/>
                    <a:pt x="1235" y="10"/>
                  </a:cubicBezTo>
                  <a:cubicBezTo>
                    <a:pt x="1099" y="7"/>
                    <a:pt x="963" y="1"/>
                    <a:pt x="825"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2" name="Google Shape;122;p26"/>
          <p:cNvPicPr preferRelativeResize="0"/>
          <p:nvPr/>
        </p:nvPicPr>
        <p:blipFill rotWithShape="1">
          <a:blip r:embed="rId5">
            <a:alphaModFix/>
          </a:blip>
          <a:srcRect t="199" b="199"/>
          <a:stretch/>
        </p:blipFill>
        <p:spPr>
          <a:xfrm rot="902439">
            <a:off x="6476500" y="3528900"/>
            <a:ext cx="1432117" cy="1957549"/>
          </a:xfrm>
          <a:prstGeom prst="rect">
            <a:avLst/>
          </a:prstGeom>
          <a:noFill/>
          <a:ln>
            <a:noFill/>
          </a:ln>
        </p:spPr>
      </p:pic>
      <p:pic>
        <p:nvPicPr>
          <p:cNvPr id="123" name="Google Shape;123;p26"/>
          <p:cNvPicPr preferRelativeResize="0"/>
          <p:nvPr/>
        </p:nvPicPr>
        <p:blipFill>
          <a:blip r:embed="rId6">
            <a:alphaModFix/>
          </a:blip>
          <a:stretch>
            <a:fillRect/>
          </a:stretch>
        </p:blipFill>
        <p:spPr>
          <a:xfrm rot="723688">
            <a:off x="881224" y="-448266"/>
            <a:ext cx="2255899" cy="2953635"/>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pic>
        <p:nvPicPr>
          <p:cNvPr id="454" name="Google Shape;454;p36"/>
          <p:cNvPicPr preferRelativeResize="0"/>
          <p:nvPr/>
        </p:nvPicPr>
        <p:blipFill rotWithShape="1">
          <a:blip r:embed="rId3">
            <a:alphaModFix amt="90000"/>
          </a:blip>
          <a:srcRect t="759" b="35945"/>
          <a:stretch/>
        </p:blipFill>
        <p:spPr>
          <a:xfrm>
            <a:off x="4261375" y="1601400"/>
            <a:ext cx="3732074" cy="2368200"/>
          </a:xfrm>
          <a:prstGeom prst="rect">
            <a:avLst/>
          </a:prstGeom>
          <a:noFill/>
          <a:ln>
            <a:noFill/>
          </a:ln>
        </p:spPr>
      </p:pic>
      <p:sp>
        <p:nvSpPr>
          <p:cNvPr id="455" name="Google Shape;455;p36"/>
          <p:cNvSpPr txBox="1">
            <a:spLocks noGrp="1"/>
          </p:cNvSpPr>
          <p:nvPr>
            <p:ph type="title"/>
          </p:nvPr>
        </p:nvSpPr>
        <p:spPr>
          <a:xfrm>
            <a:off x="3025050" y="368825"/>
            <a:ext cx="309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MULTIMEDIA</a:t>
            </a:r>
            <a:endParaRPr>
              <a:solidFill>
                <a:schemeClr val="dk1"/>
              </a:solidFill>
            </a:endParaRPr>
          </a:p>
        </p:txBody>
      </p:sp>
      <p:sp>
        <p:nvSpPr>
          <p:cNvPr id="456" name="Google Shape;456;p36"/>
          <p:cNvSpPr txBox="1">
            <a:spLocks noGrp="1"/>
          </p:cNvSpPr>
          <p:nvPr>
            <p:ph type="subTitle" idx="4294967295"/>
          </p:nvPr>
        </p:nvSpPr>
        <p:spPr>
          <a:xfrm flipH="1">
            <a:off x="1027750" y="1858950"/>
            <a:ext cx="2528100" cy="1850700"/>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600">
                <a:latin typeface="Livvic"/>
                <a:ea typeface="Livvic"/>
                <a:cs typeface="Livvic"/>
                <a:sym typeface="Livvic"/>
              </a:rPr>
              <a:t>You can insert your own multimedia content here. It could be a nice addition to your lesson, making it more entertaining</a:t>
            </a:r>
            <a:endParaRPr sz="1600">
              <a:solidFill>
                <a:schemeClr val="dk1"/>
              </a:solidFill>
              <a:latin typeface="Livvic"/>
              <a:ea typeface="Livvic"/>
              <a:cs typeface="Livvic"/>
              <a:sym typeface="Livvic"/>
            </a:endParaRPr>
          </a:p>
        </p:txBody>
      </p:sp>
      <p:grpSp>
        <p:nvGrpSpPr>
          <p:cNvPr id="457" name="Google Shape;457;p36"/>
          <p:cNvGrpSpPr/>
          <p:nvPr/>
        </p:nvGrpSpPr>
        <p:grpSpPr>
          <a:xfrm>
            <a:off x="4147957" y="1525656"/>
            <a:ext cx="3972319" cy="2522757"/>
            <a:chOff x="1041975" y="238125"/>
            <a:chExt cx="1247000" cy="791950"/>
          </a:xfrm>
        </p:grpSpPr>
        <p:sp>
          <p:nvSpPr>
            <p:cNvPr id="458" name="Google Shape;458;p36"/>
            <p:cNvSpPr/>
            <p:nvPr/>
          </p:nvSpPr>
          <p:spPr>
            <a:xfrm>
              <a:off x="1041975" y="238125"/>
              <a:ext cx="1247000" cy="791950"/>
            </a:xfrm>
            <a:custGeom>
              <a:avLst/>
              <a:gdLst/>
              <a:ahLst/>
              <a:cxnLst/>
              <a:rect l="l" t="t" r="r" b="b"/>
              <a:pathLst>
                <a:path w="49880" h="31678" extrusionOk="0">
                  <a:moveTo>
                    <a:pt x="49674" y="0"/>
                  </a:moveTo>
                  <a:lnTo>
                    <a:pt x="43298" y="16"/>
                  </a:lnTo>
                  <a:lnTo>
                    <a:pt x="11871" y="90"/>
                  </a:lnTo>
                  <a:lnTo>
                    <a:pt x="197" y="45"/>
                  </a:lnTo>
                  <a:lnTo>
                    <a:pt x="103" y="45"/>
                  </a:lnTo>
                  <a:lnTo>
                    <a:pt x="103" y="140"/>
                  </a:lnTo>
                  <a:cubicBezTo>
                    <a:pt x="58" y="11116"/>
                    <a:pt x="0" y="27783"/>
                    <a:pt x="0" y="30672"/>
                  </a:cubicBezTo>
                  <a:lnTo>
                    <a:pt x="0" y="31480"/>
                  </a:lnTo>
                  <a:lnTo>
                    <a:pt x="0" y="31677"/>
                  </a:lnTo>
                  <a:lnTo>
                    <a:pt x="197" y="31677"/>
                  </a:lnTo>
                  <a:lnTo>
                    <a:pt x="25063" y="31595"/>
                  </a:lnTo>
                  <a:cubicBezTo>
                    <a:pt x="36097" y="31554"/>
                    <a:pt x="47081" y="31521"/>
                    <a:pt x="49715" y="31521"/>
                  </a:cubicBezTo>
                  <a:lnTo>
                    <a:pt x="30807" y="31460"/>
                  </a:lnTo>
                  <a:lnTo>
                    <a:pt x="6569" y="31460"/>
                  </a:lnTo>
                  <a:cubicBezTo>
                    <a:pt x="4993" y="31460"/>
                    <a:pt x="2641" y="31448"/>
                    <a:pt x="247" y="31431"/>
                  </a:cubicBezTo>
                  <a:lnTo>
                    <a:pt x="247" y="31431"/>
                  </a:lnTo>
                  <a:cubicBezTo>
                    <a:pt x="284" y="27056"/>
                    <a:pt x="320" y="22593"/>
                    <a:pt x="320" y="22593"/>
                  </a:cubicBezTo>
                  <a:lnTo>
                    <a:pt x="406" y="354"/>
                  </a:lnTo>
                  <a:lnTo>
                    <a:pt x="406" y="354"/>
                  </a:lnTo>
                  <a:lnTo>
                    <a:pt x="6483" y="378"/>
                  </a:lnTo>
                  <a:lnTo>
                    <a:pt x="37910" y="160"/>
                  </a:lnTo>
                  <a:lnTo>
                    <a:pt x="49666" y="148"/>
                  </a:lnTo>
                  <a:lnTo>
                    <a:pt x="49666" y="148"/>
                  </a:lnTo>
                  <a:lnTo>
                    <a:pt x="49687" y="31493"/>
                  </a:lnTo>
                  <a:lnTo>
                    <a:pt x="49760" y="15350"/>
                  </a:lnTo>
                  <a:cubicBezTo>
                    <a:pt x="49806" y="17168"/>
                    <a:pt x="49842" y="18990"/>
                    <a:pt x="49879" y="20820"/>
                  </a:cubicBezTo>
                  <a:cubicBezTo>
                    <a:pt x="49879" y="20820"/>
                    <a:pt x="49871" y="17734"/>
                    <a:pt x="49863" y="13602"/>
                  </a:cubicBezTo>
                  <a:cubicBezTo>
                    <a:pt x="49851" y="9483"/>
                    <a:pt x="49830" y="4317"/>
                    <a:pt x="49818" y="144"/>
                  </a:cubicBezTo>
                  <a:lnTo>
                    <a:pt x="49818" y="0"/>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6"/>
            <p:cNvSpPr/>
            <p:nvPr/>
          </p:nvSpPr>
          <p:spPr>
            <a:xfrm>
              <a:off x="1075400" y="259350"/>
              <a:ext cx="1179925" cy="749800"/>
            </a:xfrm>
            <a:custGeom>
              <a:avLst/>
              <a:gdLst/>
              <a:ahLst/>
              <a:cxnLst/>
              <a:rect l="l" t="t" r="r" b="b"/>
              <a:pathLst>
                <a:path w="47197" h="29992" extrusionOk="0">
                  <a:moveTo>
                    <a:pt x="46959" y="0"/>
                  </a:moveTo>
                  <a:cubicBezTo>
                    <a:pt x="44361" y="13"/>
                    <a:pt x="42191" y="17"/>
                    <a:pt x="40935" y="17"/>
                  </a:cubicBezTo>
                  <a:cubicBezTo>
                    <a:pt x="35851" y="17"/>
                    <a:pt x="11256" y="103"/>
                    <a:pt x="11256" y="103"/>
                  </a:cubicBezTo>
                  <a:lnTo>
                    <a:pt x="235" y="54"/>
                  </a:lnTo>
                  <a:lnTo>
                    <a:pt x="120" y="54"/>
                  </a:lnTo>
                  <a:lnTo>
                    <a:pt x="120" y="165"/>
                  </a:lnTo>
                  <a:cubicBezTo>
                    <a:pt x="71" y="10529"/>
                    <a:pt x="1" y="26265"/>
                    <a:pt x="1" y="28998"/>
                  </a:cubicBezTo>
                  <a:lnTo>
                    <a:pt x="1" y="29991"/>
                  </a:lnTo>
                  <a:lnTo>
                    <a:pt x="235" y="29991"/>
                  </a:lnTo>
                  <a:cubicBezTo>
                    <a:pt x="2832" y="29991"/>
                    <a:pt x="13308" y="29946"/>
                    <a:pt x="23730" y="29897"/>
                  </a:cubicBezTo>
                  <a:cubicBezTo>
                    <a:pt x="34152" y="29843"/>
                    <a:pt x="44517" y="29807"/>
                    <a:pt x="47008" y="29807"/>
                  </a:cubicBezTo>
                  <a:lnTo>
                    <a:pt x="29138" y="29745"/>
                  </a:lnTo>
                  <a:lnTo>
                    <a:pt x="6250" y="29745"/>
                  </a:lnTo>
                  <a:cubicBezTo>
                    <a:pt x="4766" y="29745"/>
                    <a:pt x="2549" y="29729"/>
                    <a:pt x="293" y="29709"/>
                  </a:cubicBezTo>
                  <a:lnTo>
                    <a:pt x="293" y="29709"/>
                  </a:lnTo>
                  <a:cubicBezTo>
                    <a:pt x="334" y="25578"/>
                    <a:pt x="382" y="21370"/>
                    <a:pt x="382" y="21370"/>
                  </a:cubicBezTo>
                  <a:lnTo>
                    <a:pt x="480" y="420"/>
                  </a:lnTo>
                  <a:lnTo>
                    <a:pt x="480" y="420"/>
                  </a:lnTo>
                  <a:lnTo>
                    <a:pt x="6168" y="448"/>
                  </a:lnTo>
                  <a:lnTo>
                    <a:pt x="35847" y="189"/>
                  </a:lnTo>
                  <a:lnTo>
                    <a:pt x="46950" y="177"/>
                  </a:lnTo>
                  <a:lnTo>
                    <a:pt x="46950" y="177"/>
                  </a:lnTo>
                  <a:lnTo>
                    <a:pt x="46975" y="29778"/>
                  </a:lnTo>
                  <a:lnTo>
                    <a:pt x="47057" y="14538"/>
                  </a:lnTo>
                  <a:cubicBezTo>
                    <a:pt x="47106" y="16258"/>
                    <a:pt x="47155" y="17989"/>
                    <a:pt x="47197" y="19725"/>
                  </a:cubicBezTo>
                  <a:cubicBezTo>
                    <a:pt x="47197" y="19725"/>
                    <a:pt x="47192" y="16803"/>
                    <a:pt x="47180" y="12897"/>
                  </a:cubicBezTo>
                  <a:cubicBezTo>
                    <a:pt x="47164" y="8999"/>
                    <a:pt x="47143" y="4116"/>
                    <a:pt x="47127" y="169"/>
                  </a:cubicBezTo>
                  <a:lnTo>
                    <a:pt x="47127" y="0"/>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6"/>
            <p:cNvSpPr/>
            <p:nvPr/>
          </p:nvSpPr>
          <p:spPr>
            <a:xfrm>
              <a:off x="1072950" y="1015575"/>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6"/>
            <p:cNvSpPr/>
            <p:nvPr/>
          </p:nvSpPr>
          <p:spPr>
            <a:xfrm>
              <a:off x="1073125" y="1004500"/>
              <a:ext cx="345650" cy="3200"/>
            </a:xfrm>
            <a:custGeom>
              <a:avLst/>
              <a:gdLst/>
              <a:ahLst/>
              <a:cxnLst/>
              <a:rect l="l" t="t" r="r" b="b"/>
              <a:pathLst>
                <a:path w="13826" h="128" extrusionOk="0">
                  <a:moveTo>
                    <a:pt x="2963" y="0"/>
                  </a:moveTo>
                  <a:cubicBezTo>
                    <a:pt x="2928" y="0"/>
                    <a:pt x="2893" y="0"/>
                    <a:pt x="2857" y="1"/>
                  </a:cubicBezTo>
                  <a:cubicBezTo>
                    <a:pt x="2349" y="5"/>
                    <a:pt x="1844" y="29"/>
                    <a:pt x="1335" y="37"/>
                  </a:cubicBezTo>
                  <a:cubicBezTo>
                    <a:pt x="900" y="42"/>
                    <a:pt x="453" y="33"/>
                    <a:pt x="30" y="79"/>
                  </a:cubicBezTo>
                  <a:cubicBezTo>
                    <a:pt x="0" y="82"/>
                    <a:pt x="11" y="100"/>
                    <a:pt x="41" y="100"/>
                  </a:cubicBezTo>
                  <a:cubicBezTo>
                    <a:pt x="44" y="100"/>
                    <a:pt x="47" y="99"/>
                    <a:pt x="51" y="99"/>
                  </a:cubicBezTo>
                  <a:cubicBezTo>
                    <a:pt x="168" y="88"/>
                    <a:pt x="287" y="85"/>
                    <a:pt x="406" y="85"/>
                  </a:cubicBezTo>
                  <a:cubicBezTo>
                    <a:pt x="703" y="85"/>
                    <a:pt x="1004" y="108"/>
                    <a:pt x="1302" y="111"/>
                  </a:cubicBezTo>
                  <a:cubicBezTo>
                    <a:pt x="1737" y="111"/>
                    <a:pt x="2172" y="87"/>
                    <a:pt x="2607" y="83"/>
                  </a:cubicBezTo>
                  <a:cubicBezTo>
                    <a:pt x="3063" y="83"/>
                    <a:pt x="3514" y="95"/>
                    <a:pt x="3969" y="95"/>
                  </a:cubicBezTo>
                  <a:cubicBezTo>
                    <a:pt x="4425" y="95"/>
                    <a:pt x="4880" y="87"/>
                    <a:pt x="5332" y="87"/>
                  </a:cubicBezTo>
                  <a:cubicBezTo>
                    <a:pt x="5787" y="87"/>
                    <a:pt x="6243" y="87"/>
                    <a:pt x="6698" y="91"/>
                  </a:cubicBezTo>
                  <a:cubicBezTo>
                    <a:pt x="7154" y="95"/>
                    <a:pt x="7605" y="107"/>
                    <a:pt x="8060" y="111"/>
                  </a:cubicBezTo>
                  <a:cubicBezTo>
                    <a:pt x="8516" y="115"/>
                    <a:pt x="8967" y="124"/>
                    <a:pt x="9419" y="128"/>
                  </a:cubicBezTo>
                  <a:cubicBezTo>
                    <a:pt x="9870" y="128"/>
                    <a:pt x="10325" y="107"/>
                    <a:pt x="10777" y="99"/>
                  </a:cubicBezTo>
                  <a:cubicBezTo>
                    <a:pt x="11277" y="91"/>
                    <a:pt x="11778" y="70"/>
                    <a:pt x="12278" y="62"/>
                  </a:cubicBezTo>
                  <a:cubicBezTo>
                    <a:pt x="12294" y="62"/>
                    <a:pt x="12309" y="62"/>
                    <a:pt x="12325" y="62"/>
                  </a:cubicBezTo>
                  <a:cubicBezTo>
                    <a:pt x="12745" y="62"/>
                    <a:pt x="13166" y="107"/>
                    <a:pt x="13584" y="107"/>
                  </a:cubicBezTo>
                  <a:cubicBezTo>
                    <a:pt x="13653" y="107"/>
                    <a:pt x="13721" y="106"/>
                    <a:pt x="13788" y="103"/>
                  </a:cubicBezTo>
                  <a:cubicBezTo>
                    <a:pt x="13825" y="103"/>
                    <a:pt x="13821" y="99"/>
                    <a:pt x="13788" y="99"/>
                  </a:cubicBezTo>
                  <a:cubicBezTo>
                    <a:pt x="13337" y="99"/>
                    <a:pt x="12898" y="29"/>
                    <a:pt x="12451" y="25"/>
                  </a:cubicBezTo>
                  <a:cubicBezTo>
                    <a:pt x="12387" y="25"/>
                    <a:pt x="12323" y="24"/>
                    <a:pt x="12259" y="24"/>
                  </a:cubicBezTo>
                  <a:cubicBezTo>
                    <a:pt x="11877" y="24"/>
                    <a:pt x="11497" y="33"/>
                    <a:pt x="11117" y="33"/>
                  </a:cubicBezTo>
                  <a:cubicBezTo>
                    <a:pt x="10658" y="33"/>
                    <a:pt x="10198" y="17"/>
                    <a:pt x="9743" y="17"/>
                  </a:cubicBezTo>
                  <a:cubicBezTo>
                    <a:pt x="9712" y="17"/>
                    <a:pt x="9681" y="17"/>
                    <a:pt x="9650" y="17"/>
                  </a:cubicBezTo>
                  <a:cubicBezTo>
                    <a:pt x="9252" y="17"/>
                    <a:pt x="8854" y="38"/>
                    <a:pt x="8456" y="38"/>
                  </a:cubicBezTo>
                  <a:cubicBezTo>
                    <a:pt x="8426" y="38"/>
                    <a:pt x="8395" y="38"/>
                    <a:pt x="8364" y="37"/>
                  </a:cubicBezTo>
                  <a:cubicBezTo>
                    <a:pt x="7904" y="33"/>
                    <a:pt x="7449" y="9"/>
                    <a:pt x="6989" y="5"/>
                  </a:cubicBezTo>
                  <a:cubicBezTo>
                    <a:pt x="6530" y="5"/>
                    <a:pt x="6070" y="13"/>
                    <a:pt x="5611" y="13"/>
                  </a:cubicBezTo>
                  <a:cubicBezTo>
                    <a:pt x="5151" y="13"/>
                    <a:pt x="4696" y="17"/>
                    <a:pt x="4236" y="21"/>
                  </a:cubicBezTo>
                  <a:cubicBezTo>
                    <a:pt x="3812" y="21"/>
                    <a:pt x="3388" y="0"/>
                    <a:pt x="2963"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6"/>
            <p:cNvSpPr/>
            <p:nvPr/>
          </p:nvSpPr>
          <p:spPr>
            <a:xfrm>
              <a:off x="1086275" y="1010350"/>
              <a:ext cx="348825" cy="4350"/>
            </a:xfrm>
            <a:custGeom>
              <a:avLst/>
              <a:gdLst/>
              <a:ahLst/>
              <a:cxnLst/>
              <a:rect l="l" t="t" r="r" b="b"/>
              <a:pathLst>
                <a:path w="13953" h="174" extrusionOk="0">
                  <a:moveTo>
                    <a:pt x="1597" y="0"/>
                  </a:moveTo>
                  <a:cubicBezTo>
                    <a:pt x="1076" y="5"/>
                    <a:pt x="555" y="17"/>
                    <a:pt x="38" y="25"/>
                  </a:cubicBezTo>
                  <a:cubicBezTo>
                    <a:pt x="1" y="25"/>
                    <a:pt x="5" y="41"/>
                    <a:pt x="38" y="41"/>
                  </a:cubicBezTo>
                  <a:cubicBezTo>
                    <a:pt x="493" y="41"/>
                    <a:pt x="949" y="62"/>
                    <a:pt x="1404" y="62"/>
                  </a:cubicBezTo>
                  <a:cubicBezTo>
                    <a:pt x="1455" y="62"/>
                    <a:pt x="1507" y="63"/>
                    <a:pt x="1558" y="63"/>
                  </a:cubicBezTo>
                  <a:cubicBezTo>
                    <a:pt x="1912" y="63"/>
                    <a:pt x="2267" y="53"/>
                    <a:pt x="2620" y="53"/>
                  </a:cubicBezTo>
                  <a:cubicBezTo>
                    <a:pt x="2672" y="53"/>
                    <a:pt x="2723" y="53"/>
                    <a:pt x="2775" y="54"/>
                  </a:cubicBezTo>
                  <a:cubicBezTo>
                    <a:pt x="3230" y="58"/>
                    <a:pt x="3685" y="70"/>
                    <a:pt x="4141" y="74"/>
                  </a:cubicBezTo>
                  <a:cubicBezTo>
                    <a:pt x="4596" y="82"/>
                    <a:pt x="5052" y="99"/>
                    <a:pt x="5507" y="103"/>
                  </a:cubicBezTo>
                  <a:cubicBezTo>
                    <a:pt x="5573" y="104"/>
                    <a:pt x="5639" y="105"/>
                    <a:pt x="5704" y="105"/>
                  </a:cubicBezTo>
                  <a:cubicBezTo>
                    <a:pt x="6057" y="105"/>
                    <a:pt x="6406" y="90"/>
                    <a:pt x="6759" y="90"/>
                  </a:cubicBezTo>
                  <a:cubicBezTo>
                    <a:pt x="6795" y="90"/>
                    <a:pt x="6830" y="90"/>
                    <a:pt x="6866" y="91"/>
                  </a:cubicBezTo>
                  <a:cubicBezTo>
                    <a:pt x="7317" y="95"/>
                    <a:pt x="7768" y="115"/>
                    <a:pt x="8220" y="124"/>
                  </a:cubicBezTo>
                  <a:cubicBezTo>
                    <a:pt x="8667" y="128"/>
                    <a:pt x="9122" y="132"/>
                    <a:pt x="9578" y="136"/>
                  </a:cubicBezTo>
                  <a:cubicBezTo>
                    <a:pt x="9641" y="136"/>
                    <a:pt x="9704" y="137"/>
                    <a:pt x="9767" y="137"/>
                  </a:cubicBezTo>
                  <a:cubicBezTo>
                    <a:pt x="10155" y="137"/>
                    <a:pt x="10544" y="127"/>
                    <a:pt x="10932" y="124"/>
                  </a:cubicBezTo>
                  <a:cubicBezTo>
                    <a:pt x="11024" y="123"/>
                    <a:pt x="11115" y="122"/>
                    <a:pt x="11207" y="122"/>
                  </a:cubicBezTo>
                  <a:cubicBezTo>
                    <a:pt x="11615" y="122"/>
                    <a:pt x="12020" y="129"/>
                    <a:pt x="12425" y="136"/>
                  </a:cubicBezTo>
                  <a:cubicBezTo>
                    <a:pt x="12906" y="148"/>
                    <a:pt x="13406" y="136"/>
                    <a:pt x="13878" y="173"/>
                  </a:cubicBezTo>
                  <a:cubicBezTo>
                    <a:pt x="13882" y="173"/>
                    <a:pt x="13885" y="173"/>
                    <a:pt x="13889" y="173"/>
                  </a:cubicBezTo>
                  <a:cubicBezTo>
                    <a:pt x="13938" y="173"/>
                    <a:pt x="13952" y="148"/>
                    <a:pt x="13898" y="144"/>
                  </a:cubicBezTo>
                  <a:cubicBezTo>
                    <a:pt x="13667" y="126"/>
                    <a:pt x="13435" y="124"/>
                    <a:pt x="13203" y="124"/>
                  </a:cubicBezTo>
                  <a:cubicBezTo>
                    <a:pt x="13126" y="124"/>
                    <a:pt x="13050" y="124"/>
                    <a:pt x="12973" y="124"/>
                  </a:cubicBezTo>
                  <a:cubicBezTo>
                    <a:pt x="12903" y="124"/>
                    <a:pt x="12832" y="124"/>
                    <a:pt x="12762" y="124"/>
                  </a:cubicBezTo>
                  <a:cubicBezTo>
                    <a:pt x="12306" y="115"/>
                    <a:pt x="11859" y="87"/>
                    <a:pt x="11408" y="82"/>
                  </a:cubicBezTo>
                  <a:cubicBezTo>
                    <a:pt x="11381" y="82"/>
                    <a:pt x="11354" y="82"/>
                    <a:pt x="11327" y="82"/>
                  </a:cubicBezTo>
                  <a:cubicBezTo>
                    <a:pt x="10949" y="82"/>
                    <a:pt x="10572" y="104"/>
                    <a:pt x="10197" y="104"/>
                  </a:cubicBezTo>
                  <a:cubicBezTo>
                    <a:pt x="10147" y="104"/>
                    <a:pt x="10096" y="104"/>
                    <a:pt x="10046" y="103"/>
                  </a:cubicBezTo>
                  <a:cubicBezTo>
                    <a:pt x="9594" y="95"/>
                    <a:pt x="9147" y="50"/>
                    <a:pt x="8696" y="41"/>
                  </a:cubicBezTo>
                  <a:cubicBezTo>
                    <a:pt x="8618" y="40"/>
                    <a:pt x="8540" y="40"/>
                    <a:pt x="8461" y="40"/>
                  </a:cubicBezTo>
                  <a:cubicBezTo>
                    <a:pt x="8122" y="40"/>
                    <a:pt x="7780" y="50"/>
                    <a:pt x="7441" y="50"/>
                  </a:cubicBezTo>
                  <a:cubicBezTo>
                    <a:pt x="7398" y="50"/>
                    <a:pt x="7355" y="50"/>
                    <a:pt x="7313" y="50"/>
                  </a:cubicBezTo>
                  <a:cubicBezTo>
                    <a:pt x="6849" y="41"/>
                    <a:pt x="6390" y="17"/>
                    <a:pt x="5926" y="13"/>
                  </a:cubicBezTo>
                  <a:cubicBezTo>
                    <a:pt x="5497" y="13"/>
                    <a:pt x="5064" y="38"/>
                    <a:pt x="4635" y="38"/>
                  </a:cubicBezTo>
                  <a:cubicBezTo>
                    <a:pt x="4604" y="38"/>
                    <a:pt x="4574" y="38"/>
                    <a:pt x="4543" y="37"/>
                  </a:cubicBezTo>
                  <a:cubicBezTo>
                    <a:pt x="4079" y="37"/>
                    <a:pt x="3620" y="9"/>
                    <a:pt x="3156" y="9"/>
                  </a:cubicBezTo>
                  <a:cubicBezTo>
                    <a:pt x="2635" y="9"/>
                    <a:pt x="2114" y="0"/>
                    <a:pt x="15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6"/>
            <p:cNvSpPr/>
            <p:nvPr/>
          </p:nvSpPr>
          <p:spPr>
            <a:xfrm>
              <a:off x="1072750" y="1014650"/>
              <a:ext cx="271150" cy="3650"/>
            </a:xfrm>
            <a:custGeom>
              <a:avLst/>
              <a:gdLst/>
              <a:ahLst/>
              <a:cxnLst/>
              <a:rect l="l" t="t" r="r" b="b"/>
              <a:pathLst>
                <a:path w="10846" h="146" extrusionOk="0">
                  <a:moveTo>
                    <a:pt x="4058" y="1"/>
                  </a:moveTo>
                  <a:cubicBezTo>
                    <a:pt x="3611" y="5"/>
                    <a:pt x="3164" y="17"/>
                    <a:pt x="2716" y="25"/>
                  </a:cubicBezTo>
                  <a:cubicBezTo>
                    <a:pt x="2269" y="34"/>
                    <a:pt x="1822" y="62"/>
                    <a:pt x="1375" y="71"/>
                  </a:cubicBezTo>
                  <a:cubicBezTo>
                    <a:pt x="927" y="83"/>
                    <a:pt x="476" y="79"/>
                    <a:pt x="29" y="83"/>
                  </a:cubicBezTo>
                  <a:cubicBezTo>
                    <a:pt x="0" y="83"/>
                    <a:pt x="0" y="103"/>
                    <a:pt x="29" y="103"/>
                  </a:cubicBezTo>
                  <a:cubicBezTo>
                    <a:pt x="476" y="99"/>
                    <a:pt x="927" y="87"/>
                    <a:pt x="1375" y="83"/>
                  </a:cubicBezTo>
                  <a:cubicBezTo>
                    <a:pt x="1822" y="83"/>
                    <a:pt x="2273" y="103"/>
                    <a:pt x="2721" y="103"/>
                  </a:cubicBezTo>
                  <a:cubicBezTo>
                    <a:pt x="3168" y="103"/>
                    <a:pt x="3619" y="116"/>
                    <a:pt x="4066" y="120"/>
                  </a:cubicBezTo>
                  <a:lnTo>
                    <a:pt x="5412" y="120"/>
                  </a:lnTo>
                  <a:cubicBezTo>
                    <a:pt x="5860" y="120"/>
                    <a:pt x="6311" y="124"/>
                    <a:pt x="6762" y="132"/>
                  </a:cubicBezTo>
                  <a:lnTo>
                    <a:pt x="8112" y="144"/>
                  </a:lnTo>
                  <a:cubicBezTo>
                    <a:pt x="8203" y="145"/>
                    <a:pt x="8293" y="146"/>
                    <a:pt x="8383" y="146"/>
                  </a:cubicBezTo>
                  <a:cubicBezTo>
                    <a:pt x="8744" y="146"/>
                    <a:pt x="9104" y="140"/>
                    <a:pt x="9462" y="140"/>
                  </a:cubicBezTo>
                  <a:cubicBezTo>
                    <a:pt x="9497" y="141"/>
                    <a:pt x="9533" y="141"/>
                    <a:pt x="9568" y="141"/>
                  </a:cubicBezTo>
                  <a:cubicBezTo>
                    <a:pt x="9919" y="141"/>
                    <a:pt x="10269" y="126"/>
                    <a:pt x="10618" y="126"/>
                  </a:cubicBezTo>
                  <a:cubicBezTo>
                    <a:pt x="10683" y="126"/>
                    <a:pt x="10748" y="127"/>
                    <a:pt x="10812" y="128"/>
                  </a:cubicBezTo>
                  <a:cubicBezTo>
                    <a:pt x="10841" y="128"/>
                    <a:pt x="10845" y="116"/>
                    <a:pt x="10816" y="116"/>
                  </a:cubicBezTo>
                  <a:cubicBezTo>
                    <a:pt x="10365" y="103"/>
                    <a:pt x="9914" y="112"/>
                    <a:pt x="9462" y="95"/>
                  </a:cubicBezTo>
                  <a:cubicBezTo>
                    <a:pt x="9011" y="83"/>
                    <a:pt x="8560" y="83"/>
                    <a:pt x="8108" y="75"/>
                  </a:cubicBezTo>
                  <a:cubicBezTo>
                    <a:pt x="7657" y="62"/>
                    <a:pt x="7210" y="58"/>
                    <a:pt x="6758" y="50"/>
                  </a:cubicBezTo>
                  <a:cubicBezTo>
                    <a:pt x="6307" y="46"/>
                    <a:pt x="5860" y="17"/>
                    <a:pt x="5408" y="13"/>
                  </a:cubicBezTo>
                  <a:cubicBezTo>
                    <a:pt x="4957" y="9"/>
                    <a:pt x="4510" y="1"/>
                    <a:pt x="405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6"/>
            <p:cNvSpPr/>
            <p:nvPr/>
          </p:nvSpPr>
          <p:spPr>
            <a:xfrm>
              <a:off x="1359150" y="1017925"/>
              <a:ext cx="49675" cy="2700"/>
            </a:xfrm>
            <a:custGeom>
              <a:avLst/>
              <a:gdLst/>
              <a:ahLst/>
              <a:cxnLst/>
              <a:rect l="l" t="t" r="r" b="b"/>
              <a:pathLst>
                <a:path w="1987" h="108" extrusionOk="0">
                  <a:moveTo>
                    <a:pt x="78" y="0"/>
                  </a:moveTo>
                  <a:cubicBezTo>
                    <a:pt x="55" y="0"/>
                    <a:pt x="32" y="1"/>
                    <a:pt x="9" y="1"/>
                  </a:cubicBezTo>
                  <a:cubicBezTo>
                    <a:pt x="0" y="1"/>
                    <a:pt x="9" y="38"/>
                    <a:pt x="13" y="38"/>
                  </a:cubicBezTo>
                  <a:cubicBezTo>
                    <a:pt x="337" y="38"/>
                    <a:pt x="649" y="63"/>
                    <a:pt x="973" y="71"/>
                  </a:cubicBezTo>
                  <a:cubicBezTo>
                    <a:pt x="1285" y="79"/>
                    <a:pt x="1584" y="91"/>
                    <a:pt x="1896" y="108"/>
                  </a:cubicBezTo>
                  <a:cubicBezTo>
                    <a:pt x="1941" y="108"/>
                    <a:pt x="1986" y="38"/>
                    <a:pt x="1941" y="34"/>
                  </a:cubicBezTo>
                  <a:cubicBezTo>
                    <a:pt x="1874" y="27"/>
                    <a:pt x="1804" y="24"/>
                    <a:pt x="1732" y="24"/>
                  </a:cubicBezTo>
                  <a:cubicBezTo>
                    <a:pt x="1506" y="24"/>
                    <a:pt x="1264" y="50"/>
                    <a:pt x="1043" y="50"/>
                  </a:cubicBezTo>
                  <a:cubicBezTo>
                    <a:pt x="721" y="50"/>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6"/>
            <p:cNvSpPr/>
            <p:nvPr/>
          </p:nvSpPr>
          <p:spPr>
            <a:xfrm>
              <a:off x="1078175" y="1021850"/>
              <a:ext cx="364150" cy="4725"/>
            </a:xfrm>
            <a:custGeom>
              <a:avLst/>
              <a:gdLst/>
              <a:ahLst/>
              <a:cxnLst/>
              <a:rect l="l" t="t" r="r" b="b"/>
              <a:pathLst>
                <a:path w="14566" h="189" extrusionOk="0">
                  <a:moveTo>
                    <a:pt x="3296" y="0"/>
                  </a:moveTo>
                  <a:cubicBezTo>
                    <a:pt x="2930" y="4"/>
                    <a:pt x="2569" y="37"/>
                    <a:pt x="2204" y="45"/>
                  </a:cubicBezTo>
                  <a:cubicBezTo>
                    <a:pt x="1839" y="53"/>
                    <a:pt x="1478" y="78"/>
                    <a:pt x="1113" y="86"/>
                  </a:cubicBezTo>
                  <a:cubicBezTo>
                    <a:pt x="1088" y="86"/>
                    <a:pt x="1064" y="87"/>
                    <a:pt x="1039" y="87"/>
                  </a:cubicBezTo>
                  <a:cubicBezTo>
                    <a:pt x="722" y="87"/>
                    <a:pt x="403" y="65"/>
                    <a:pt x="86" y="65"/>
                  </a:cubicBezTo>
                  <a:cubicBezTo>
                    <a:pt x="62" y="65"/>
                    <a:pt x="37" y="65"/>
                    <a:pt x="13" y="66"/>
                  </a:cubicBezTo>
                  <a:cubicBezTo>
                    <a:pt x="1" y="66"/>
                    <a:pt x="1" y="90"/>
                    <a:pt x="13" y="90"/>
                  </a:cubicBezTo>
                  <a:cubicBezTo>
                    <a:pt x="174" y="88"/>
                    <a:pt x="335" y="87"/>
                    <a:pt x="496" y="87"/>
                  </a:cubicBezTo>
                  <a:cubicBezTo>
                    <a:pt x="817" y="87"/>
                    <a:pt x="1137" y="90"/>
                    <a:pt x="1457" y="90"/>
                  </a:cubicBezTo>
                  <a:cubicBezTo>
                    <a:pt x="1941" y="90"/>
                    <a:pt x="2422" y="57"/>
                    <a:pt x="2906" y="57"/>
                  </a:cubicBezTo>
                  <a:cubicBezTo>
                    <a:pt x="3386" y="57"/>
                    <a:pt x="3854" y="70"/>
                    <a:pt x="4330" y="74"/>
                  </a:cubicBezTo>
                  <a:cubicBezTo>
                    <a:pt x="4806" y="78"/>
                    <a:pt x="5277" y="103"/>
                    <a:pt x="5753" y="111"/>
                  </a:cubicBezTo>
                  <a:cubicBezTo>
                    <a:pt x="6225" y="119"/>
                    <a:pt x="6709" y="123"/>
                    <a:pt x="7185" y="131"/>
                  </a:cubicBezTo>
                  <a:cubicBezTo>
                    <a:pt x="7661" y="140"/>
                    <a:pt x="8137" y="164"/>
                    <a:pt x="8617" y="172"/>
                  </a:cubicBezTo>
                  <a:cubicBezTo>
                    <a:pt x="8718" y="174"/>
                    <a:pt x="8819" y="175"/>
                    <a:pt x="8920" y="175"/>
                  </a:cubicBezTo>
                  <a:cubicBezTo>
                    <a:pt x="9195" y="175"/>
                    <a:pt x="9472" y="170"/>
                    <a:pt x="9749" y="170"/>
                  </a:cubicBezTo>
                  <a:cubicBezTo>
                    <a:pt x="9851" y="170"/>
                    <a:pt x="9952" y="171"/>
                    <a:pt x="10054" y="172"/>
                  </a:cubicBezTo>
                  <a:cubicBezTo>
                    <a:pt x="10530" y="176"/>
                    <a:pt x="11010" y="189"/>
                    <a:pt x="11490" y="189"/>
                  </a:cubicBezTo>
                  <a:cubicBezTo>
                    <a:pt x="12003" y="189"/>
                    <a:pt x="12503" y="168"/>
                    <a:pt x="13016" y="164"/>
                  </a:cubicBezTo>
                  <a:cubicBezTo>
                    <a:pt x="13310" y="162"/>
                    <a:pt x="13609" y="151"/>
                    <a:pt x="13906" y="151"/>
                  </a:cubicBezTo>
                  <a:cubicBezTo>
                    <a:pt x="14095" y="151"/>
                    <a:pt x="14283" y="156"/>
                    <a:pt x="14469" y="168"/>
                  </a:cubicBezTo>
                  <a:cubicBezTo>
                    <a:pt x="14471" y="168"/>
                    <a:pt x="14473" y="168"/>
                    <a:pt x="14475" y="168"/>
                  </a:cubicBezTo>
                  <a:cubicBezTo>
                    <a:pt x="14533" y="168"/>
                    <a:pt x="14565" y="119"/>
                    <a:pt x="14510" y="115"/>
                  </a:cubicBezTo>
                  <a:cubicBezTo>
                    <a:pt x="14413" y="105"/>
                    <a:pt x="14313" y="102"/>
                    <a:pt x="14213" y="102"/>
                  </a:cubicBezTo>
                  <a:cubicBezTo>
                    <a:pt x="13923" y="102"/>
                    <a:pt x="13625" y="131"/>
                    <a:pt x="13344" y="131"/>
                  </a:cubicBezTo>
                  <a:lnTo>
                    <a:pt x="12011" y="131"/>
                  </a:lnTo>
                  <a:cubicBezTo>
                    <a:pt x="11769" y="129"/>
                    <a:pt x="11527" y="129"/>
                    <a:pt x="11285" y="129"/>
                  </a:cubicBezTo>
                  <a:cubicBezTo>
                    <a:pt x="11043" y="129"/>
                    <a:pt x="10802" y="129"/>
                    <a:pt x="10562" y="127"/>
                  </a:cubicBezTo>
                  <a:cubicBezTo>
                    <a:pt x="10078" y="123"/>
                    <a:pt x="9602" y="86"/>
                    <a:pt x="9122" y="70"/>
                  </a:cubicBezTo>
                  <a:cubicBezTo>
                    <a:pt x="8936" y="65"/>
                    <a:pt x="8747" y="64"/>
                    <a:pt x="8558" y="64"/>
                  </a:cubicBezTo>
                  <a:cubicBezTo>
                    <a:pt x="8404" y="64"/>
                    <a:pt x="8249" y="65"/>
                    <a:pt x="8095" y="65"/>
                  </a:cubicBezTo>
                  <a:cubicBezTo>
                    <a:pt x="7950" y="65"/>
                    <a:pt x="7805" y="64"/>
                    <a:pt x="7661" y="62"/>
                  </a:cubicBezTo>
                  <a:cubicBezTo>
                    <a:pt x="7177" y="57"/>
                    <a:pt x="6693" y="57"/>
                    <a:pt x="6209" y="53"/>
                  </a:cubicBezTo>
                  <a:cubicBezTo>
                    <a:pt x="5721" y="45"/>
                    <a:pt x="5240" y="0"/>
                    <a:pt x="4752"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6"/>
            <p:cNvSpPr/>
            <p:nvPr/>
          </p:nvSpPr>
          <p:spPr>
            <a:xfrm>
              <a:off x="1915350" y="253800"/>
              <a:ext cx="368700" cy="25"/>
            </a:xfrm>
            <a:custGeom>
              <a:avLst/>
              <a:gdLst/>
              <a:ahLst/>
              <a:cxnLst/>
              <a:rect l="l" t="t" r="r" b="b"/>
              <a:pathLst>
                <a:path w="14748" h="1" extrusionOk="0">
                  <a:moveTo>
                    <a:pt x="0" y="1"/>
                  </a:moveTo>
                  <a:lnTo>
                    <a:pt x="14747" y="1"/>
                  </a:lnTo>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6"/>
            <p:cNvSpPr/>
            <p:nvPr/>
          </p:nvSpPr>
          <p:spPr>
            <a:xfrm>
              <a:off x="1915625" y="242825"/>
              <a:ext cx="345650" cy="3200"/>
            </a:xfrm>
            <a:custGeom>
              <a:avLst/>
              <a:gdLst/>
              <a:ahLst/>
              <a:cxnLst/>
              <a:rect l="l" t="t" r="r" b="b"/>
              <a:pathLst>
                <a:path w="13826" h="128" extrusionOk="0">
                  <a:moveTo>
                    <a:pt x="2968" y="0"/>
                  </a:moveTo>
                  <a:cubicBezTo>
                    <a:pt x="2932" y="0"/>
                    <a:pt x="2897" y="0"/>
                    <a:pt x="2862" y="1"/>
                  </a:cubicBezTo>
                  <a:cubicBezTo>
                    <a:pt x="2353" y="5"/>
                    <a:pt x="1844" y="29"/>
                    <a:pt x="1335" y="38"/>
                  </a:cubicBezTo>
                  <a:cubicBezTo>
                    <a:pt x="900" y="42"/>
                    <a:pt x="453" y="34"/>
                    <a:pt x="34" y="79"/>
                  </a:cubicBezTo>
                  <a:cubicBezTo>
                    <a:pt x="1" y="82"/>
                    <a:pt x="15" y="100"/>
                    <a:pt x="45" y="100"/>
                  </a:cubicBezTo>
                  <a:cubicBezTo>
                    <a:pt x="48" y="100"/>
                    <a:pt x="52" y="100"/>
                    <a:pt x="55" y="99"/>
                  </a:cubicBezTo>
                  <a:cubicBezTo>
                    <a:pt x="173" y="89"/>
                    <a:pt x="291" y="85"/>
                    <a:pt x="410" y="85"/>
                  </a:cubicBezTo>
                  <a:cubicBezTo>
                    <a:pt x="705" y="85"/>
                    <a:pt x="1004" y="109"/>
                    <a:pt x="1302" y="112"/>
                  </a:cubicBezTo>
                  <a:cubicBezTo>
                    <a:pt x="1737" y="112"/>
                    <a:pt x="2172" y="87"/>
                    <a:pt x="2607" y="83"/>
                  </a:cubicBezTo>
                  <a:cubicBezTo>
                    <a:pt x="3063" y="83"/>
                    <a:pt x="3518" y="95"/>
                    <a:pt x="3969" y="95"/>
                  </a:cubicBezTo>
                  <a:cubicBezTo>
                    <a:pt x="4425" y="95"/>
                    <a:pt x="4880" y="87"/>
                    <a:pt x="5336" y="87"/>
                  </a:cubicBezTo>
                  <a:cubicBezTo>
                    <a:pt x="5787" y="87"/>
                    <a:pt x="6243" y="87"/>
                    <a:pt x="6698" y="91"/>
                  </a:cubicBezTo>
                  <a:cubicBezTo>
                    <a:pt x="7154" y="95"/>
                    <a:pt x="7609" y="107"/>
                    <a:pt x="8060" y="112"/>
                  </a:cubicBezTo>
                  <a:cubicBezTo>
                    <a:pt x="8516" y="116"/>
                    <a:pt x="8967" y="124"/>
                    <a:pt x="9419" y="128"/>
                  </a:cubicBezTo>
                  <a:cubicBezTo>
                    <a:pt x="9874" y="128"/>
                    <a:pt x="10325" y="107"/>
                    <a:pt x="10777" y="99"/>
                  </a:cubicBezTo>
                  <a:cubicBezTo>
                    <a:pt x="11277" y="91"/>
                    <a:pt x="11778" y="71"/>
                    <a:pt x="12283" y="62"/>
                  </a:cubicBezTo>
                  <a:cubicBezTo>
                    <a:pt x="12298" y="62"/>
                    <a:pt x="12313" y="62"/>
                    <a:pt x="12328" y="62"/>
                  </a:cubicBezTo>
                  <a:cubicBezTo>
                    <a:pt x="12746" y="62"/>
                    <a:pt x="13166" y="107"/>
                    <a:pt x="13585" y="107"/>
                  </a:cubicBezTo>
                  <a:cubicBezTo>
                    <a:pt x="13653" y="107"/>
                    <a:pt x="13721" y="106"/>
                    <a:pt x="13789" y="103"/>
                  </a:cubicBezTo>
                  <a:cubicBezTo>
                    <a:pt x="13826" y="103"/>
                    <a:pt x="13821" y="99"/>
                    <a:pt x="13784" y="99"/>
                  </a:cubicBezTo>
                  <a:cubicBezTo>
                    <a:pt x="13337" y="99"/>
                    <a:pt x="12894" y="29"/>
                    <a:pt x="12447" y="25"/>
                  </a:cubicBezTo>
                  <a:cubicBezTo>
                    <a:pt x="12383" y="25"/>
                    <a:pt x="12319" y="25"/>
                    <a:pt x="12256" y="25"/>
                  </a:cubicBezTo>
                  <a:cubicBezTo>
                    <a:pt x="11874" y="25"/>
                    <a:pt x="11497" y="34"/>
                    <a:pt x="11113" y="34"/>
                  </a:cubicBezTo>
                  <a:cubicBezTo>
                    <a:pt x="10658" y="34"/>
                    <a:pt x="10198" y="17"/>
                    <a:pt x="9739" y="17"/>
                  </a:cubicBezTo>
                  <a:cubicBezTo>
                    <a:pt x="9703" y="17"/>
                    <a:pt x="9668" y="17"/>
                    <a:pt x="9633" y="17"/>
                  </a:cubicBezTo>
                  <a:cubicBezTo>
                    <a:pt x="9208" y="17"/>
                    <a:pt x="8784" y="38"/>
                    <a:pt x="8364" y="38"/>
                  </a:cubicBezTo>
                  <a:cubicBezTo>
                    <a:pt x="7905" y="34"/>
                    <a:pt x="7445" y="9"/>
                    <a:pt x="6985" y="5"/>
                  </a:cubicBezTo>
                  <a:cubicBezTo>
                    <a:pt x="6920" y="4"/>
                    <a:pt x="6854" y="4"/>
                    <a:pt x="6789" y="4"/>
                  </a:cubicBezTo>
                  <a:cubicBezTo>
                    <a:pt x="6396" y="4"/>
                    <a:pt x="6005" y="13"/>
                    <a:pt x="5611" y="13"/>
                  </a:cubicBezTo>
                  <a:cubicBezTo>
                    <a:pt x="5523" y="12"/>
                    <a:pt x="5435" y="12"/>
                    <a:pt x="5348" y="12"/>
                  </a:cubicBezTo>
                  <a:cubicBezTo>
                    <a:pt x="4976" y="12"/>
                    <a:pt x="4605" y="18"/>
                    <a:pt x="4236" y="21"/>
                  </a:cubicBezTo>
                  <a:cubicBezTo>
                    <a:pt x="3812" y="21"/>
                    <a:pt x="3391" y="0"/>
                    <a:pt x="2968"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6"/>
            <p:cNvSpPr/>
            <p:nvPr/>
          </p:nvSpPr>
          <p:spPr>
            <a:xfrm>
              <a:off x="1928775" y="248675"/>
              <a:ext cx="348725" cy="4350"/>
            </a:xfrm>
            <a:custGeom>
              <a:avLst/>
              <a:gdLst/>
              <a:ahLst/>
              <a:cxnLst/>
              <a:rect l="l" t="t" r="r" b="b"/>
              <a:pathLst>
                <a:path w="13949" h="174" extrusionOk="0">
                  <a:moveTo>
                    <a:pt x="1593" y="1"/>
                  </a:moveTo>
                  <a:cubicBezTo>
                    <a:pt x="1076" y="5"/>
                    <a:pt x="555" y="17"/>
                    <a:pt x="34" y="25"/>
                  </a:cubicBezTo>
                  <a:cubicBezTo>
                    <a:pt x="1" y="25"/>
                    <a:pt x="1" y="42"/>
                    <a:pt x="34" y="42"/>
                  </a:cubicBezTo>
                  <a:cubicBezTo>
                    <a:pt x="493" y="42"/>
                    <a:pt x="949" y="62"/>
                    <a:pt x="1404" y="62"/>
                  </a:cubicBezTo>
                  <a:cubicBezTo>
                    <a:pt x="1455" y="63"/>
                    <a:pt x="1507" y="63"/>
                    <a:pt x="1558" y="63"/>
                  </a:cubicBezTo>
                  <a:cubicBezTo>
                    <a:pt x="1911" y="63"/>
                    <a:pt x="2264" y="53"/>
                    <a:pt x="2617" y="53"/>
                  </a:cubicBezTo>
                  <a:cubicBezTo>
                    <a:pt x="2668" y="53"/>
                    <a:pt x="2719" y="54"/>
                    <a:pt x="2771" y="54"/>
                  </a:cubicBezTo>
                  <a:cubicBezTo>
                    <a:pt x="3226" y="58"/>
                    <a:pt x="3681" y="70"/>
                    <a:pt x="4137" y="74"/>
                  </a:cubicBezTo>
                  <a:cubicBezTo>
                    <a:pt x="4592" y="83"/>
                    <a:pt x="5048" y="99"/>
                    <a:pt x="5503" y="103"/>
                  </a:cubicBezTo>
                  <a:cubicBezTo>
                    <a:pt x="5569" y="104"/>
                    <a:pt x="5635" y="105"/>
                    <a:pt x="5701" y="105"/>
                  </a:cubicBezTo>
                  <a:cubicBezTo>
                    <a:pt x="6054" y="105"/>
                    <a:pt x="6405" y="90"/>
                    <a:pt x="6756" y="90"/>
                  </a:cubicBezTo>
                  <a:cubicBezTo>
                    <a:pt x="6791" y="90"/>
                    <a:pt x="6826" y="91"/>
                    <a:pt x="6861" y="91"/>
                  </a:cubicBezTo>
                  <a:cubicBezTo>
                    <a:pt x="7313" y="95"/>
                    <a:pt x="7764" y="116"/>
                    <a:pt x="8216" y="124"/>
                  </a:cubicBezTo>
                  <a:cubicBezTo>
                    <a:pt x="8667" y="128"/>
                    <a:pt x="9122" y="132"/>
                    <a:pt x="9574" y="136"/>
                  </a:cubicBezTo>
                  <a:cubicBezTo>
                    <a:pt x="9637" y="137"/>
                    <a:pt x="9701" y="137"/>
                    <a:pt x="9764" y="137"/>
                  </a:cubicBezTo>
                  <a:cubicBezTo>
                    <a:pt x="10154" y="137"/>
                    <a:pt x="10540" y="127"/>
                    <a:pt x="10932" y="124"/>
                  </a:cubicBezTo>
                  <a:cubicBezTo>
                    <a:pt x="11024" y="123"/>
                    <a:pt x="11115" y="123"/>
                    <a:pt x="11207" y="123"/>
                  </a:cubicBezTo>
                  <a:cubicBezTo>
                    <a:pt x="11614" y="123"/>
                    <a:pt x="12017" y="129"/>
                    <a:pt x="12426" y="136"/>
                  </a:cubicBezTo>
                  <a:cubicBezTo>
                    <a:pt x="12906" y="148"/>
                    <a:pt x="13406" y="136"/>
                    <a:pt x="13878" y="173"/>
                  </a:cubicBezTo>
                  <a:cubicBezTo>
                    <a:pt x="13882" y="173"/>
                    <a:pt x="13885" y="173"/>
                    <a:pt x="13888" y="173"/>
                  </a:cubicBezTo>
                  <a:cubicBezTo>
                    <a:pt x="13934" y="173"/>
                    <a:pt x="13948" y="148"/>
                    <a:pt x="13899" y="144"/>
                  </a:cubicBezTo>
                  <a:cubicBezTo>
                    <a:pt x="13667" y="127"/>
                    <a:pt x="13434" y="124"/>
                    <a:pt x="13200" y="124"/>
                  </a:cubicBezTo>
                  <a:cubicBezTo>
                    <a:pt x="13123" y="124"/>
                    <a:pt x="13046" y="125"/>
                    <a:pt x="12969" y="125"/>
                  </a:cubicBezTo>
                  <a:cubicBezTo>
                    <a:pt x="12899" y="125"/>
                    <a:pt x="12828" y="124"/>
                    <a:pt x="12758" y="124"/>
                  </a:cubicBezTo>
                  <a:cubicBezTo>
                    <a:pt x="12307" y="116"/>
                    <a:pt x="11859" y="87"/>
                    <a:pt x="11404" y="83"/>
                  </a:cubicBezTo>
                  <a:cubicBezTo>
                    <a:pt x="11377" y="82"/>
                    <a:pt x="11350" y="82"/>
                    <a:pt x="11323" y="82"/>
                  </a:cubicBezTo>
                  <a:cubicBezTo>
                    <a:pt x="10946" y="82"/>
                    <a:pt x="10571" y="105"/>
                    <a:pt x="10194" y="105"/>
                  </a:cubicBezTo>
                  <a:cubicBezTo>
                    <a:pt x="10143" y="105"/>
                    <a:pt x="10092" y="104"/>
                    <a:pt x="10042" y="103"/>
                  </a:cubicBezTo>
                  <a:cubicBezTo>
                    <a:pt x="9590" y="95"/>
                    <a:pt x="9143" y="50"/>
                    <a:pt x="8696" y="42"/>
                  </a:cubicBezTo>
                  <a:cubicBezTo>
                    <a:pt x="8617" y="40"/>
                    <a:pt x="8539" y="40"/>
                    <a:pt x="8460" y="40"/>
                  </a:cubicBezTo>
                  <a:cubicBezTo>
                    <a:pt x="8119" y="40"/>
                    <a:pt x="7779" y="50"/>
                    <a:pt x="7437" y="50"/>
                  </a:cubicBezTo>
                  <a:cubicBezTo>
                    <a:pt x="7395" y="50"/>
                    <a:pt x="7352" y="50"/>
                    <a:pt x="7309" y="50"/>
                  </a:cubicBezTo>
                  <a:cubicBezTo>
                    <a:pt x="6849" y="46"/>
                    <a:pt x="6386" y="17"/>
                    <a:pt x="5926" y="13"/>
                  </a:cubicBezTo>
                  <a:cubicBezTo>
                    <a:pt x="5493" y="13"/>
                    <a:pt x="5064" y="38"/>
                    <a:pt x="4632" y="38"/>
                  </a:cubicBezTo>
                  <a:cubicBezTo>
                    <a:pt x="4601" y="38"/>
                    <a:pt x="4570" y="38"/>
                    <a:pt x="4539" y="38"/>
                  </a:cubicBezTo>
                  <a:cubicBezTo>
                    <a:pt x="4079" y="38"/>
                    <a:pt x="3616" y="9"/>
                    <a:pt x="3156" y="9"/>
                  </a:cubicBezTo>
                  <a:cubicBezTo>
                    <a:pt x="2635" y="5"/>
                    <a:pt x="2114" y="1"/>
                    <a:pt x="1593"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6"/>
            <p:cNvSpPr/>
            <p:nvPr/>
          </p:nvSpPr>
          <p:spPr>
            <a:xfrm>
              <a:off x="1915250" y="252975"/>
              <a:ext cx="271050" cy="3650"/>
            </a:xfrm>
            <a:custGeom>
              <a:avLst/>
              <a:gdLst/>
              <a:ahLst/>
              <a:cxnLst/>
              <a:rect l="l" t="t" r="r" b="b"/>
              <a:pathLst>
                <a:path w="10842" h="146" extrusionOk="0">
                  <a:moveTo>
                    <a:pt x="4058" y="1"/>
                  </a:moveTo>
                  <a:cubicBezTo>
                    <a:pt x="3611" y="5"/>
                    <a:pt x="3160" y="21"/>
                    <a:pt x="2712" y="26"/>
                  </a:cubicBezTo>
                  <a:cubicBezTo>
                    <a:pt x="2265" y="34"/>
                    <a:pt x="1822" y="63"/>
                    <a:pt x="1371" y="75"/>
                  </a:cubicBezTo>
                  <a:cubicBezTo>
                    <a:pt x="923" y="83"/>
                    <a:pt x="476" y="79"/>
                    <a:pt x="29" y="83"/>
                  </a:cubicBezTo>
                  <a:cubicBezTo>
                    <a:pt x="0" y="83"/>
                    <a:pt x="0" y="104"/>
                    <a:pt x="29" y="104"/>
                  </a:cubicBezTo>
                  <a:cubicBezTo>
                    <a:pt x="476" y="99"/>
                    <a:pt x="923" y="87"/>
                    <a:pt x="1371" y="83"/>
                  </a:cubicBezTo>
                  <a:cubicBezTo>
                    <a:pt x="1822" y="83"/>
                    <a:pt x="2269" y="104"/>
                    <a:pt x="2717" y="104"/>
                  </a:cubicBezTo>
                  <a:cubicBezTo>
                    <a:pt x="3168" y="104"/>
                    <a:pt x="3615" y="116"/>
                    <a:pt x="4062" y="120"/>
                  </a:cubicBezTo>
                  <a:lnTo>
                    <a:pt x="5408" y="120"/>
                  </a:lnTo>
                  <a:cubicBezTo>
                    <a:pt x="5856" y="120"/>
                    <a:pt x="6311" y="124"/>
                    <a:pt x="6758" y="132"/>
                  </a:cubicBezTo>
                  <a:lnTo>
                    <a:pt x="8112" y="145"/>
                  </a:lnTo>
                  <a:cubicBezTo>
                    <a:pt x="8202" y="145"/>
                    <a:pt x="8291" y="146"/>
                    <a:pt x="8381" y="146"/>
                  </a:cubicBezTo>
                  <a:cubicBezTo>
                    <a:pt x="8740" y="146"/>
                    <a:pt x="9101" y="140"/>
                    <a:pt x="9462" y="140"/>
                  </a:cubicBezTo>
                  <a:cubicBezTo>
                    <a:pt x="9503" y="141"/>
                    <a:pt x="9544" y="141"/>
                    <a:pt x="9586" y="141"/>
                  </a:cubicBezTo>
                  <a:cubicBezTo>
                    <a:pt x="9951" y="141"/>
                    <a:pt x="10320" y="128"/>
                    <a:pt x="10688" y="128"/>
                  </a:cubicBezTo>
                  <a:cubicBezTo>
                    <a:pt x="10729" y="128"/>
                    <a:pt x="10771" y="128"/>
                    <a:pt x="10812" y="128"/>
                  </a:cubicBezTo>
                  <a:cubicBezTo>
                    <a:pt x="10841" y="128"/>
                    <a:pt x="10841" y="116"/>
                    <a:pt x="10816" y="116"/>
                  </a:cubicBezTo>
                  <a:cubicBezTo>
                    <a:pt x="10365" y="104"/>
                    <a:pt x="9910" y="112"/>
                    <a:pt x="9458" y="95"/>
                  </a:cubicBezTo>
                  <a:cubicBezTo>
                    <a:pt x="9011" y="83"/>
                    <a:pt x="8556" y="83"/>
                    <a:pt x="8104" y="75"/>
                  </a:cubicBezTo>
                  <a:cubicBezTo>
                    <a:pt x="7653" y="63"/>
                    <a:pt x="7206" y="58"/>
                    <a:pt x="6754" y="50"/>
                  </a:cubicBezTo>
                  <a:cubicBezTo>
                    <a:pt x="6303" y="46"/>
                    <a:pt x="5856" y="17"/>
                    <a:pt x="5404" y="13"/>
                  </a:cubicBezTo>
                  <a:cubicBezTo>
                    <a:pt x="4953" y="13"/>
                    <a:pt x="4506" y="1"/>
                    <a:pt x="405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6"/>
            <p:cNvSpPr/>
            <p:nvPr/>
          </p:nvSpPr>
          <p:spPr>
            <a:xfrm>
              <a:off x="2201650" y="256250"/>
              <a:ext cx="49675" cy="2700"/>
            </a:xfrm>
            <a:custGeom>
              <a:avLst/>
              <a:gdLst/>
              <a:ahLst/>
              <a:cxnLst/>
              <a:rect l="l" t="t" r="r" b="b"/>
              <a:pathLst>
                <a:path w="1987" h="108" extrusionOk="0">
                  <a:moveTo>
                    <a:pt x="78" y="0"/>
                  </a:moveTo>
                  <a:cubicBezTo>
                    <a:pt x="55" y="0"/>
                    <a:pt x="32" y="1"/>
                    <a:pt x="9" y="1"/>
                  </a:cubicBezTo>
                  <a:cubicBezTo>
                    <a:pt x="1" y="1"/>
                    <a:pt x="9" y="38"/>
                    <a:pt x="13" y="38"/>
                  </a:cubicBezTo>
                  <a:cubicBezTo>
                    <a:pt x="337" y="38"/>
                    <a:pt x="649" y="63"/>
                    <a:pt x="969" y="71"/>
                  </a:cubicBezTo>
                  <a:cubicBezTo>
                    <a:pt x="1285" y="79"/>
                    <a:pt x="1584" y="92"/>
                    <a:pt x="1892" y="108"/>
                  </a:cubicBezTo>
                  <a:cubicBezTo>
                    <a:pt x="1941" y="108"/>
                    <a:pt x="1986" y="38"/>
                    <a:pt x="1941" y="34"/>
                  </a:cubicBezTo>
                  <a:cubicBezTo>
                    <a:pt x="1873" y="27"/>
                    <a:pt x="1802" y="25"/>
                    <a:pt x="1730" y="25"/>
                  </a:cubicBezTo>
                  <a:cubicBezTo>
                    <a:pt x="1504" y="25"/>
                    <a:pt x="1264" y="51"/>
                    <a:pt x="1043" y="51"/>
                  </a:cubicBezTo>
                  <a:cubicBezTo>
                    <a:pt x="721" y="51"/>
                    <a:pt x="399" y="0"/>
                    <a:pt x="78"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6"/>
            <p:cNvSpPr/>
            <p:nvPr/>
          </p:nvSpPr>
          <p:spPr>
            <a:xfrm>
              <a:off x="1920575" y="260275"/>
              <a:ext cx="364225" cy="4750"/>
            </a:xfrm>
            <a:custGeom>
              <a:avLst/>
              <a:gdLst/>
              <a:ahLst/>
              <a:cxnLst/>
              <a:rect l="l" t="t" r="r" b="b"/>
              <a:pathLst>
                <a:path w="14569" h="190" extrusionOk="0">
                  <a:moveTo>
                    <a:pt x="3295" y="0"/>
                  </a:moveTo>
                  <a:cubicBezTo>
                    <a:pt x="2930" y="4"/>
                    <a:pt x="2569" y="37"/>
                    <a:pt x="2204" y="45"/>
                  </a:cubicBezTo>
                  <a:cubicBezTo>
                    <a:pt x="1839" y="50"/>
                    <a:pt x="1478" y="78"/>
                    <a:pt x="1113" y="82"/>
                  </a:cubicBezTo>
                  <a:cubicBezTo>
                    <a:pt x="1067" y="83"/>
                    <a:pt x="1021" y="84"/>
                    <a:pt x="976" y="84"/>
                  </a:cubicBezTo>
                  <a:cubicBezTo>
                    <a:pt x="683" y="84"/>
                    <a:pt x="386" y="66"/>
                    <a:pt x="91" y="66"/>
                  </a:cubicBezTo>
                  <a:cubicBezTo>
                    <a:pt x="66" y="66"/>
                    <a:pt x="42" y="66"/>
                    <a:pt x="17" y="66"/>
                  </a:cubicBezTo>
                  <a:cubicBezTo>
                    <a:pt x="1" y="66"/>
                    <a:pt x="5" y="86"/>
                    <a:pt x="17" y="86"/>
                  </a:cubicBezTo>
                  <a:cubicBezTo>
                    <a:pt x="177" y="85"/>
                    <a:pt x="337" y="85"/>
                    <a:pt x="497" y="85"/>
                  </a:cubicBezTo>
                  <a:cubicBezTo>
                    <a:pt x="818" y="85"/>
                    <a:pt x="1139" y="86"/>
                    <a:pt x="1461" y="86"/>
                  </a:cubicBezTo>
                  <a:cubicBezTo>
                    <a:pt x="1946" y="86"/>
                    <a:pt x="2426" y="58"/>
                    <a:pt x="2906" y="58"/>
                  </a:cubicBezTo>
                  <a:cubicBezTo>
                    <a:pt x="3390" y="58"/>
                    <a:pt x="3858" y="70"/>
                    <a:pt x="4334" y="74"/>
                  </a:cubicBezTo>
                  <a:cubicBezTo>
                    <a:pt x="4805" y="78"/>
                    <a:pt x="5281" y="99"/>
                    <a:pt x="5753" y="107"/>
                  </a:cubicBezTo>
                  <a:cubicBezTo>
                    <a:pt x="6229" y="115"/>
                    <a:pt x="6709" y="123"/>
                    <a:pt x="7189" y="132"/>
                  </a:cubicBezTo>
                  <a:cubicBezTo>
                    <a:pt x="7670" y="140"/>
                    <a:pt x="8146" y="164"/>
                    <a:pt x="8622" y="173"/>
                  </a:cubicBezTo>
                  <a:cubicBezTo>
                    <a:pt x="8693" y="173"/>
                    <a:pt x="8765" y="174"/>
                    <a:pt x="8837" y="174"/>
                  </a:cubicBezTo>
                  <a:cubicBezTo>
                    <a:pt x="9117" y="174"/>
                    <a:pt x="9399" y="170"/>
                    <a:pt x="9681" y="170"/>
                  </a:cubicBezTo>
                  <a:cubicBezTo>
                    <a:pt x="9807" y="170"/>
                    <a:pt x="9932" y="170"/>
                    <a:pt x="10058" y="173"/>
                  </a:cubicBezTo>
                  <a:cubicBezTo>
                    <a:pt x="10538" y="177"/>
                    <a:pt x="11014" y="189"/>
                    <a:pt x="11494" y="189"/>
                  </a:cubicBezTo>
                  <a:cubicBezTo>
                    <a:pt x="12007" y="189"/>
                    <a:pt x="12511" y="169"/>
                    <a:pt x="13020" y="164"/>
                  </a:cubicBezTo>
                  <a:cubicBezTo>
                    <a:pt x="13316" y="159"/>
                    <a:pt x="13617" y="150"/>
                    <a:pt x="13916" y="150"/>
                  </a:cubicBezTo>
                  <a:cubicBezTo>
                    <a:pt x="14103" y="150"/>
                    <a:pt x="14289" y="153"/>
                    <a:pt x="14473" y="164"/>
                  </a:cubicBezTo>
                  <a:cubicBezTo>
                    <a:pt x="14475" y="165"/>
                    <a:pt x="14477" y="165"/>
                    <a:pt x="14480" y="165"/>
                  </a:cubicBezTo>
                  <a:cubicBezTo>
                    <a:pt x="14537" y="165"/>
                    <a:pt x="14569" y="115"/>
                    <a:pt x="14510" y="111"/>
                  </a:cubicBezTo>
                  <a:cubicBezTo>
                    <a:pt x="14415" y="102"/>
                    <a:pt x="14317" y="98"/>
                    <a:pt x="14218" y="98"/>
                  </a:cubicBezTo>
                  <a:cubicBezTo>
                    <a:pt x="13929" y="98"/>
                    <a:pt x="13629" y="129"/>
                    <a:pt x="13344" y="132"/>
                  </a:cubicBezTo>
                  <a:cubicBezTo>
                    <a:pt x="12901" y="132"/>
                    <a:pt x="12458" y="132"/>
                    <a:pt x="12011" y="128"/>
                  </a:cubicBezTo>
                  <a:cubicBezTo>
                    <a:pt x="11771" y="125"/>
                    <a:pt x="11530" y="125"/>
                    <a:pt x="11288" y="125"/>
                  </a:cubicBezTo>
                  <a:cubicBezTo>
                    <a:pt x="11047" y="125"/>
                    <a:pt x="10804" y="125"/>
                    <a:pt x="10562" y="123"/>
                  </a:cubicBezTo>
                  <a:cubicBezTo>
                    <a:pt x="10082" y="119"/>
                    <a:pt x="9606" y="82"/>
                    <a:pt x="9126" y="66"/>
                  </a:cubicBezTo>
                  <a:cubicBezTo>
                    <a:pt x="8954" y="62"/>
                    <a:pt x="8781" y="60"/>
                    <a:pt x="8608" y="60"/>
                  </a:cubicBezTo>
                  <a:cubicBezTo>
                    <a:pt x="8369" y="60"/>
                    <a:pt x="8129" y="63"/>
                    <a:pt x="7891" y="63"/>
                  </a:cubicBezTo>
                  <a:cubicBezTo>
                    <a:pt x="7816" y="63"/>
                    <a:pt x="7741" y="62"/>
                    <a:pt x="7665" y="62"/>
                  </a:cubicBezTo>
                  <a:cubicBezTo>
                    <a:pt x="7181" y="54"/>
                    <a:pt x="6693" y="58"/>
                    <a:pt x="6209" y="50"/>
                  </a:cubicBezTo>
                  <a:cubicBezTo>
                    <a:pt x="5725" y="45"/>
                    <a:pt x="5240" y="0"/>
                    <a:pt x="4756"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36"/>
          <p:cNvGrpSpPr/>
          <p:nvPr/>
        </p:nvGrpSpPr>
        <p:grpSpPr>
          <a:xfrm>
            <a:off x="5778516" y="2446915"/>
            <a:ext cx="697785" cy="674758"/>
            <a:chOff x="1523075" y="480050"/>
            <a:chExt cx="279550" cy="270325"/>
          </a:xfrm>
        </p:grpSpPr>
        <p:sp>
          <p:nvSpPr>
            <p:cNvPr id="473" name="Google Shape;473;p36"/>
            <p:cNvSpPr/>
            <p:nvPr/>
          </p:nvSpPr>
          <p:spPr>
            <a:xfrm>
              <a:off x="1523075" y="480050"/>
              <a:ext cx="279550" cy="270325"/>
            </a:xfrm>
            <a:custGeom>
              <a:avLst/>
              <a:gdLst/>
              <a:ahLst/>
              <a:cxnLst/>
              <a:rect l="l" t="t" r="r" b="b"/>
              <a:pathLst>
                <a:path w="11182" h="10813" extrusionOk="0">
                  <a:moveTo>
                    <a:pt x="5731" y="1"/>
                  </a:moveTo>
                  <a:cubicBezTo>
                    <a:pt x="3454" y="1"/>
                    <a:pt x="1380" y="1433"/>
                    <a:pt x="600" y="3630"/>
                  </a:cubicBezTo>
                  <a:cubicBezTo>
                    <a:pt x="0" y="5300"/>
                    <a:pt x="267" y="7159"/>
                    <a:pt x="1305" y="8595"/>
                  </a:cubicBezTo>
                  <a:cubicBezTo>
                    <a:pt x="2318" y="9991"/>
                    <a:pt x="3936" y="10813"/>
                    <a:pt x="5653" y="10813"/>
                  </a:cubicBezTo>
                  <a:cubicBezTo>
                    <a:pt x="5703" y="10813"/>
                    <a:pt x="5753" y="10812"/>
                    <a:pt x="5802" y="10811"/>
                  </a:cubicBezTo>
                  <a:cubicBezTo>
                    <a:pt x="8695" y="10741"/>
                    <a:pt x="11001" y="8365"/>
                    <a:pt x="10985" y="5468"/>
                  </a:cubicBezTo>
                  <a:lnTo>
                    <a:pt x="10985" y="5468"/>
                  </a:lnTo>
                  <a:cubicBezTo>
                    <a:pt x="10968" y="7598"/>
                    <a:pt x="9672" y="9510"/>
                    <a:pt x="7702" y="10310"/>
                  </a:cubicBezTo>
                  <a:cubicBezTo>
                    <a:pt x="7058" y="10573"/>
                    <a:pt x="6393" y="10697"/>
                    <a:pt x="5738" y="10697"/>
                  </a:cubicBezTo>
                  <a:cubicBezTo>
                    <a:pt x="3681" y="10697"/>
                    <a:pt x="1734" y="9470"/>
                    <a:pt x="915" y="7450"/>
                  </a:cubicBezTo>
                  <a:cubicBezTo>
                    <a:pt x="661" y="6818"/>
                    <a:pt x="530" y="6145"/>
                    <a:pt x="538" y="5468"/>
                  </a:cubicBezTo>
                  <a:cubicBezTo>
                    <a:pt x="538" y="5218"/>
                    <a:pt x="558" y="4972"/>
                    <a:pt x="591" y="4725"/>
                  </a:cubicBezTo>
                  <a:cubicBezTo>
                    <a:pt x="600" y="4664"/>
                    <a:pt x="612" y="4602"/>
                    <a:pt x="624" y="4541"/>
                  </a:cubicBezTo>
                  <a:cubicBezTo>
                    <a:pt x="632" y="4479"/>
                    <a:pt x="645" y="4418"/>
                    <a:pt x="657" y="4356"/>
                  </a:cubicBezTo>
                  <a:lnTo>
                    <a:pt x="702" y="4176"/>
                  </a:lnTo>
                  <a:lnTo>
                    <a:pt x="751" y="3995"/>
                  </a:lnTo>
                  <a:cubicBezTo>
                    <a:pt x="895" y="3519"/>
                    <a:pt x="1104" y="3064"/>
                    <a:pt x="1379" y="2649"/>
                  </a:cubicBezTo>
                  <a:cubicBezTo>
                    <a:pt x="1613" y="2292"/>
                    <a:pt x="1888" y="1964"/>
                    <a:pt x="2204" y="1673"/>
                  </a:cubicBezTo>
                  <a:cubicBezTo>
                    <a:pt x="2516" y="1385"/>
                    <a:pt x="2865" y="1135"/>
                    <a:pt x="3242" y="930"/>
                  </a:cubicBezTo>
                  <a:cubicBezTo>
                    <a:pt x="3998" y="523"/>
                    <a:pt x="4842" y="310"/>
                    <a:pt x="5702" y="310"/>
                  </a:cubicBezTo>
                  <a:cubicBezTo>
                    <a:pt x="5771" y="310"/>
                    <a:pt x="5840" y="312"/>
                    <a:pt x="5909" y="314"/>
                  </a:cubicBezTo>
                  <a:cubicBezTo>
                    <a:pt x="5967" y="314"/>
                    <a:pt x="6024" y="323"/>
                    <a:pt x="6081" y="327"/>
                  </a:cubicBezTo>
                  <a:cubicBezTo>
                    <a:pt x="6139" y="331"/>
                    <a:pt x="6196" y="335"/>
                    <a:pt x="6254" y="339"/>
                  </a:cubicBezTo>
                  <a:cubicBezTo>
                    <a:pt x="6369" y="356"/>
                    <a:pt x="6484" y="368"/>
                    <a:pt x="6594" y="392"/>
                  </a:cubicBezTo>
                  <a:cubicBezTo>
                    <a:pt x="6824" y="433"/>
                    <a:pt x="7050" y="487"/>
                    <a:pt x="7267" y="557"/>
                  </a:cubicBezTo>
                  <a:cubicBezTo>
                    <a:pt x="7378" y="593"/>
                    <a:pt x="7489" y="630"/>
                    <a:pt x="7596" y="676"/>
                  </a:cubicBezTo>
                  <a:cubicBezTo>
                    <a:pt x="7702" y="721"/>
                    <a:pt x="7805" y="766"/>
                    <a:pt x="7912" y="811"/>
                  </a:cubicBezTo>
                  <a:cubicBezTo>
                    <a:pt x="7965" y="836"/>
                    <a:pt x="8014" y="864"/>
                    <a:pt x="8067" y="889"/>
                  </a:cubicBezTo>
                  <a:cubicBezTo>
                    <a:pt x="8117" y="918"/>
                    <a:pt x="8170" y="942"/>
                    <a:pt x="8219" y="971"/>
                  </a:cubicBezTo>
                  <a:lnTo>
                    <a:pt x="8371" y="1057"/>
                  </a:lnTo>
                  <a:lnTo>
                    <a:pt x="8515" y="1152"/>
                  </a:lnTo>
                  <a:cubicBezTo>
                    <a:pt x="8880" y="1377"/>
                    <a:pt x="9216" y="1648"/>
                    <a:pt x="9512" y="1956"/>
                  </a:cubicBezTo>
                  <a:cubicBezTo>
                    <a:pt x="10119" y="2579"/>
                    <a:pt x="10558" y="3343"/>
                    <a:pt x="10792" y="4180"/>
                  </a:cubicBezTo>
                  <a:cubicBezTo>
                    <a:pt x="10907" y="4602"/>
                    <a:pt x="10973" y="5033"/>
                    <a:pt x="10985" y="5468"/>
                  </a:cubicBezTo>
                  <a:cubicBezTo>
                    <a:pt x="11051" y="5320"/>
                    <a:pt x="11124" y="5169"/>
                    <a:pt x="11182" y="5013"/>
                  </a:cubicBezTo>
                  <a:cubicBezTo>
                    <a:pt x="10973" y="2448"/>
                    <a:pt x="8999" y="380"/>
                    <a:pt x="6447" y="48"/>
                  </a:cubicBezTo>
                  <a:cubicBezTo>
                    <a:pt x="6207" y="16"/>
                    <a:pt x="5968" y="1"/>
                    <a:pt x="5731" y="1"/>
                  </a:cubicBez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6"/>
            <p:cNvSpPr/>
            <p:nvPr/>
          </p:nvSpPr>
          <p:spPr>
            <a:xfrm>
              <a:off x="1641450" y="573050"/>
              <a:ext cx="79525" cy="96650"/>
            </a:xfrm>
            <a:custGeom>
              <a:avLst/>
              <a:gdLst/>
              <a:ahLst/>
              <a:cxnLst/>
              <a:rect l="l" t="t" r="r" b="b"/>
              <a:pathLst>
                <a:path w="3181" h="3866" extrusionOk="0">
                  <a:moveTo>
                    <a:pt x="95" y="0"/>
                  </a:moveTo>
                  <a:cubicBezTo>
                    <a:pt x="83" y="599"/>
                    <a:pt x="66" y="1202"/>
                    <a:pt x="50" y="1814"/>
                  </a:cubicBezTo>
                  <a:cubicBezTo>
                    <a:pt x="33" y="2425"/>
                    <a:pt x="17" y="3049"/>
                    <a:pt x="5" y="3669"/>
                  </a:cubicBezTo>
                  <a:lnTo>
                    <a:pt x="1" y="3865"/>
                  </a:lnTo>
                  <a:lnTo>
                    <a:pt x="169" y="3759"/>
                  </a:lnTo>
                  <a:lnTo>
                    <a:pt x="1470" y="2942"/>
                  </a:lnTo>
                  <a:lnTo>
                    <a:pt x="2270" y="2421"/>
                  </a:lnTo>
                  <a:lnTo>
                    <a:pt x="2955" y="1974"/>
                  </a:lnTo>
                  <a:lnTo>
                    <a:pt x="3004" y="1941"/>
                  </a:lnTo>
                  <a:lnTo>
                    <a:pt x="3181" y="1822"/>
                  </a:lnTo>
                  <a:lnTo>
                    <a:pt x="3004" y="1711"/>
                  </a:lnTo>
                  <a:cubicBezTo>
                    <a:pt x="2508" y="1391"/>
                    <a:pt x="1999" y="1079"/>
                    <a:pt x="1494" y="772"/>
                  </a:cubicBezTo>
                  <a:cubicBezTo>
                    <a:pt x="1006" y="513"/>
                    <a:pt x="542" y="259"/>
                    <a:pt x="95" y="0"/>
                  </a:cubicBezTo>
                  <a:lnTo>
                    <a:pt x="95" y="0"/>
                  </a:lnTo>
                  <a:cubicBezTo>
                    <a:pt x="161" y="74"/>
                    <a:pt x="226" y="148"/>
                    <a:pt x="288" y="226"/>
                  </a:cubicBezTo>
                  <a:cubicBezTo>
                    <a:pt x="715" y="513"/>
                    <a:pt x="1141" y="796"/>
                    <a:pt x="1572" y="1075"/>
                  </a:cubicBezTo>
                  <a:cubicBezTo>
                    <a:pt x="1967" y="1327"/>
                    <a:pt x="2369" y="1576"/>
                    <a:pt x="2775" y="1827"/>
                  </a:cubicBezTo>
                  <a:lnTo>
                    <a:pt x="2775" y="1827"/>
                  </a:lnTo>
                  <a:lnTo>
                    <a:pt x="135" y="3621"/>
                  </a:lnTo>
                  <a:lnTo>
                    <a:pt x="107" y="1847"/>
                  </a:lnTo>
                  <a:cubicBezTo>
                    <a:pt x="99" y="1235"/>
                    <a:pt x="95" y="616"/>
                    <a:pt x="95" y="0"/>
                  </a:cubicBez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78"/>
        <p:cNvGrpSpPr/>
        <p:nvPr/>
      </p:nvGrpSpPr>
      <p:grpSpPr>
        <a:xfrm>
          <a:off x="0" y="0"/>
          <a:ext cx="0" cy="0"/>
          <a:chOff x="0" y="0"/>
          <a:chExt cx="0" cy="0"/>
        </a:xfrm>
      </p:grpSpPr>
      <p:sp>
        <p:nvSpPr>
          <p:cNvPr id="479" name="Google Shape;479;p37"/>
          <p:cNvSpPr/>
          <p:nvPr/>
        </p:nvSpPr>
        <p:spPr>
          <a:xfrm>
            <a:off x="661125" y="495350"/>
            <a:ext cx="3783426" cy="1294626"/>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7"/>
          <p:cNvSpPr txBox="1">
            <a:spLocks noGrp="1"/>
          </p:cNvSpPr>
          <p:nvPr>
            <p:ph type="title"/>
          </p:nvPr>
        </p:nvSpPr>
        <p:spPr>
          <a:xfrm>
            <a:off x="606124" y="701643"/>
            <a:ext cx="3955500" cy="96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
        <p:nvSpPr>
          <p:cNvPr id="481" name="Google Shape;481;p37"/>
          <p:cNvSpPr/>
          <p:nvPr/>
        </p:nvSpPr>
        <p:spPr>
          <a:xfrm>
            <a:off x="661125" y="495350"/>
            <a:ext cx="3824105" cy="1343634"/>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85"/>
        <p:cNvGrpSpPr/>
        <p:nvPr/>
      </p:nvGrpSpPr>
      <p:grpSpPr>
        <a:xfrm>
          <a:off x="0" y="0"/>
          <a:ext cx="0" cy="0"/>
          <a:chOff x="0" y="0"/>
          <a:chExt cx="0" cy="0"/>
        </a:xfrm>
      </p:grpSpPr>
      <p:sp>
        <p:nvSpPr>
          <p:cNvPr id="486" name="Google Shape;486;p38"/>
          <p:cNvSpPr txBox="1">
            <a:spLocks noGrp="1"/>
          </p:cNvSpPr>
          <p:nvPr>
            <p:ph type="ctrTitle" idx="6"/>
          </p:nvPr>
        </p:nvSpPr>
        <p:spPr>
          <a:xfrm>
            <a:off x="1935550" y="359450"/>
            <a:ext cx="5273100" cy="96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sp>
        <p:nvSpPr>
          <p:cNvPr id="487" name="Google Shape;487;p38"/>
          <p:cNvSpPr txBox="1">
            <a:spLocks noGrp="1"/>
          </p:cNvSpPr>
          <p:nvPr>
            <p:ph type="ctrTitle" idx="4"/>
          </p:nvPr>
        </p:nvSpPr>
        <p:spPr>
          <a:xfrm>
            <a:off x="857374" y="2223250"/>
            <a:ext cx="26586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488" name="Google Shape;488;p38"/>
          <p:cNvSpPr txBox="1">
            <a:spLocks noGrp="1"/>
          </p:cNvSpPr>
          <p:nvPr>
            <p:ph type="subTitle" idx="5"/>
          </p:nvPr>
        </p:nvSpPr>
        <p:spPr>
          <a:xfrm>
            <a:off x="1394074" y="2676202"/>
            <a:ext cx="1585200" cy="1483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Yes, this is the ringed planet. It’s a gas giant, composed of hydrogen and helium</a:t>
            </a:r>
            <a:endParaRPr/>
          </a:p>
        </p:txBody>
      </p:sp>
      <p:sp>
        <p:nvSpPr>
          <p:cNvPr id="489" name="Google Shape;489;p38"/>
          <p:cNvSpPr txBox="1">
            <a:spLocks noGrp="1"/>
          </p:cNvSpPr>
          <p:nvPr>
            <p:ph type="ctrTitle"/>
          </p:nvPr>
        </p:nvSpPr>
        <p:spPr>
          <a:xfrm>
            <a:off x="5684694" y="2223240"/>
            <a:ext cx="2626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a:t>
            </a:r>
            <a:endParaRPr/>
          </a:p>
        </p:txBody>
      </p:sp>
      <p:sp>
        <p:nvSpPr>
          <p:cNvPr id="490" name="Google Shape;490;p38"/>
          <p:cNvSpPr txBox="1">
            <a:spLocks noGrp="1"/>
          </p:cNvSpPr>
          <p:nvPr>
            <p:ph type="subTitle" idx="1"/>
          </p:nvPr>
        </p:nvSpPr>
        <p:spPr>
          <a:xfrm>
            <a:off x="6112944" y="2676206"/>
            <a:ext cx="1770300" cy="1483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 has a beautiful name and is the second planet from the Sun. It’s quite hot, even hotter than Mercury</a:t>
            </a:r>
            <a:endParaRPr/>
          </a:p>
        </p:txBody>
      </p:sp>
      <p:sp>
        <p:nvSpPr>
          <p:cNvPr id="491" name="Google Shape;491;p38"/>
          <p:cNvSpPr txBox="1">
            <a:spLocks noGrp="1"/>
          </p:cNvSpPr>
          <p:nvPr>
            <p:ph type="ctrTitle" idx="2"/>
          </p:nvPr>
        </p:nvSpPr>
        <p:spPr>
          <a:xfrm>
            <a:off x="3252307" y="2223240"/>
            <a:ext cx="26268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492" name="Google Shape;492;p38"/>
          <p:cNvSpPr txBox="1">
            <a:spLocks noGrp="1"/>
          </p:cNvSpPr>
          <p:nvPr>
            <p:ph type="subTitle" idx="3"/>
          </p:nvPr>
        </p:nvSpPr>
        <p:spPr>
          <a:xfrm>
            <a:off x="3680557" y="2676202"/>
            <a:ext cx="1770300" cy="1483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 and the fourth-largest by diameter in our Solar System</a:t>
            </a:r>
            <a:endParaRPr/>
          </a:p>
        </p:txBody>
      </p:sp>
      <p:sp>
        <p:nvSpPr>
          <p:cNvPr id="493" name="Google Shape;493;p38"/>
          <p:cNvSpPr txBox="1">
            <a:spLocks noGrp="1"/>
          </p:cNvSpPr>
          <p:nvPr>
            <p:ph type="ctrTitle" idx="4"/>
          </p:nvPr>
        </p:nvSpPr>
        <p:spPr>
          <a:xfrm>
            <a:off x="1495174" y="1432600"/>
            <a:ext cx="1383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01</a:t>
            </a:r>
            <a:endParaRPr sz="2400">
              <a:solidFill>
                <a:schemeClr val="dk1"/>
              </a:solidFill>
            </a:endParaRPr>
          </a:p>
        </p:txBody>
      </p:sp>
      <p:sp>
        <p:nvSpPr>
          <p:cNvPr id="494" name="Google Shape;494;p38"/>
          <p:cNvSpPr txBox="1">
            <a:spLocks noGrp="1"/>
          </p:cNvSpPr>
          <p:nvPr>
            <p:ph type="ctrTitle" idx="4"/>
          </p:nvPr>
        </p:nvSpPr>
        <p:spPr>
          <a:xfrm>
            <a:off x="3874207" y="1432600"/>
            <a:ext cx="1383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02</a:t>
            </a:r>
            <a:endParaRPr sz="2400">
              <a:solidFill>
                <a:schemeClr val="dk1"/>
              </a:solidFill>
            </a:endParaRPr>
          </a:p>
        </p:txBody>
      </p:sp>
      <p:sp>
        <p:nvSpPr>
          <p:cNvPr id="495" name="Google Shape;495;p38"/>
          <p:cNvSpPr txBox="1">
            <a:spLocks noGrp="1"/>
          </p:cNvSpPr>
          <p:nvPr>
            <p:ph type="ctrTitle" idx="4"/>
          </p:nvPr>
        </p:nvSpPr>
        <p:spPr>
          <a:xfrm>
            <a:off x="6306594" y="1432600"/>
            <a:ext cx="1383000" cy="57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03</a:t>
            </a:r>
            <a:endParaRPr sz="2400">
              <a:solidFill>
                <a:schemeClr val="dk1"/>
              </a:solidFill>
            </a:endParaRPr>
          </a:p>
        </p:txBody>
      </p:sp>
      <p:sp>
        <p:nvSpPr>
          <p:cNvPr id="496" name="Google Shape;496;p38"/>
          <p:cNvSpPr/>
          <p:nvPr/>
        </p:nvSpPr>
        <p:spPr>
          <a:xfrm>
            <a:off x="1242844" y="2189300"/>
            <a:ext cx="1887662"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8"/>
          <p:cNvSpPr/>
          <p:nvPr/>
        </p:nvSpPr>
        <p:spPr>
          <a:xfrm>
            <a:off x="3621876" y="2189300"/>
            <a:ext cx="1887662"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8"/>
          <p:cNvSpPr/>
          <p:nvPr/>
        </p:nvSpPr>
        <p:spPr>
          <a:xfrm>
            <a:off x="6054264" y="2189300"/>
            <a:ext cx="1887662"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8"/>
          <p:cNvSpPr/>
          <p:nvPr/>
        </p:nvSpPr>
        <p:spPr>
          <a:xfrm rot="-5400000">
            <a:off x="2048074" y="2046597"/>
            <a:ext cx="277200" cy="36000"/>
          </a:xfrm>
          <a:custGeom>
            <a:avLst/>
            <a:gdLst/>
            <a:ahLst/>
            <a:cxnLst/>
            <a:rect l="l" t="t" r="r" b="b"/>
            <a:pathLst>
              <a:path w="3949" h="306" extrusionOk="0">
                <a:moveTo>
                  <a:pt x="3497" y="0"/>
                </a:moveTo>
                <a:cubicBezTo>
                  <a:pt x="3456" y="4"/>
                  <a:pt x="3419" y="9"/>
                  <a:pt x="3382" y="9"/>
                </a:cubicBezTo>
                <a:lnTo>
                  <a:pt x="3152" y="25"/>
                </a:lnTo>
                <a:cubicBezTo>
                  <a:pt x="3091" y="37"/>
                  <a:pt x="3033" y="41"/>
                  <a:pt x="2972" y="45"/>
                </a:cubicBezTo>
                <a:cubicBezTo>
                  <a:pt x="2943" y="41"/>
                  <a:pt x="2910" y="33"/>
                  <a:pt x="2869" y="29"/>
                </a:cubicBezTo>
                <a:cubicBezTo>
                  <a:pt x="2832" y="29"/>
                  <a:pt x="2791" y="29"/>
                  <a:pt x="2750" y="37"/>
                </a:cubicBezTo>
                <a:cubicBezTo>
                  <a:pt x="2713" y="45"/>
                  <a:pt x="2672" y="50"/>
                  <a:pt x="2631" y="54"/>
                </a:cubicBezTo>
                <a:cubicBezTo>
                  <a:pt x="2590" y="50"/>
                  <a:pt x="2549" y="41"/>
                  <a:pt x="2512" y="29"/>
                </a:cubicBezTo>
                <a:cubicBezTo>
                  <a:pt x="2488" y="25"/>
                  <a:pt x="2463" y="21"/>
                  <a:pt x="2442" y="21"/>
                </a:cubicBezTo>
                <a:lnTo>
                  <a:pt x="2373" y="25"/>
                </a:lnTo>
                <a:lnTo>
                  <a:pt x="2237" y="33"/>
                </a:lnTo>
                <a:lnTo>
                  <a:pt x="2098" y="41"/>
                </a:lnTo>
                <a:cubicBezTo>
                  <a:pt x="2077" y="45"/>
                  <a:pt x="2048" y="45"/>
                  <a:pt x="2024" y="45"/>
                </a:cubicBezTo>
                <a:lnTo>
                  <a:pt x="1954" y="58"/>
                </a:lnTo>
                <a:cubicBezTo>
                  <a:pt x="1929" y="62"/>
                  <a:pt x="1905" y="66"/>
                  <a:pt x="1884" y="66"/>
                </a:cubicBezTo>
                <a:lnTo>
                  <a:pt x="1810" y="66"/>
                </a:lnTo>
                <a:lnTo>
                  <a:pt x="1667" y="70"/>
                </a:lnTo>
                <a:lnTo>
                  <a:pt x="1507" y="74"/>
                </a:lnTo>
                <a:lnTo>
                  <a:pt x="1347" y="82"/>
                </a:lnTo>
                <a:cubicBezTo>
                  <a:pt x="1298" y="82"/>
                  <a:pt x="1244" y="78"/>
                  <a:pt x="1195" y="78"/>
                </a:cubicBezTo>
                <a:lnTo>
                  <a:pt x="1117" y="74"/>
                </a:lnTo>
                <a:cubicBezTo>
                  <a:pt x="1092" y="74"/>
                  <a:pt x="1068" y="78"/>
                  <a:pt x="1043" y="82"/>
                </a:cubicBezTo>
                <a:cubicBezTo>
                  <a:pt x="1015" y="87"/>
                  <a:pt x="986" y="91"/>
                  <a:pt x="957" y="91"/>
                </a:cubicBezTo>
                <a:cubicBezTo>
                  <a:pt x="939" y="91"/>
                  <a:pt x="921" y="90"/>
                  <a:pt x="904" y="87"/>
                </a:cubicBezTo>
                <a:cubicBezTo>
                  <a:pt x="859" y="70"/>
                  <a:pt x="813" y="58"/>
                  <a:pt x="764" y="50"/>
                </a:cubicBezTo>
                <a:cubicBezTo>
                  <a:pt x="719" y="50"/>
                  <a:pt x="678" y="50"/>
                  <a:pt x="633" y="58"/>
                </a:cubicBezTo>
                <a:cubicBezTo>
                  <a:pt x="612" y="62"/>
                  <a:pt x="592" y="62"/>
                  <a:pt x="571" y="62"/>
                </a:cubicBezTo>
                <a:lnTo>
                  <a:pt x="305" y="62"/>
                </a:lnTo>
                <a:cubicBezTo>
                  <a:pt x="239" y="62"/>
                  <a:pt x="186" y="66"/>
                  <a:pt x="145" y="70"/>
                </a:cubicBezTo>
                <a:cubicBezTo>
                  <a:pt x="108" y="70"/>
                  <a:pt x="71" y="78"/>
                  <a:pt x="42" y="95"/>
                </a:cubicBezTo>
                <a:cubicBezTo>
                  <a:pt x="17" y="107"/>
                  <a:pt x="1" y="128"/>
                  <a:pt x="1" y="152"/>
                </a:cubicBezTo>
                <a:cubicBezTo>
                  <a:pt x="1" y="181"/>
                  <a:pt x="17" y="201"/>
                  <a:pt x="38" y="214"/>
                </a:cubicBezTo>
                <a:cubicBezTo>
                  <a:pt x="71" y="234"/>
                  <a:pt x="104" y="251"/>
                  <a:pt x="140" y="259"/>
                </a:cubicBezTo>
                <a:cubicBezTo>
                  <a:pt x="194" y="267"/>
                  <a:pt x="251" y="271"/>
                  <a:pt x="305" y="271"/>
                </a:cubicBezTo>
                <a:cubicBezTo>
                  <a:pt x="324" y="272"/>
                  <a:pt x="343" y="273"/>
                  <a:pt x="363" y="273"/>
                </a:cubicBezTo>
                <a:cubicBezTo>
                  <a:pt x="412" y="273"/>
                  <a:pt x="463" y="270"/>
                  <a:pt x="518" y="267"/>
                </a:cubicBezTo>
                <a:lnTo>
                  <a:pt x="580" y="263"/>
                </a:lnTo>
                <a:cubicBezTo>
                  <a:pt x="600" y="263"/>
                  <a:pt x="625" y="259"/>
                  <a:pt x="645" y="255"/>
                </a:cubicBezTo>
                <a:cubicBezTo>
                  <a:pt x="686" y="242"/>
                  <a:pt x="727" y="238"/>
                  <a:pt x="768" y="234"/>
                </a:cubicBezTo>
                <a:cubicBezTo>
                  <a:pt x="809" y="238"/>
                  <a:pt x="854" y="255"/>
                  <a:pt x="908" y="263"/>
                </a:cubicBezTo>
                <a:cubicBezTo>
                  <a:pt x="957" y="263"/>
                  <a:pt x="1010" y="259"/>
                  <a:pt x="1055" y="242"/>
                </a:cubicBezTo>
                <a:cubicBezTo>
                  <a:pt x="1080" y="238"/>
                  <a:pt x="1105" y="234"/>
                  <a:pt x="1129" y="234"/>
                </a:cubicBezTo>
                <a:lnTo>
                  <a:pt x="1359" y="234"/>
                </a:lnTo>
                <a:cubicBezTo>
                  <a:pt x="1412" y="230"/>
                  <a:pt x="1466" y="226"/>
                  <a:pt x="1515" y="226"/>
                </a:cubicBezTo>
                <a:lnTo>
                  <a:pt x="1675" y="234"/>
                </a:lnTo>
                <a:lnTo>
                  <a:pt x="1823" y="242"/>
                </a:lnTo>
                <a:lnTo>
                  <a:pt x="1893" y="247"/>
                </a:lnTo>
                <a:cubicBezTo>
                  <a:pt x="1901" y="248"/>
                  <a:pt x="1909" y="248"/>
                  <a:pt x="1917" y="248"/>
                </a:cubicBezTo>
                <a:cubicBezTo>
                  <a:pt x="1934" y="248"/>
                  <a:pt x="1950" y="247"/>
                  <a:pt x="1966" y="247"/>
                </a:cubicBezTo>
                <a:lnTo>
                  <a:pt x="2036" y="242"/>
                </a:lnTo>
                <a:lnTo>
                  <a:pt x="2106" y="242"/>
                </a:lnTo>
                <a:lnTo>
                  <a:pt x="2245" y="247"/>
                </a:lnTo>
                <a:lnTo>
                  <a:pt x="2446" y="247"/>
                </a:lnTo>
                <a:cubicBezTo>
                  <a:pt x="2467" y="247"/>
                  <a:pt x="2488" y="251"/>
                  <a:pt x="2508" y="259"/>
                </a:cubicBezTo>
                <a:cubicBezTo>
                  <a:pt x="2549" y="275"/>
                  <a:pt x="2594" y="288"/>
                  <a:pt x="2639" y="292"/>
                </a:cubicBezTo>
                <a:cubicBezTo>
                  <a:pt x="2684" y="292"/>
                  <a:pt x="2726" y="283"/>
                  <a:pt x="2762" y="283"/>
                </a:cubicBezTo>
                <a:cubicBezTo>
                  <a:pt x="2779" y="281"/>
                  <a:pt x="2796" y="280"/>
                  <a:pt x="2814" y="280"/>
                </a:cubicBezTo>
                <a:cubicBezTo>
                  <a:pt x="2832" y="280"/>
                  <a:pt x="2851" y="281"/>
                  <a:pt x="2869" y="283"/>
                </a:cubicBezTo>
                <a:cubicBezTo>
                  <a:pt x="2902" y="292"/>
                  <a:pt x="2935" y="300"/>
                  <a:pt x="2972" y="304"/>
                </a:cubicBezTo>
                <a:cubicBezTo>
                  <a:pt x="2988" y="305"/>
                  <a:pt x="3005" y="306"/>
                  <a:pt x="3021" y="306"/>
                </a:cubicBezTo>
                <a:cubicBezTo>
                  <a:pt x="3066" y="306"/>
                  <a:pt x="3111" y="302"/>
                  <a:pt x="3156" y="296"/>
                </a:cubicBezTo>
                <a:lnTo>
                  <a:pt x="3378" y="292"/>
                </a:lnTo>
                <a:cubicBezTo>
                  <a:pt x="3423" y="292"/>
                  <a:pt x="3464" y="283"/>
                  <a:pt x="3505" y="275"/>
                </a:cubicBezTo>
                <a:cubicBezTo>
                  <a:pt x="3538" y="271"/>
                  <a:pt x="3575" y="267"/>
                  <a:pt x="3608" y="263"/>
                </a:cubicBezTo>
                <a:cubicBezTo>
                  <a:pt x="3645" y="259"/>
                  <a:pt x="3677" y="259"/>
                  <a:pt x="3706" y="251"/>
                </a:cubicBezTo>
                <a:lnTo>
                  <a:pt x="3751" y="247"/>
                </a:lnTo>
                <a:lnTo>
                  <a:pt x="3768" y="242"/>
                </a:lnTo>
                <a:lnTo>
                  <a:pt x="3784" y="242"/>
                </a:lnTo>
                <a:cubicBezTo>
                  <a:pt x="3796" y="244"/>
                  <a:pt x="3808" y="244"/>
                  <a:pt x="3819" y="244"/>
                </a:cubicBezTo>
                <a:cubicBezTo>
                  <a:pt x="3847" y="244"/>
                  <a:pt x="3874" y="241"/>
                  <a:pt x="3903" y="238"/>
                </a:cubicBezTo>
                <a:cubicBezTo>
                  <a:pt x="3932" y="230"/>
                  <a:pt x="3948" y="210"/>
                  <a:pt x="3948" y="189"/>
                </a:cubicBezTo>
                <a:cubicBezTo>
                  <a:pt x="3948" y="169"/>
                  <a:pt x="3932" y="152"/>
                  <a:pt x="3907" y="128"/>
                </a:cubicBezTo>
                <a:cubicBezTo>
                  <a:pt x="3874" y="95"/>
                  <a:pt x="3833" y="66"/>
                  <a:pt x="3792" y="41"/>
                </a:cubicBezTo>
                <a:cubicBezTo>
                  <a:pt x="3784" y="41"/>
                  <a:pt x="3780" y="37"/>
                  <a:pt x="3772" y="33"/>
                </a:cubicBezTo>
                <a:lnTo>
                  <a:pt x="3751" y="29"/>
                </a:lnTo>
                <a:lnTo>
                  <a:pt x="3706" y="21"/>
                </a:lnTo>
                <a:cubicBezTo>
                  <a:pt x="3677" y="13"/>
                  <a:pt x="3645" y="9"/>
                  <a:pt x="3612" y="4"/>
                </a:cubicBezTo>
                <a:cubicBezTo>
                  <a:pt x="3571"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8"/>
          <p:cNvSpPr/>
          <p:nvPr/>
        </p:nvSpPr>
        <p:spPr>
          <a:xfrm rot="-5400000">
            <a:off x="4427107" y="2046597"/>
            <a:ext cx="277200" cy="36000"/>
          </a:xfrm>
          <a:custGeom>
            <a:avLst/>
            <a:gdLst/>
            <a:ahLst/>
            <a:cxnLst/>
            <a:rect l="l" t="t" r="r" b="b"/>
            <a:pathLst>
              <a:path w="3949" h="306" extrusionOk="0">
                <a:moveTo>
                  <a:pt x="3497" y="0"/>
                </a:moveTo>
                <a:cubicBezTo>
                  <a:pt x="3456" y="4"/>
                  <a:pt x="3419" y="9"/>
                  <a:pt x="3382" y="9"/>
                </a:cubicBezTo>
                <a:lnTo>
                  <a:pt x="3152" y="25"/>
                </a:lnTo>
                <a:cubicBezTo>
                  <a:pt x="3091" y="37"/>
                  <a:pt x="3033" y="41"/>
                  <a:pt x="2972" y="45"/>
                </a:cubicBezTo>
                <a:cubicBezTo>
                  <a:pt x="2943" y="41"/>
                  <a:pt x="2910" y="33"/>
                  <a:pt x="2869" y="29"/>
                </a:cubicBezTo>
                <a:cubicBezTo>
                  <a:pt x="2832" y="29"/>
                  <a:pt x="2791" y="29"/>
                  <a:pt x="2750" y="37"/>
                </a:cubicBezTo>
                <a:cubicBezTo>
                  <a:pt x="2713" y="45"/>
                  <a:pt x="2672" y="50"/>
                  <a:pt x="2631" y="54"/>
                </a:cubicBezTo>
                <a:cubicBezTo>
                  <a:pt x="2590" y="50"/>
                  <a:pt x="2549" y="41"/>
                  <a:pt x="2512" y="29"/>
                </a:cubicBezTo>
                <a:cubicBezTo>
                  <a:pt x="2488" y="25"/>
                  <a:pt x="2463" y="21"/>
                  <a:pt x="2442" y="21"/>
                </a:cubicBezTo>
                <a:lnTo>
                  <a:pt x="2373" y="25"/>
                </a:lnTo>
                <a:lnTo>
                  <a:pt x="2237" y="33"/>
                </a:lnTo>
                <a:lnTo>
                  <a:pt x="2098" y="41"/>
                </a:lnTo>
                <a:cubicBezTo>
                  <a:pt x="2077" y="45"/>
                  <a:pt x="2048" y="45"/>
                  <a:pt x="2024" y="45"/>
                </a:cubicBezTo>
                <a:lnTo>
                  <a:pt x="1954" y="58"/>
                </a:lnTo>
                <a:cubicBezTo>
                  <a:pt x="1929" y="62"/>
                  <a:pt x="1905" y="66"/>
                  <a:pt x="1884" y="66"/>
                </a:cubicBezTo>
                <a:lnTo>
                  <a:pt x="1810" y="66"/>
                </a:lnTo>
                <a:lnTo>
                  <a:pt x="1667" y="70"/>
                </a:lnTo>
                <a:lnTo>
                  <a:pt x="1507" y="74"/>
                </a:lnTo>
                <a:lnTo>
                  <a:pt x="1347" y="82"/>
                </a:lnTo>
                <a:cubicBezTo>
                  <a:pt x="1298" y="82"/>
                  <a:pt x="1244" y="78"/>
                  <a:pt x="1195" y="78"/>
                </a:cubicBezTo>
                <a:lnTo>
                  <a:pt x="1117" y="74"/>
                </a:lnTo>
                <a:cubicBezTo>
                  <a:pt x="1092" y="74"/>
                  <a:pt x="1068" y="78"/>
                  <a:pt x="1043" y="82"/>
                </a:cubicBezTo>
                <a:cubicBezTo>
                  <a:pt x="1015" y="87"/>
                  <a:pt x="986" y="91"/>
                  <a:pt x="957" y="91"/>
                </a:cubicBezTo>
                <a:cubicBezTo>
                  <a:pt x="939" y="91"/>
                  <a:pt x="921" y="90"/>
                  <a:pt x="904" y="87"/>
                </a:cubicBezTo>
                <a:cubicBezTo>
                  <a:pt x="859" y="70"/>
                  <a:pt x="813" y="58"/>
                  <a:pt x="764" y="50"/>
                </a:cubicBezTo>
                <a:cubicBezTo>
                  <a:pt x="719" y="50"/>
                  <a:pt x="678" y="50"/>
                  <a:pt x="633" y="58"/>
                </a:cubicBezTo>
                <a:cubicBezTo>
                  <a:pt x="612" y="62"/>
                  <a:pt x="592" y="62"/>
                  <a:pt x="571" y="62"/>
                </a:cubicBezTo>
                <a:lnTo>
                  <a:pt x="305" y="62"/>
                </a:lnTo>
                <a:cubicBezTo>
                  <a:pt x="239" y="62"/>
                  <a:pt x="186" y="66"/>
                  <a:pt x="145" y="70"/>
                </a:cubicBezTo>
                <a:cubicBezTo>
                  <a:pt x="108" y="70"/>
                  <a:pt x="71" y="78"/>
                  <a:pt x="42" y="95"/>
                </a:cubicBezTo>
                <a:cubicBezTo>
                  <a:pt x="17" y="107"/>
                  <a:pt x="1" y="128"/>
                  <a:pt x="1" y="152"/>
                </a:cubicBezTo>
                <a:cubicBezTo>
                  <a:pt x="1" y="181"/>
                  <a:pt x="17" y="201"/>
                  <a:pt x="38" y="214"/>
                </a:cubicBezTo>
                <a:cubicBezTo>
                  <a:pt x="71" y="234"/>
                  <a:pt x="104" y="251"/>
                  <a:pt x="140" y="259"/>
                </a:cubicBezTo>
                <a:cubicBezTo>
                  <a:pt x="194" y="267"/>
                  <a:pt x="251" y="271"/>
                  <a:pt x="305" y="271"/>
                </a:cubicBezTo>
                <a:cubicBezTo>
                  <a:pt x="324" y="272"/>
                  <a:pt x="343" y="273"/>
                  <a:pt x="363" y="273"/>
                </a:cubicBezTo>
                <a:cubicBezTo>
                  <a:pt x="412" y="273"/>
                  <a:pt x="463" y="270"/>
                  <a:pt x="518" y="267"/>
                </a:cubicBezTo>
                <a:lnTo>
                  <a:pt x="580" y="263"/>
                </a:lnTo>
                <a:cubicBezTo>
                  <a:pt x="600" y="263"/>
                  <a:pt x="625" y="259"/>
                  <a:pt x="645" y="255"/>
                </a:cubicBezTo>
                <a:cubicBezTo>
                  <a:pt x="686" y="242"/>
                  <a:pt x="727" y="238"/>
                  <a:pt x="768" y="234"/>
                </a:cubicBezTo>
                <a:cubicBezTo>
                  <a:pt x="809" y="238"/>
                  <a:pt x="854" y="255"/>
                  <a:pt x="908" y="263"/>
                </a:cubicBezTo>
                <a:cubicBezTo>
                  <a:pt x="957" y="263"/>
                  <a:pt x="1010" y="259"/>
                  <a:pt x="1055" y="242"/>
                </a:cubicBezTo>
                <a:cubicBezTo>
                  <a:pt x="1080" y="238"/>
                  <a:pt x="1105" y="234"/>
                  <a:pt x="1129" y="234"/>
                </a:cubicBezTo>
                <a:lnTo>
                  <a:pt x="1359" y="234"/>
                </a:lnTo>
                <a:cubicBezTo>
                  <a:pt x="1412" y="230"/>
                  <a:pt x="1466" y="226"/>
                  <a:pt x="1515" y="226"/>
                </a:cubicBezTo>
                <a:lnTo>
                  <a:pt x="1675" y="234"/>
                </a:lnTo>
                <a:lnTo>
                  <a:pt x="1823" y="242"/>
                </a:lnTo>
                <a:lnTo>
                  <a:pt x="1893" y="247"/>
                </a:lnTo>
                <a:cubicBezTo>
                  <a:pt x="1901" y="248"/>
                  <a:pt x="1909" y="248"/>
                  <a:pt x="1917" y="248"/>
                </a:cubicBezTo>
                <a:cubicBezTo>
                  <a:pt x="1934" y="248"/>
                  <a:pt x="1950" y="247"/>
                  <a:pt x="1966" y="247"/>
                </a:cubicBezTo>
                <a:lnTo>
                  <a:pt x="2036" y="242"/>
                </a:lnTo>
                <a:lnTo>
                  <a:pt x="2106" y="242"/>
                </a:lnTo>
                <a:lnTo>
                  <a:pt x="2245" y="247"/>
                </a:lnTo>
                <a:lnTo>
                  <a:pt x="2446" y="247"/>
                </a:lnTo>
                <a:cubicBezTo>
                  <a:pt x="2467" y="247"/>
                  <a:pt x="2488" y="251"/>
                  <a:pt x="2508" y="259"/>
                </a:cubicBezTo>
                <a:cubicBezTo>
                  <a:pt x="2549" y="275"/>
                  <a:pt x="2594" y="288"/>
                  <a:pt x="2639" y="292"/>
                </a:cubicBezTo>
                <a:cubicBezTo>
                  <a:pt x="2684" y="292"/>
                  <a:pt x="2726" y="283"/>
                  <a:pt x="2762" y="283"/>
                </a:cubicBezTo>
                <a:cubicBezTo>
                  <a:pt x="2779" y="281"/>
                  <a:pt x="2796" y="280"/>
                  <a:pt x="2814" y="280"/>
                </a:cubicBezTo>
                <a:cubicBezTo>
                  <a:pt x="2832" y="280"/>
                  <a:pt x="2851" y="281"/>
                  <a:pt x="2869" y="283"/>
                </a:cubicBezTo>
                <a:cubicBezTo>
                  <a:pt x="2902" y="292"/>
                  <a:pt x="2935" y="300"/>
                  <a:pt x="2972" y="304"/>
                </a:cubicBezTo>
                <a:cubicBezTo>
                  <a:pt x="2988" y="305"/>
                  <a:pt x="3005" y="306"/>
                  <a:pt x="3021" y="306"/>
                </a:cubicBezTo>
                <a:cubicBezTo>
                  <a:pt x="3066" y="306"/>
                  <a:pt x="3111" y="302"/>
                  <a:pt x="3156" y="296"/>
                </a:cubicBezTo>
                <a:lnTo>
                  <a:pt x="3378" y="292"/>
                </a:lnTo>
                <a:cubicBezTo>
                  <a:pt x="3423" y="292"/>
                  <a:pt x="3464" y="283"/>
                  <a:pt x="3505" y="275"/>
                </a:cubicBezTo>
                <a:cubicBezTo>
                  <a:pt x="3538" y="271"/>
                  <a:pt x="3575" y="267"/>
                  <a:pt x="3608" y="263"/>
                </a:cubicBezTo>
                <a:cubicBezTo>
                  <a:pt x="3645" y="259"/>
                  <a:pt x="3677" y="259"/>
                  <a:pt x="3706" y="251"/>
                </a:cubicBezTo>
                <a:lnTo>
                  <a:pt x="3751" y="247"/>
                </a:lnTo>
                <a:lnTo>
                  <a:pt x="3768" y="242"/>
                </a:lnTo>
                <a:lnTo>
                  <a:pt x="3784" y="242"/>
                </a:lnTo>
                <a:cubicBezTo>
                  <a:pt x="3796" y="244"/>
                  <a:pt x="3808" y="244"/>
                  <a:pt x="3819" y="244"/>
                </a:cubicBezTo>
                <a:cubicBezTo>
                  <a:pt x="3847" y="244"/>
                  <a:pt x="3874" y="241"/>
                  <a:pt x="3903" y="238"/>
                </a:cubicBezTo>
                <a:cubicBezTo>
                  <a:pt x="3932" y="230"/>
                  <a:pt x="3948" y="210"/>
                  <a:pt x="3948" y="189"/>
                </a:cubicBezTo>
                <a:cubicBezTo>
                  <a:pt x="3948" y="169"/>
                  <a:pt x="3932" y="152"/>
                  <a:pt x="3907" y="128"/>
                </a:cubicBezTo>
                <a:cubicBezTo>
                  <a:pt x="3874" y="95"/>
                  <a:pt x="3833" y="66"/>
                  <a:pt x="3792" y="41"/>
                </a:cubicBezTo>
                <a:cubicBezTo>
                  <a:pt x="3784" y="41"/>
                  <a:pt x="3780" y="37"/>
                  <a:pt x="3772" y="33"/>
                </a:cubicBezTo>
                <a:lnTo>
                  <a:pt x="3751" y="29"/>
                </a:lnTo>
                <a:lnTo>
                  <a:pt x="3706" y="21"/>
                </a:lnTo>
                <a:cubicBezTo>
                  <a:pt x="3677" y="13"/>
                  <a:pt x="3645" y="9"/>
                  <a:pt x="3612" y="4"/>
                </a:cubicBezTo>
                <a:cubicBezTo>
                  <a:pt x="3571"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rot="-5400000">
            <a:off x="6859494" y="2046597"/>
            <a:ext cx="277200" cy="36000"/>
          </a:xfrm>
          <a:custGeom>
            <a:avLst/>
            <a:gdLst/>
            <a:ahLst/>
            <a:cxnLst/>
            <a:rect l="l" t="t" r="r" b="b"/>
            <a:pathLst>
              <a:path w="3949" h="306" extrusionOk="0">
                <a:moveTo>
                  <a:pt x="3497" y="0"/>
                </a:moveTo>
                <a:cubicBezTo>
                  <a:pt x="3456" y="4"/>
                  <a:pt x="3419" y="9"/>
                  <a:pt x="3382" y="9"/>
                </a:cubicBezTo>
                <a:lnTo>
                  <a:pt x="3152" y="25"/>
                </a:lnTo>
                <a:cubicBezTo>
                  <a:pt x="3091" y="37"/>
                  <a:pt x="3033" y="41"/>
                  <a:pt x="2972" y="45"/>
                </a:cubicBezTo>
                <a:cubicBezTo>
                  <a:pt x="2943" y="41"/>
                  <a:pt x="2910" y="33"/>
                  <a:pt x="2869" y="29"/>
                </a:cubicBezTo>
                <a:cubicBezTo>
                  <a:pt x="2832" y="29"/>
                  <a:pt x="2791" y="29"/>
                  <a:pt x="2750" y="37"/>
                </a:cubicBezTo>
                <a:cubicBezTo>
                  <a:pt x="2713" y="45"/>
                  <a:pt x="2672" y="50"/>
                  <a:pt x="2631" y="54"/>
                </a:cubicBezTo>
                <a:cubicBezTo>
                  <a:pt x="2590" y="50"/>
                  <a:pt x="2549" y="41"/>
                  <a:pt x="2512" y="29"/>
                </a:cubicBezTo>
                <a:cubicBezTo>
                  <a:pt x="2488" y="25"/>
                  <a:pt x="2463" y="21"/>
                  <a:pt x="2442" y="21"/>
                </a:cubicBezTo>
                <a:lnTo>
                  <a:pt x="2373" y="25"/>
                </a:lnTo>
                <a:lnTo>
                  <a:pt x="2237" y="33"/>
                </a:lnTo>
                <a:lnTo>
                  <a:pt x="2098" y="41"/>
                </a:lnTo>
                <a:cubicBezTo>
                  <a:pt x="2077" y="45"/>
                  <a:pt x="2048" y="45"/>
                  <a:pt x="2024" y="45"/>
                </a:cubicBezTo>
                <a:lnTo>
                  <a:pt x="1954" y="58"/>
                </a:lnTo>
                <a:cubicBezTo>
                  <a:pt x="1929" y="62"/>
                  <a:pt x="1905" y="66"/>
                  <a:pt x="1884" y="66"/>
                </a:cubicBezTo>
                <a:lnTo>
                  <a:pt x="1810" y="66"/>
                </a:lnTo>
                <a:lnTo>
                  <a:pt x="1667" y="70"/>
                </a:lnTo>
                <a:lnTo>
                  <a:pt x="1507" y="74"/>
                </a:lnTo>
                <a:lnTo>
                  <a:pt x="1347" y="82"/>
                </a:lnTo>
                <a:cubicBezTo>
                  <a:pt x="1298" y="82"/>
                  <a:pt x="1244" y="78"/>
                  <a:pt x="1195" y="78"/>
                </a:cubicBezTo>
                <a:lnTo>
                  <a:pt x="1117" y="74"/>
                </a:lnTo>
                <a:cubicBezTo>
                  <a:pt x="1092" y="74"/>
                  <a:pt x="1068" y="78"/>
                  <a:pt x="1043" y="82"/>
                </a:cubicBezTo>
                <a:cubicBezTo>
                  <a:pt x="1015" y="87"/>
                  <a:pt x="986" y="91"/>
                  <a:pt x="957" y="91"/>
                </a:cubicBezTo>
                <a:cubicBezTo>
                  <a:pt x="939" y="91"/>
                  <a:pt x="921" y="90"/>
                  <a:pt x="904" y="87"/>
                </a:cubicBezTo>
                <a:cubicBezTo>
                  <a:pt x="859" y="70"/>
                  <a:pt x="813" y="58"/>
                  <a:pt x="764" y="50"/>
                </a:cubicBezTo>
                <a:cubicBezTo>
                  <a:pt x="719" y="50"/>
                  <a:pt x="678" y="50"/>
                  <a:pt x="633" y="58"/>
                </a:cubicBezTo>
                <a:cubicBezTo>
                  <a:pt x="612" y="62"/>
                  <a:pt x="592" y="62"/>
                  <a:pt x="571" y="62"/>
                </a:cubicBezTo>
                <a:lnTo>
                  <a:pt x="305" y="62"/>
                </a:lnTo>
                <a:cubicBezTo>
                  <a:pt x="239" y="62"/>
                  <a:pt x="186" y="66"/>
                  <a:pt x="145" y="70"/>
                </a:cubicBezTo>
                <a:cubicBezTo>
                  <a:pt x="108" y="70"/>
                  <a:pt x="71" y="78"/>
                  <a:pt x="42" y="95"/>
                </a:cubicBezTo>
                <a:cubicBezTo>
                  <a:pt x="17" y="107"/>
                  <a:pt x="1" y="128"/>
                  <a:pt x="1" y="152"/>
                </a:cubicBezTo>
                <a:cubicBezTo>
                  <a:pt x="1" y="181"/>
                  <a:pt x="17" y="201"/>
                  <a:pt x="38" y="214"/>
                </a:cubicBezTo>
                <a:cubicBezTo>
                  <a:pt x="71" y="234"/>
                  <a:pt x="104" y="251"/>
                  <a:pt x="140" y="259"/>
                </a:cubicBezTo>
                <a:cubicBezTo>
                  <a:pt x="194" y="267"/>
                  <a:pt x="251" y="271"/>
                  <a:pt x="305" y="271"/>
                </a:cubicBezTo>
                <a:cubicBezTo>
                  <a:pt x="324" y="272"/>
                  <a:pt x="343" y="273"/>
                  <a:pt x="363" y="273"/>
                </a:cubicBezTo>
                <a:cubicBezTo>
                  <a:pt x="412" y="273"/>
                  <a:pt x="463" y="270"/>
                  <a:pt x="518" y="267"/>
                </a:cubicBezTo>
                <a:lnTo>
                  <a:pt x="580" y="263"/>
                </a:lnTo>
                <a:cubicBezTo>
                  <a:pt x="600" y="263"/>
                  <a:pt x="625" y="259"/>
                  <a:pt x="645" y="255"/>
                </a:cubicBezTo>
                <a:cubicBezTo>
                  <a:pt x="686" y="242"/>
                  <a:pt x="727" y="238"/>
                  <a:pt x="768" y="234"/>
                </a:cubicBezTo>
                <a:cubicBezTo>
                  <a:pt x="809" y="238"/>
                  <a:pt x="854" y="255"/>
                  <a:pt x="908" y="263"/>
                </a:cubicBezTo>
                <a:cubicBezTo>
                  <a:pt x="957" y="263"/>
                  <a:pt x="1010" y="259"/>
                  <a:pt x="1055" y="242"/>
                </a:cubicBezTo>
                <a:cubicBezTo>
                  <a:pt x="1080" y="238"/>
                  <a:pt x="1105" y="234"/>
                  <a:pt x="1129" y="234"/>
                </a:cubicBezTo>
                <a:lnTo>
                  <a:pt x="1359" y="234"/>
                </a:lnTo>
                <a:cubicBezTo>
                  <a:pt x="1412" y="230"/>
                  <a:pt x="1466" y="226"/>
                  <a:pt x="1515" y="226"/>
                </a:cubicBezTo>
                <a:lnTo>
                  <a:pt x="1675" y="234"/>
                </a:lnTo>
                <a:lnTo>
                  <a:pt x="1823" y="242"/>
                </a:lnTo>
                <a:lnTo>
                  <a:pt x="1893" y="247"/>
                </a:lnTo>
                <a:cubicBezTo>
                  <a:pt x="1901" y="248"/>
                  <a:pt x="1909" y="248"/>
                  <a:pt x="1917" y="248"/>
                </a:cubicBezTo>
                <a:cubicBezTo>
                  <a:pt x="1934" y="248"/>
                  <a:pt x="1950" y="247"/>
                  <a:pt x="1966" y="247"/>
                </a:cubicBezTo>
                <a:lnTo>
                  <a:pt x="2036" y="242"/>
                </a:lnTo>
                <a:lnTo>
                  <a:pt x="2106" y="242"/>
                </a:lnTo>
                <a:lnTo>
                  <a:pt x="2245" y="247"/>
                </a:lnTo>
                <a:lnTo>
                  <a:pt x="2446" y="247"/>
                </a:lnTo>
                <a:cubicBezTo>
                  <a:pt x="2467" y="247"/>
                  <a:pt x="2488" y="251"/>
                  <a:pt x="2508" y="259"/>
                </a:cubicBezTo>
                <a:cubicBezTo>
                  <a:pt x="2549" y="275"/>
                  <a:pt x="2594" y="288"/>
                  <a:pt x="2639" y="292"/>
                </a:cubicBezTo>
                <a:cubicBezTo>
                  <a:pt x="2684" y="292"/>
                  <a:pt x="2726" y="283"/>
                  <a:pt x="2762" y="283"/>
                </a:cubicBezTo>
                <a:cubicBezTo>
                  <a:pt x="2779" y="281"/>
                  <a:pt x="2796" y="280"/>
                  <a:pt x="2814" y="280"/>
                </a:cubicBezTo>
                <a:cubicBezTo>
                  <a:pt x="2832" y="280"/>
                  <a:pt x="2851" y="281"/>
                  <a:pt x="2869" y="283"/>
                </a:cubicBezTo>
                <a:cubicBezTo>
                  <a:pt x="2902" y="292"/>
                  <a:pt x="2935" y="300"/>
                  <a:pt x="2972" y="304"/>
                </a:cubicBezTo>
                <a:cubicBezTo>
                  <a:pt x="2988" y="305"/>
                  <a:pt x="3005" y="306"/>
                  <a:pt x="3021" y="306"/>
                </a:cubicBezTo>
                <a:cubicBezTo>
                  <a:pt x="3066" y="306"/>
                  <a:pt x="3111" y="302"/>
                  <a:pt x="3156" y="296"/>
                </a:cubicBezTo>
                <a:lnTo>
                  <a:pt x="3378" y="292"/>
                </a:lnTo>
                <a:cubicBezTo>
                  <a:pt x="3423" y="292"/>
                  <a:pt x="3464" y="283"/>
                  <a:pt x="3505" y="275"/>
                </a:cubicBezTo>
                <a:cubicBezTo>
                  <a:pt x="3538" y="271"/>
                  <a:pt x="3575" y="267"/>
                  <a:pt x="3608" y="263"/>
                </a:cubicBezTo>
                <a:cubicBezTo>
                  <a:pt x="3645" y="259"/>
                  <a:pt x="3677" y="259"/>
                  <a:pt x="3706" y="251"/>
                </a:cubicBezTo>
                <a:lnTo>
                  <a:pt x="3751" y="247"/>
                </a:lnTo>
                <a:lnTo>
                  <a:pt x="3768" y="242"/>
                </a:lnTo>
                <a:lnTo>
                  <a:pt x="3784" y="242"/>
                </a:lnTo>
                <a:cubicBezTo>
                  <a:pt x="3796" y="244"/>
                  <a:pt x="3808" y="244"/>
                  <a:pt x="3819" y="244"/>
                </a:cubicBezTo>
                <a:cubicBezTo>
                  <a:pt x="3847" y="244"/>
                  <a:pt x="3874" y="241"/>
                  <a:pt x="3903" y="238"/>
                </a:cubicBezTo>
                <a:cubicBezTo>
                  <a:pt x="3932" y="230"/>
                  <a:pt x="3948" y="210"/>
                  <a:pt x="3948" y="189"/>
                </a:cubicBezTo>
                <a:cubicBezTo>
                  <a:pt x="3948" y="169"/>
                  <a:pt x="3932" y="152"/>
                  <a:pt x="3907" y="128"/>
                </a:cubicBezTo>
                <a:cubicBezTo>
                  <a:pt x="3874" y="95"/>
                  <a:pt x="3833" y="66"/>
                  <a:pt x="3792" y="41"/>
                </a:cubicBezTo>
                <a:cubicBezTo>
                  <a:pt x="3784" y="41"/>
                  <a:pt x="3780" y="37"/>
                  <a:pt x="3772" y="33"/>
                </a:cubicBezTo>
                <a:lnTo>
                  <a:pt x="3751" y="29"/>
                </a:lnTo>
                <a:lnTo>
                  <a:pt x="3706" y="21"/>
                </a:lnTo>
                <a:cubicBezTo>
                  <a:pt x="3677" y="13"/>
                  <a:pt x="3645" y="9"/>
                  <a:pt x="3612" y="4"/>
                </a:cubicBezTo>
                <a:cubicBezTo>
                  <a:pt x="3571"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39"/>
          <p:cNvSpPr txBox="1">
            <a:spLocks noGrp="1"/>
          </p:cNvSpPr>
          <p:nvPr>
            <p:ph type="subTitle" idx="1"/>
          </p:nvPr>
        </p:nvSpPr>
        <p:spPr>
          <a:xfrm flipH="1">
            <a:off x="599976" y="3234588"/>
            <a:ext cx="3306300" cy="1370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Venus has a beautiful name and is the second planet from the Sun. It’s terribly hot, even hotter than Mercury</a:t>
            </a:r>
            <a:endParaRPr/>
          </a:p>
        </p:txBody>
      </p:sp>
      <p:sp>
        <p:nvSpPr>
          <p:cNvPr id="507" name="Google Shape;507;p39"/>
          <p:cNvSpPr txBox="1">
            <a:spLocks noGrp="1"/>
          </p:cNvSpPr>
          <p:nvPr>
            <p:ph type="title"/>
          </p:nvPr>
        </p:nvSpPr>
        <p:spPr>
          <a:xfrm>
            <a:off x="2282876" y="1309100"/>
            <a:ext cx="2111700" cy="5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PROBLEM</a:t>
            </a:r>
            <a:endParaRPr/>
          </a:p>
        </p:txBody>
      </p:sp>
      <p:sp>
        <p:nvSpPr>
          <p:cNvPr id="508" name="Google Shape;508;p39"/>
          <p:cNvSpPr txBox="1">
            <a:spLocks noGrp="1"/>
          </p:cNvSpPr>
          <p:nvPr>
            <p:ph type="subTitle" idx="2"/>
          </p:nvPr>
        </p:nvSpPr>
        <p:spPr>
          <a:xfrm flipH="1">
            <a:off x="5036376" y="690913"/>
            <a:ext cx="3502800" cy="137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 which gives the planet its reddish cast</a:t>
            </a:r>
            <a:endParaRPr/>
          </a:p>
        </p:txBody>
      </p:sp>
      <p:sp>
        <p:nvSpPr>
          <p:cNvPr id="509" name="Google Shape;509;p39"/>
          <p:cNvSpPr txBox="1">
            <a:spLocks noGrp="1"/>
          </p:cNvSpPr>
          <p:nvPr>
            <p:ph type="title" idx="3"/>
          </p:nvPr>
        </p:nvSpPr>
        <p:spPr>
          <a:xfrm>
            <a:off x="4635451" y="3252460"/>
            <a:ext cx="2111700" cy="528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SOLUTION</a:t>
            </a:r>
            <a:endParaRPr/>
          </a:p>
        </p:txBody>
      </p:sp>
      <p:grpSp>
        <p:nvGrpSpPr>
          <p:cNvPr id="510" name="Google Shape;510;p39"/>
          <p:cNvGrpSpPr/>
          <p:nvPr/>
        </p:nvGrpSpPr>
        <p:grpSpPr>
          <a:xfrm>
            <a:off x="2130466" y="1083755"/>
            <a:ext cx="4698617" cy="2888332"/>
            <a:chOff x="809625" y="4528500"/>
            <a:chExt cx="1173950" cy="721650"/>
          </a:xfrm>
        </p:grpSpPr>
        <p:sp>
          <p:nvSpPr>
            <p:cNvPr id="511" name="Google Shape;511;p39"/>
            <p:cNvSpPr/>
            <p:nvPr/>
          </p:nvSpPr>
          <p:spPr>
            <a:xfrm>
              <a:off x="809625" y="4528500"/>
              <a:ext cx="689875" cy="474825"/>
            </a:xfrm>
            <a:custGeom>
              <a:avLst/>
              <a:gdLst/>
              <a:ahLst/>
              <a:cxnLst/>
              <a:rect l="l" t="t" r="r" b="b"/>
              <a:pathLst>
                <a:path w="27595" h="18993" extrusionOk="0">
                  <a:moveTo>
                    <a:pt x="91" y="0"/>
                  </a:moveTo>
                  <a:lnTo>
                    <a:pt x="74" y="3065"/>
                  </a:lnTo>
                  <a:cubicBezTo>
                    <a:pt x="66" y="4128"/>
                    <a:pt x="58" y="5211"/>
                    <a:pt x="45" y="6315"/>
                  </a:cubicBezTo>
                  <a:cubicBezTo>
                    <a:pt x="33" y="8551"/>
                    <a:pt x="17" y="10533"/>
                    <a:pt x="4" y="12642"/>
                  </a:cubicBezTo>
                  <a:cubicBezTo>
                    <a:pt x="0" y="13738"/>
                    <a:pt x="8" y="14739"/>
                    <a:pt x="13" y="15662"/>
                  </a:cubicBezTo>
                  <a:cubicBezTo>
                    <a:pt x="17" y="16126"/>
                    <a:pt x="17" y="16565"/>
                    <a:pt x="13" y="16984"/>
                  </a:cubicBezTo>
                  <a:cubicBezTo>
                    <a:pt x="13" y="17447"/>
                    <a:pt x="8" y="17907"/>
                    <a:pt x="4" y="18362"/>
                  </a:cubicBezTo>
                  <a:lnTo>
                    <a:pt x="4" y="18863"/>
                  </a:lnTo>
                  <a:lnTo>
                    <a:pt x="2323" y="18875"/>
                  </a:lnTo>
                  <a:cubicBezTo>
                    <a:pt x="3213" y="18884"/>
                    <a:pt x="3878" y="18888"/>
                    <a:pt x="4629" y="18900"/>
                  </a:cubicBezTo>
                  <a:lnTo>
                    <a:pt x="6869" y="18937"/>
                  </a:lnTo>
                  <a:cubicBezTo>
                    <a:pt x="7612" y="18945"/>
                    <a:pt x="8408" y="18949"/>
                    <a:pt x="9105" y="18949"/>
                  </a:cubicBezTo>
                  <a:lnTo>
                    <a:pt x="12310" y="18929"/>
                  </a:lnTo>
                  <a:cubicBezTo>
                    <a:pt x="12451" y="18928"/>
                    <a:pt x="12586" y="18928"/>
                    <a:pt x="12714" y="18928"/>
                  </a:cubicBezTo>
                  <a:cubicBezTo>
                    <a:pt x="13288" y="18928"/>
                    <a:pt x="13745" y="18934"/>
                    <a:pt x="14103" y="18941"/>
                  </a:cubicBezTo>
                  <a:cubicBezTo>
                    <a:pt x="15006" y="18953"/>
                    <a:pt x="15954" y="18974"/>
                    <a:pt x="16947" y="18982"/>
                  </a:cubicBezTo>
                  <a:lnTo>
                    <a:pt x="17694" y="18986"/>
                  </a:lnTo>
                  <a:lnTo>
                    <a:pt x="18354" y="18986"/>
                  </a:lnTo>
                  <a:lnTo>
                    <a:pt x="19606" y="18990"/>
                  </a:lnTo>
                  <a:cubicBezTo>
                    <a:pt x="20275" y="18992"/>
                    <a:pt x="20912" y="18993"/>
                    <a:pt x="21512" y="18993"/>
                  </a:cubicBezTo>
                  <a:cubicBezTo>
                    <a:pt x="22360" y="18993"/>
                    <a:pt x="23136" y="18991"/>
                    <a:pt x="23828" y="18986"/>
                  </a:cubicBezTo>
                  <a:cubicBezTo>
                    <a:pt x="25010" y="18978"/>
                    <a:pt x="25949" y="18970"/>
                    <a:pt x="26589" y="18953"/>
                  </a:cubicBezTo>
                  <a:cubicBezTo>
                    <a:pt x="27229" y="18941"/>
                    <a:pt x="27582" y="18920"/>
                    <a:pt x="27591" y="18904"/>
                  </a:cubicBezTo>
                  <a:cubicBezTo>
                    <a:pt x="27595" y="18884"/>
                    <a:pt x="27258" y="18863"/>
                    <a:pt x="26630" y="18842"/>
                  </a:cubicBezTo>
                  <a:cubicBezTo>
                    <a:pt x="25999" y="18822"/>
                    <a:pt x="25075" y="18806"/>
                    <a:pt x="23910" y="18785"/>
                  </a:cubicBezTo>
                  <a:lnTo>
                    <a:pt x="19721" y="18732"/>
                  </a:lnTo>
                  <a:lnTo>
                    <a:pt x="18477" y="18715"/>
                  </a:lnTo>
                  <a:lnTo>
                    <a:pt x="17841" y="18711"/>
                  </a:lnTo>
                  <a:lnTo>
                    <a:pt x="17263" y="18703"/>
                  </a:lnTo>
                  <a:lnTo>
                    <a:pt x="14526" y="18658"/>
                  </a:lnTo>
                  <a:cubicBezTo>
                    <a:pt x="14137" y="18651"/>
                    <a:pt x="13532" y="18644"/>
                    <a:pt x="12770" y="18644"/>
                  </a:cubicBezTo>
                  <a:cubicBezTo>
                    <a:pt x="12598" y="18644"/>
                    <a:pt x="12419" y="18645"/>
                    <a:pt x="12232" y="18646"/>
                  </a:cubicBezTo>
                  <a:cubicBezTo>
                    <a:pt x="11231" y="18646"/>
                    <a:pt x="10102" y="18666"/>
                    <a:pt x="8962" y="18670"/>
                  </a:cubicBezTo>
                  <a:cubicBezTo>
                    <a:pt x="8796" y="18671"/>
                    <a:pt x="8625" y="18672"/>
                    <a:pt x="8449" y="18672"/>
                  </a:cubicBezTo>
                  <a:cubicBezTo>
                    <a:pt x="7473" y="18672"/>
                    <a:pt x="6338" y="18654"/>
                    <a:pt x="4941" y="18633"/>
                  </a:cubicBezTo>
                  <a:lnTo>
                    <a:pt x="3640" y="18621"/>
                  </a:lnTo>
                  <a:lnTo>
                    <a:pt x="2347" y="18617"/>
                  </a:lnTo>
                  <a:lnTo>
                    <a:pt x="255" y="18613"/>
                  </a:lnTo>
                  <a:lnTo>
                    <a:pt x="255" y="18350"/>
                  </a:lnTo>
                  <a:cubicBezTo>
                    <a:pt x="259" y="17886"/>
                    <a:pt x="259" y="17415"/>
                    <a:pt x="259" y="16934"/>
                  </a:cubicBezTo>
                  <a:cubicBezTo>
                    <a:pt x="259" y="16417"/>
                    <a:pt x="259" y="15905"/>
                    <a:pt x="255" y="15404"/>
                  </a:cubicBezTo>
                  <a:cubicBezTo>
                    <a:pt x="251" y="14403"/>
                    <a:pt x="238" y="13434"/>
                    <a:pt x="238" y="12503"/>
                  </a:cubicBezTo>
                  <a:cubicBezTo>
                    <a:pt x="246" y="10488"/>
                    <a:pt x="255" y="8396"/>
                    <a:pt x="263" y="6245"/>
                  </a:cubicBezTo>
                  <a:cubicBezTo>
                    <a:pt x="267" y="5183"/>
                    <a:pt x="275" y="4083"/>
                    <a:pt x="279" y="2938"/>
                  </a:cubicBezTo>
                  <a:lnTo>
                    <a:pt x="283" y="185"/>
                  </a:lnTo>
                  <a:lnTo>
                    <a:pt x="521" y="185"/>
                  </a:lnTo>
                  <a:lnTo>
                    <a:pt x="7308" y="189"/>
                  </a:lnTo>
                  <a:lnTo>
                    <a:pt x="12942" y="189"/>
                  </a:lnTo>
                  <a:lnTo>
                    <a:pt x="14817" y="168"/>
                  </a:lnTo>
                  <a:cubicBezTo>
                    <a:pt x="15420" y="164"/>
                    <a:pt x="16007" y="156"/>
                    <a:pt x="16577" y="156"/>
                  </a:cubicBezTo>
                  <a:cubicBezTo>
                    <a:pt x="16741" y="155"/>
                    <a:pt x="16907" y="154"/>
                    <a:pt x="17074" y="154"/>
                  </a:cubicBezTo>
                  <a:cubicBezTo>
                    <a:pt x="17478" y="154"/>
                    <a:pt x="17892" y="157"/>
                    <a:pt x="18301" y="160"/>
                  </a:cubicBezTo>
                  <a:cubicBezTo>
                    <a:pt x="19466" y="168"/>
                    <a:pt x="20644" y="181"/>
                    <a:pt x="21834" y="181"/>
                  </a:cubicBezTo>
                  <a:cubicBezTo>
                    <a:pt x="22072" y="182"/>
                    <a:pt x="22308" y="182"/>
                    <a:pt x="22542" y="182"/>
                  </a:cubicBezTo>
                  <a:cubicBezTo>
                    <a:pt x="23478" y="182"/>
                    <a:pt x="24382" y="177"/>
                    <a:pt x="25252" y="177"/>
                  </a:cubicBezTo>
                  <a:lnTo>
                    <a:pt x="27402" y="177"/>
                  </a:lnTo>
                  <a:lnTo>
                    <a:pt x="27402" y="846"/>
                  </a:lnTo>
                  <a:cubicBezTo>
                    <a:pt x="27402" y="1892"/>
                    <a:pt x="27398" y="2905"/>
                    <a:pt x="27398" y="3886"/>
                  </a:cubicBezTo>
                  <a:cubicBezTo>
                    <a:pt x="27394" y="4838"/>
                    <a:pt x="27385" y="5745"/>
                    <a:pt x="27377" y="6652"/>
                  </a:cubicBezTo>
                  <a:cubicBezTo>
                    <a:pt x="27373" y="7554"/>
                    <a:pt x="27365" y="8461"/>
                    <a:pt x="27365" y="9331"/>
                  </a:cubicBezTo>
                  <a:cubicBezTo>
                    <a:pt x="27365" y="10197"/>
                    <a:pt x="27373" y="10989"/>
                    <a:pt x="27377" y="11719"/>
                  </a:cubicBezTo>
                  <a:cubicBezTo>
                    <a:pt x="27381" y="12445"/>
                    <a:pt x="27385" y="13110"/>
                    <a:pt x="27390" y="13709"/>
                  </a:cubicBezTo>
                  <a:cubicBezTo>
                    <a:pt x="27394" y="14325"/>
                    <a:pt x="27398" y="14924"/>
                    <a:pt x="27398" y="15445"/>
                  </a:cubicBezTo>
                  <a:cubicBezTo>
                    <a:pt x="27406" y="16495"/>
                    <a:pt x="27414" y="17320"/>
                    <a:pt x="27431" y="17886"/>
                  </a:cubicBezTo>
                  <a:cubicBezTo>
                    <a:pt x="27447" y="18449"/>
                    <a:pt x="27467" y="18756"/>
                    <a:pt x="27492" y="18765"/>
                  </a:cubicBezTo>
                  <a:cubicBezTo>
                    <a:pt x="27493" y="18765"/>
                    <a:pt x="27493" y="18765"/>
                    <a:pt x="27494" y="18765"/>
                  </a:cubicBezTo>
                  <a:cubicBezTo>
                    <a:pt x="27517" y="18765"/>
                    <a:pt x="27529" y="18474"/>
                    <a:pt x="27545" y="17927"/>
                  </a:cubicBezTo>
                  <a:cubicBezTo>
                    <a:pt x="27558" y="17365"/>
                    <a:pt x="27570" y="16536"/>
                    <a:pt x="27578" y="15478"/>
                  </a:cubicBezTo>
                  <a:cubicBezTo>
                    <a:pt x="27578" y="14940"/>
                    <a:pt x="27582" y="14374"/>
                    <a:pt x="27586" y="13709"/>
                  </a:cubicBezTo>
                  <a:cubicBezTo>
                    <a:pt x="27586" y="13028"/>
                    <a:pt x="27582" y="12306"/>
                    <a:pt x="27578" y="11563"/>
                  </a:cubicBezTo>
                  <a:cubicBezTo>
                    <a:pt x="27574" y="10821"/>
                    <a:pt x="27570" y="10045"/>
                    <a:pt x="27570" y="9270"/>
                  </a:cubicBezTo>
                  <a:cubicBezTo>
                    <a:pt x="27566" y="8494"/>
                    <a:pt x="27570" y="7653"/>
                    <a:pt x="27578" y="6742"/>
                  </a:cubicBezTo>
                  <a:cubicBezTo>
                    <a:pt x="27582" y="5839"/>
                    <a:pt x="27586" y="4813"/>
                    <a:pt x="27586" y="3800"/>
                  </a:cubicBezTo>
                  <a:cubicBezTo>
                    <a:pt x="27586" y="2811"/>
                    <a:pt x="27582" y="1785"/>
                    <a:pt x="27582" y="731"/>
                  </a:cubicBezTo>
                  <a:lnTo>
                    <a:pt x="27582" y="0"/>
                  </a:lnTo>
                  <a:lnTo>
                    <a:pt x="26700" y="0"/>
                  </a:lnTo>
                  <a:lnTo>
                    <a:pt x="25014" y="8"/>
                  </a:lnTo>
                  <a:cubicBezTo>
                    <a:pt x="23898" y="13"/>
                    <a:pt x="22782" y="21"/>
                    <a:pt x="21674" y="21"/>
                  </a:cubicBezTo>
                  <a:lnTo>
                    <a:pt x="18169" y="4"/>
                  </a:lnTo>
                  <a:cubicBezTo>
                    <a:pt x="17767" y="4"/>
                    <a:pt x="17349" y="3"/>
                    <a:pt x="16922" y="3"/>
                  </a:cubicBezTo>
                  <a:cubicBezTo>
                    <a:pt x="16709" y="3"/>
                    <a:pt x="16494" y="3"/>
                    <a:pt x="16278" y="4"/>
                  </a:cubicBezTo>
                  <a:lnTo>
                    <a:pt x="14419" y="25"/>
                  </a:lnTo>
                  <a:cubicBezTo>
                    <a:pt x="13812" y="29"/>
                    <a:pt x="13225" y="37"/>
                    <a:pt x="12651" y="37"/>
                  </a:cubicBezTo>
                  <a:lnTo>
                    <a:pt x="10833" y="37"/>
                  </a:lnTo>
                  <a:lnTo>
                    <a:pt x="7091" y="25"/>
                  </a:lnTo>
                  <a:lnTo>
                    <a:pt x="333" y="0"/>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9"/>
            <p:cNvSpPr/>
            <p:nvPr/>
          </p:nvSpPr>
          <p:spPr>
            <a:xfrm>
              <a:off x="1293700" y="4775300"/>
              <a:ext cx="689875" cy="474850"/>
            </a:xfrm>
            <a:custGeom>
              <a:avLst/>
              <a:gdLst/>
              <a:ahLst/>
              <a:cxnLst/>
              <a:rect l="l" t="t" r="r" b="b"/>
              <a:pathLst>
                <a:path w="27595" h="18994" extrusionOk="0">
                  <a:moveTo>
                    <a:pt x="91" y="1"/>
                  </a:moveTo>
                  <a:lnTo>
                    <a:pt x="74" y="3066"/>
                  </a:lnTo>
                  <a:cubicBezTo>
                    <a:pt x="66" y="4129"/>
                    <a:pt x="58" y="5212"/>
                    <a:pt x="46" y="6316"/>
                  </a:cubicBezTo>
                  <a:cubicBezTo>
                    <a:pt x="33" y="8552"/>
                    <a:pt x="17" y="10534"/>
                    <a:pt x="5" y="12647"/>
                  </a:cubicBezTo>
                  <a:cubicBezTo>
                    <a:pt x="1" y="13738"/>
                    <a:pt x="13" y="14744"/>
                    <a:pt x="13" y="15667"/>
                  </a:cubicBezTo>
                  <a:cubicBezTo>
                    <a:pt x="13" y="16127"/>
                    <a:pt x="13" y="16566"/>
                    <a:pt x="13" y="16984"/>
                  </a:cubicBezTo>
                  <a:cubicBezTo>
                    <a:pt x="9" y="17452"/>
                    <a:pt x="9" y="17912"/>
                    <a:pt x="5" y="18363"/>
                  </a:cubicBezTo>
                  <a:lnTo>
                    <a:pt x="5" y="18868"/>
                  </a:lnTo>
                  <a:lnTo>
                    <a:pt x="2319" y="18880"/>
                  </a:lnTo>
                  <a:cubicBezTo>
                    <a:pt x="3213" y="18884"/>
                    <a:pt x="3878" y="18888"/>
                    <a:pt x="4629" y="18900"/>
                  </a:cubicBezTo>
                  <a:lnTo>
                    <a:pt x="6869" y="18937"/>
                  </a:lnTo>
                  <a:cubicBezTo>
                    <a:pt x="7612" y="18946"/>
                    <a:pt x="8408" y="18950"/>
                    <a:pt x="9102" y="18950"/>
                  </a:cubicBezTo>
                  <a:lnTo>
                    <a:pt x="12310" y="18929"/>
                  </a:lnTo>
                  <a:cubicBezTo>
                    <a:pt x="13078" y="18929"/>
                    <a:pt x="13664" y="18937"/>
                    <a:pt x="14103" y="18941"/>
                  </a:cubicBezTo>
                  <a:cubicBezTo>
                    <a:pt x="15006" y="18954"/>
                    <a:pt x="15954" y="18974"/>
                    <a:pt x="16943" y="18982"/>
                  </a:cubicBezTo>
                  <a:lnTo>
                    <a:pt x="17694" y="18991"/>
                  </a:lnTo>
                  <a:lnTo>
                    <a:pt x="19606" y="18991"/>
                  </a:lnTo>
                  <a:cubicBezTo>
                    <a:pt x="20276" y="18992"/>
                    <a:pt x="20912" y="18993"/>
                    <a:pt x="21512" y="18993"/>
                  </a:cubicBezTo>
                  <a:cubicBezTo>
                    <a:pt x="22361" y="18993"/>
                    <a:pt x="23136" y="18991"/>
                    <a:pt x="23828" y="18987"/>
                  </a:cubicBezTo>
                  <a:cubicBezTo>
                    <a:pt x="25010" y="18978"/>
                    <a:pt x="25945" y="18970"/>
                    <a:pt x="26590" y="18954"/>
                  </a:cubicBezTo>
                  <a:cubicBezTo>
                    <a:pt x="27234" y="18941"/>
                    <a:pt x="27583" y="18925"/>
                    <a:pt x="27587" y="18905"/>
                  </a:cubicBezTo>
                  <a:cubicBezTo>
                    <a:pt x="27595" y="18884"/>
                    <a:pt x="27259" y="18863"/>
                    <a:pt x="26631" y="18843"/>
                  </a:cubicBezTo>
                  <a:cubicBezTo>
                    <a:pt x="25999" y="18827"/>
                    <a:pt x="25076" y="18806"/>
                    <a:pt x="23906" y="18790"/>
                  </a:cubicBezTo>
                  <a:lnTo>
                    <a:pt x="19721" y="18732"/>
                  </a:lnTo>
                  <a:lnTo>
                    <a:pt x="18478" y="18720"/>
                  </a:lnTo>
                  <a:lnTo>
                    <a:pt x="17842" y="18712"/>
                  </a:lnTo>
                  <a:lnTo>
                    <a:pt x="17259" y="18708"/>
                  </a:lnTo>
                  <a:lnTo>
                    <a:pt x="14526" y="18658"/>
                  </a:lnTo>
                  <a:cubicBezTo>
                    <a:pt x="14113" y="18655"/>
                    <a:pt x="13466" y="18645"/>
                    <a:pt x="12643" y="18645"/>
                  </a:cubicBezTo>
                  <a:cubicBezTo>
                    <a:pt x="12509" y="18645"/>
                    <a:pt x="12371" y="18645"/>
                    <a:pt x="12228" y="18646"/>
                  </a:cubicBezTo>
                  <a:cubicBezTo>
                    <a:pt x="11231" y="18650"/>
                    <a:pt x="10103" y="18667"/>
                    <a:pt x="8962" y="18675"/>
                  </a:cubicBezTo>
                  <a:cubicBezTo>
                    <a:pt x="8867" y="18675"/>
                    <a:pt x="8771" y="18675"/>
                    <a:pt x="8673" y="18675"/>
                  </a:cubicBezTo>
                  <a:cubicBezTo>
                    <a:pt x="7648" y="18675"/>
                    <a:pt x="6447" y="18657"/>
                    <a:pt x="4941" y="18638"/>
                  </a:cubicBezTo>
                  <a:lnTo>
                    <a:pt x="3640" y="18625"/>
                  </a:lnTo>
                  <a:lnTo>
                    <a:pt x="2348" y="18621"/>
                  </a:lnTo>
                  <a:lnTo>
                    <a:pt x="255" y="18613"/>
                  </a:lnTo>
                  <a:lnTo>
                    <a:pt x="255" y="18355"/>
                  </a:lnTo>
                  <a:cubicBezTo>
                    <a:pt x="259" y="17887"/>
                    <a:pt x="259" y="17415"/>
                    <a:pt x="259" y="16935"/>
                  </a:cubicBezTo>
                  <a:cubicBezTo>
                    <a:pt x="259" y="16418"/>
                    <a:pt x="259" y="15909"/>
                    <a:pt x="255" y="15409"/>
                  </a:cubicBezTo>
                  <a:cubicBezTo>
                    <a:pt x="247" y="14403"/>
                    <a:pt x="239" y="13439"/>
                    <a:pt x="239" y="12503"/>
                  </a:cubicBezTo>
                  <a:cubicBezTo>
                    <a:pt x="247" y="10493"/>
                    <a:pt x="255" y="8396"/>
                    <a:pt x="263" y="6246"/>
                  </a:cubicBezTo>
                  <a:cubicBezTo>
                    <a:pt x="267" y="5187"/>
                    <a:pt x="271" y="4083"/>
                    <a:pt x="280" y="2939"/>
                  </a:cubicBezTo>
                  <a:lnTo>
                    <a:pt x="284" y="185"/>
                  </a:lnTo>
                  <a:lnTo>
                    <a:pt x="522" y="185"/>
                  </a:lnTo>
                  <a:lnTo>
                    <a:pt x="7308" y="189"/>
                  </a:lnTo>
                  <a:lnTo>
                    <a:pt x="12942" y="189"/>
                  </a:lnTo>
                  <a:lnTo>
                    <a:pt x="14813" y="173"/>
                  </a:lnTo>
                  <a:cubicBezTo>
                    <a:pt x="15421" y="165"/>
                    <a:pt x="16003" y="161"/>
                    <a:pt x="16574" y="157"/>
                  </a:cubicBezTo>
                  <a:cubicBezTo>
                    <a:pt x="17132" y="157"/>
                    <a:pt x="17718" y="157"/>
                    <a:pt x="18301" y="161"/>
                  </a:cubicBezTo>
                  <a:cubicBezTo>
                    <a:pt x="19462" y="169"/>
                    <a:pt x="20640" y="181"/>
                    <a:pt x="21830" y="185"/>
                  </a:cubicBezTo>
                  <a:cubicBezTo>
                    <a:pt x="23020" y="185"/>
                    <a:pt x="24161" y="181"/>
                    <a:pt x="25252" y="181"/>
                  </a:cubicBezTo>
                  <a:lnTo>
                    <a:pt x="27402" y="181"/>
                  </a:lnTo>
                  <a:lnTo>
                    <a:pt x="27402" y="846"/>
                  </a:lnTo>
                  <a:cubicBezTo>
                    <a:pt x="27398" y="1892"/>
                    <a:pt x="27398" y="2906"/>
                    <a:pt x="27394" y="3891"/>
                  </a:cubicBezTo>
                  <a:cubicBezTo>
                    <a:pt x="27394" y="4843"/>
                    <a:pt x="27386" y="5745"/>
                    <a:pt x="27378" y="6652"/>
                  </a:cubicBezTo>
                  <a:cubicBezTo>
                    <a:pt x="27369" y="7559"/>
                    <a:pt x="27365" y="8466"/>
                    <a:pt x="27365" y="9332"/>
                  </a:cubicBezTo>
                  <a:cubicBezTo>
                    <a:pt x="27365" y="10197"/>
                    <a:pt x="27373" y="10993"/>
                    <a:pt x="27378" y="11720"/>
                  </a:cubicBezTo>
                  <a:cubicBezTo>
                    <a:pt x="27382" y="12446"/>
                    <a:pt x="27386" y="13111"/>
                    <a:pt x="27390" y="13714"/>
                  </a:cubicBezTo>
                  <a:cubicBezTo>
                    <a:pt x="27394" y="14329"/>
                    <a:pt x="27394" y="14924"/>
                    <a:pt x="27398" y="15445"/>
                  </a:cubicBezTo>
                  <a:cubicBezTo>
                    <a:pt x="27406" y="16496"/>
                    <a:pt x="27414" y="17321"/>
                    <a:pt x="27431" y="17887"/>
                  </a:cubicBezTo>
                  <a:cubicBezTo>
                    <a:pt x="27447" y="18453"/>
                    <a:pt x="27464" y="18757"/>
                    <a:pt x="27492" y="18765"/>
                  </a:cubicBezTo>
                  <a:cubicBezTo>
                    <a:pt x="27493" y="18765"/>
                    <a:pt x="27493" y="18765"/>
                    <a:pt x="27494" y="18765"/>
                  </a:cubicBezTo>
                  <a:cubicBezTo>
                    <a:pt x="27518" y="18765"/>
                    <a:pt x="27538" y="18479"/>
                    <a:pt x="27550" y="17928"/>
                  </a:cubicBezTo>
                  <a:cubicBezTo>
                    <a:pt x="27566" y="17366"/>
                    <a:pt x="27574" y="16537"/>
                    <a:pt x="27583" y="15478"/>
                  </a:cubicBezTo>
                  <a:cubicBezTo>
                    <a:pt x="27587" y="14941"/>
                    <a:pt x="27587" y="14374"/>
                    <a:pt x="27591" y="13710"/>
                  </a:cubicBezTo>
                  <a:cubicBezTo>
                    <a:pt x="27595" y="13029"/>
                    <a:pt x="27591" y="12311"/>
                    <a:pt x="27587" y="11564"/>
                  </a:cubicBezTo>
                  <a:cubicBezTo>
                    <a:pt x="27583" y="10821"/>
                    <a:pt x="27579" y="10046"/>
                    <a:pt x="27574" y="9270"/>
                  </a:cubicBezTo>
                  <a:cubicBezTo>
                    <a:pt x="27574" y="8495"/>
                    <a:pt x="27579" y="7657"/>
                    <a:pt x="27583" y="6742"/>
                  </a:cubicBezTo>
                  <a:cubicBezTo>
                    <a:pt x="27591" y="5840"/>
                    <a:pt x="27595" y="4818"/>
                    <a:pt x="27595" y="3804"/>
                  </a:cubicBezTo>
                  <a:cubicBezTo>
                    <a:pt x="27591" y="2811"/>
                    <a:pt x="27587" y="1786"/>
                    <a:pt x="27587" y="731"/>
                  </a:cubicBezTo>
                  <a:lnTo>
                    <a:pt x="27587" y="1"/>
                  </a:lnTo>
                  <a:lnTo>
                    <a:pt x="26709" y="1"/>
                  </a:lnTo>
                  <a:lnTo>
                    <a:pt x="25022" y="9"/>
                  </a:lnTo>
                  <a:cubicBezTo>
                    <a:pt x="23902" y="13"/>
                    <a:pt x="22786" y="21"/>
                    <a:pt x="21678" y="21"/>
                  </a:cubicBezTo>
                  <a:lnTo>
                    <a:pt x="18178" y="9"/>
                  </a:lnTo>
                  <a:cubicBezTo>
                    <a:pt x="17776" y="9"/>
                    <a:pt x="17356" y="5"/>
                    <a:pt x="16929" y="5"/>
                  </a:cubicBezTo>
                  <a:cubicBezTo>
                    <a:pt x="16716" y="5"/>
                    <a:pt x="16501" y="6"/>
                    <a:pt x="16286" y="9"/>
                  </a:cubicBezTo>
                  <a:lnTo>
                    <a:pt x="14424" y="25"/>
                  </a:lnTo>
                  <a:cubicBezTo>
                    <a:pt x="13820" y="34"/>
                    <a:pt x="13229" y="38"/>
                    <a:pt x="12659" y="38"/>
                  </a:cubicBezTo>
                  <a:lnTo>
                    <a:pt x="10829" y="38"/>
                  </a:lnTo>
                  <a:lnTo>
                    <a:pt x="7091" y="29"/>
                  </a:lnTo>
                  <a:lnTo>
                    <a:pt x="329"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9"/>
            <p:cNvSpPr/>
            <p:nvPr/>
          </p:nvSpPr>
          <p:spPr>
            <a:xfrm>
              <a:off x="1353400" y="4850975"/>
              <a:ext cx="19625" cy="3775"/>
            </a:xfrm>
            <a:custGeom>
              <a:avLst/>
              <a:gdLst/>
              <a:ahLst/>
              <a:cxnLst/>
              <a:rect l="l" t="t" r="r" b="b"/>
              <a:pathLst>
                <a:path w="785" h="151" extrusionOk="0">
                  <a:moveTo>
                    <a:pt x="166" y="0"/>
                  </a:moveTo>
                  <a:cubicBezTo>
                    <a:pt x="125" y="0"/>
                    <a:pt x="85" y="10"/>
                    <a:pt x="46" y="27"/>
                  </a:cubicBezTo>
                  <a:cubicBezTo>
                    <a:pt x="29" y="39"/>
                    <a:pt x="13" y="55"/>
                    <a:pt x="1" y="72"/>
                  </a:cubicBezTo>
                  <a:cubicBezTo>
                    <a:pt x="39" y="122"/>
                    <a:pt x="75" y="151"/>
                    <a:pt x="117" y="151"/>
                  </a:cubicBezTo>
                  <a:cubicBezTo>
                    <a:pt x="133" y="151"/>
                    <a:pt x="151" y="147"/>
                    <a:pt x="169" y="137"/>
                  </a:cubicBezTo>
                  <a:cubicBezTo>
                    <a:pt x="198" y="121"/>
                    <a:pt x="230" y="113"/>
                    <a:pt x="263" y="113"/>
                  </a:cubicBezTo>
                  <a:cubicBezTo>
                    <a:pt x="296" y="113"/>
                    <a:pt x="329" y="121"/>
                    <a:pt x="358" y="137"/>
                  </a:cubicBezTo>
                  <a:cubicBezTo>
                    <a:pt x="376" y="146"/>
                    <a:pt x="397" y="150"/>
                    <a:pt x="418" y="150"/>
                  </a:cubicBezTo>
                  <a:cubicBezTo>
                    <a:pt x="439" y="150"/>
                    <a:pt x="460" y="146"/>
                    <a:pt x="481" y="137"/>
                  </a:cubicBezTo>
                  <a:cubicBezTo>
                    <a:pt x="507" y="125"/>
                    <a:pt x="537" y="119"/>
                    <a:pt x="567" y="119"/>
                  </a:cubicBezTo>
                  <a:cubicBezTo>
                    <a:pt x="597" y="119"/>
                    <a:pt x="626" y="125"/>
                    <a:pt x="653" y="137"/>
                  </a:cubicBezTo>
                  <a:cubicBezTo>
                    <a:pt x="665" y="143"/>
                    <a:pt x="679" y="146"/>
                    <a:pt x="692" y="146"/>
                  </a:cubicBezTo>
                  <a:cubicBezTo>
                    <a:pt x="718" y="146"/>
                    <a:pt x="743" y="135"/>
                    <a:pt x="760" y="113"/>
                  </a:cubicBezTo>
                  <a:cubicBezTo>
                    <a:pt x="784" y="88"/>
                    <a:pt x="780" y="51"/>
                    <a:pt x="752" y="35"/>
                  </a:cubicBezTo>
                  <a:cubicBezTo>
                    <a:pt x="739" y="27"/>
                    <a:pt x="727" y="27"/>
                    <a:pt x="715" y="27"/>
                  </a:cubicBezTo>
                  <a:cubicBezTo>
                    <a:pt x="709" y="27"/>
                    <a:pt x="703" y="27"/>
                    <a:pt x="697" y="27"/>
                  </a:cubicBezTo>
                  <a:cubicBezTo>
                    <a:pt x="596" y="27"/>
                    <a:pt x="496" y="3"/>
                    <a:pt x="396" y="3"/>
                  </a:cubicBezTo>
                  <a:cubicBezTo>
                    <a:pt x="360" y="3"/>
                    <a:pt x="324" y="6"/>
                    <a:pt x="288" y="14"/>
                  </a:cubicBezTo>
                  <a:cubicBezTo>
                    <a:pt x="263" y="14"/>
                    <a:pt x="243" y="10"/>
                    <a:pt x="222" y="6"/>
                  </a:cubicBezTo>
                  <a:cubicBezTo>
                    <a:pt x="203" y="2"/>
                    <a:pt x="185" y="0"/>
                    <a:pt x="16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9"/>
            <p:cNvSpPr/>
            <p:nvPr/>
          </p:nvSpPr>
          <p:spPr>
            <a:xfrm>
              <a:off x="1391875" y="4850800"/>
              <a:ext cx="12525" cy="3900"/>
            </a:xfrm>
            <a:custGeom>
              <a:avLst/>
              <a:gdLst/>
              <a:ahLst/>
              <a:cxnLst/>
              <a:rect l="l" t="t" r="r" b="b"/>
              <a:pathLst>
                <a:path w="501" h="156" extrusionOk="0">
                  <a:moveTo>
                    <a:pt x="349" y="1"/>
                  </a:moveTo>
                  <a:lnTo>
                    <a:pt x="70" y="17"/>
                  </a:lnTo>
                  <a:cubicBezTo>
                    <a:pt x="68" y="15"/>
                    <a:pt x="65" y="14"/>
                    <a:pt x="62" y="14"/>
                  </a:cubicBezTo>
                  <a:cubicBezTo>
                    <a:pt x="59" y="14"/>
                    <a:pt x="56" y="15"/>
                    <a:pt x="54" y="17"/>
                  </a:cubicBezTo>
                  <a:cubicBezTo>
                    <a:pt x="21" y="17"/>
                    <a:pt x="0" y="42"/>
                    <a:pt x="0" y="70"/>
                  </a:cubicBezTo>
                  <a:cubicBezTo>
                    <a:pt x="0" y="107"/>
                    <a:pt x="17" y="144"/>
                    <a:pt x="54" y="148"/>
                  </a:cubicBezTo>
                  <a:cubicBezTo>
                    <a:pt x="83" y="153"/>
                    <a:pt x="111" y="155"/>
                    <a:pt x="141" y="155"/>
                  </a:cubicBezTo>
                  <a:cubicBezTo>
                    <a:pt x="162" y="155"/>
                    <a:pt x="183" y="154"/>
                    <a:pt x="206" y="153"/>
                  </a:cubicBezTo>
                  <a:cubicBezTo>
                    <a:pt x="249" y="146"/>
                    <a:pt x="290" y="124"/>
                    <a:pt x="334" y="124"/>
                  </a:cubicBezTo>
                  <a:cubicBezTo>
                    <a:pt x="348" y="124"/>
                    <a:pt x="363" y="126"/>
                    <a:pt x="378" y="132"/>
                  </a:cubicBezTo>
                  <a:cubicBezTo>
                    <a:pt x="382" y="134"/>
                    <a:pt x="386" y="134"/>
                    <a:pt x="390" y="134"/>
                  </a:cubicBezTo>
                  <a:cubicBezTo>
                    <a:pt x="409" y="134"/>
                    <a:pt x="431" y="122"/>
                    <a:pt x="448" y="116"/>
                  </a:cubicBezTo>
                  <a:cubicBezTo>
                    <a:pt x="472" y="103"/>
                    <a:pt x="501" y="95"/>
                    <a:pt x="493" y="50"/>
                  </a:cubicBezTo>
                  <a:cubicBezTo>
                    <a:pt x="489" y="25"/>
                    <a:pt x="470" y="3"/>
                    <a:pt x="446" y="3"/>
                  </a:cubicBezTo>
                  <a:cubicBezTo>
                    <a:pt x="443" y="3"/>
                    <a:pt x="439" y="4"/>
                    <a:pt x="435" y="5"/>
                  </a:cubicBezTo>
                  <a:lnTo>
                    <a:pt x="353" y="5"/>
                  </a:lnTo>
                  <a:lnTo>
                    <a:pt x="349"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9"/>
            <p:cNvSpPr/>
            <p:nvPr/>
          </p:nvSpPr>
          <p:spPr>
            <a:xfrm>
              <a:off x="1405100" y="4850975"/>
              <a:ext cx="6175" cy="2700"/>
            </a:xfrm>
            <a:custGeom>
              <a:avLst/>
              <a:gdLst/>
              <a:ahLst/>
              <a:cxnLst/>
              <a:rect l="l" t="t" r="r" b="b"/>
              <a:pathLst>
                <a:path w="247" h="108" extrusionOk="0">
                  <a:moveTo>
                    <a:pt x="95" y="1"/>
                  </a:moveTo>
                  <a:cubicBezTo>
                    <a:pt x="51" y="1"/>
                    <a:pt x="12" y="28"/>
                    <a:pt x="1" y="72"/>
                  </a:cubicBezTo>
                  <a:cubicBezTo>
                    <a:pt x="46" y="95"/>
                    <a:pt x="94" y="107"/>
                    <a:pt x="143" y="107"/>
                  </a:cubicBezTo>
                  <a:cubicBezTo>
                    <a:pt x="171" y="107"/>
                    <a:pt x="199" y="104"/>
                    <a:pt x="226" y="96"/>
                  </a:cubicBezTo>
                  <a:cubicBezTo>
                    <a:pt x="235" y="88"/>
                    <a:pt x="243" y="72"/>
                    <a:pt x="247" y="59"/>
                  </a:cubicBezTo>
                  <a:cubicBezTo>
                    <a:pt x="247" y="47"/>
                    <a:pt x="235" y="22"/>
                    <a:pt x="226" y="18"/>
                  </a:cubicBezTo>
                  <a:cubicBezTo>
                    <a:pt x="189" y="6"/>
                    <a:pt x="148" y="2"/>
                    <a:pt x="111" y="2"/>
                  </a:cubicBezTo>
                  <a:cubicBezTo>
                    <a:pt x="106" y="1"/>
                    <a:pt x="100" y="1"/>
                    <a:pt x="9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9"/>
            <p:cNvSpPr/>
            <p:nvPr/>
          </p:nvSpPr>
          <p:spPr>
            <a:xfrm>
              <a:off x="1412075" y="4850725"/>
              <a:ext cx="5250" cy="3275"/>
            </a:xfrm>
            <a:custGeom>
              <a:avLst/>
              <a:gdLst/>
              <a:ahLst/>
              <a:cxnLst/>
              <a:rect l="l" t="t" r="r" b="b"/>
              <a:pathLst>
                <a:path w="210" h="131" extrusionOk="0">
                  <a:moveTo>
                    <a:pt x="127" y="1"/>
                  </a:moveTo>
                  <a:cubicBezTo>
                    <a:pt x="76" y="1"/>
                    <a:pt x="29" y="25"/>
                    <a:pt x="1" y="69"/>
                  </a:cubicBezTo>
                  <a:cubicBezTo>
                    <a:pt x="42" y="108"/>
                    <a:pt x="79" y="131"/>
                    <a:pt x="115" y="131"/>
                  </a:cubicBezTo>
                  <a:cubicBezTo>
                    <a:pt x="137" y="131"/>
                    <a:pt x="159" y="123"/>
                    <a:pt x="181" y="106"/>
                  </a:cubicBezTo>
                  <a:cubicBezTo>
                    <a:pt x="198" y="90"/>
                    <a:pt x="206" y="73"/>
                    <a:pt x="210" y="53"/>
                  </a:cubicBezTo>
                  <a:cubicBezTo>
                    <a:pt x="202" y="32"/>
                    <a:pt x="189" y="16"/>
                    <a:pt x="173" y="8"/>
                  </a:cubicBezTo>
                  <a:cubicBezTo>
                    <a:pt x="158" y="3"/>
                    <a:pt x="142" y="1"/>
                    <a:pt x="12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9"/>
            <p:cNvSpPr/>
            <p:nvPr/>
          </p:nvSpPr>
          <p:spPr>
            <a:xfrm>
              <a:off x="1381000" y="4851250"/>
              <a:ext cx="3825" cy="3375"/>
            </a:xfrm>
            <a:custGeom>
              <a:avLst/>
              <a:gdLst/>
              <a:ahLst/>
              <a:cxnLst/>
              <a:rect l="l" t="t" r="r" b="b"/>
              <a:pathLst>
                <a:path w="153" h="135" extrusionOk="0">
                  <a:moveTo>
                    <a:pt x="72" y="0"/>
                  </a:moveTo>
                  <a:cubicBezTo>
                    <a:pt x="53" y="0"/>
                    <a:pt x="35" y="18"/>
                    <a:pt x="0" y="52"/>
                  </a:cubicBezTo>
                  <a:cubicBezTo>
                    <a:pt x="9" y="98"/>
                    <a:pt x="33" y="130"/>
                    <a:pt x="70" y="135"/>
                  </a:cubicBezTo>
                  <a:cubicBezTo>
                    <a:pt x="72" y="135"/>
                    <a:pt x="75" y="135"/>
                    <a:pt x="77" y="135"/>
                  </a:cubicBezTo>
                  <a:cubicBezTo>
                    <a:pt x="108" y="135"/>
                    <a:pt x="141" y="110"/>
                    <a:pt x="152" y="52"/>
                  </a:cubicBezTo>
                  <a:cubicBezTo>
                    <a:pt x="111" y="18"/>
                    <a:pt x="91" y="0"/>
                    <a:pt x="7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9"/>
            <p:cNvSpPr/>
            <p:nvPr/>
          </p:nvSpPr>
          <p:spPr>
            <a:xfrm>
              <a:off x="1386650" y="4851325"/>
              <a:ext cx="3800" cy="3400"/>
            </a:xfrm>
            <a:custGeom>
              <a:avLst/>
              <a:gdLst/>
              <a:ahLst/>
              <a:cxnLst/>
              <a:rect l="l" t="t" r="r" b="b"/>
              <a:pathLst>
                <a:path w="152" h="136" extrusionOk="0">
                  <a:moveTo>
                    <a:pt x="74" y="0"/>
                  </a:moveTo>
                  <a:cubicBezTo>
                    <a:pt x="29" y="0"/>
                    <a:pt x="0" y="25"/>
                    <a:pt x="0" y="58"/>
                  </a:cubicBezTo>
                  <a:cubicBezTo>
                    <a:pt x="4" y="95"/>
                    <a:pt x="33" y="127"/>
                    <a:pt x="70" y="136"/>
                  </a:cubicBezTo>
                  <a:cubicBezTo>
                    <a:pt x="111" y="136"/>
                    <a:pt x="144" y="111"/>
                    <a:pt x="152" y="70"/>
                  </a:cubicBezTo>
                  <a:cubicBezTo>
                    <a:pt x="152" y="54"/>
                    <a:pt x="148" y="41"/>
                    <a:pt x="140" y="29"/>
                  </a:cubicBezTo>
                  <a:cubicBezTo>
                    <a:pt x="127" y="17"/>
                    <a:pt x="111" y="4"/>
                    <a:pt x="9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9"/>
            <p:cNvSpPr/>
            <p:nvPr/>
          </p:nvSpPr>
          <p:spPr>
            <a:xfrm>
              <a:off x="1375975" y="4851000"/>
              <a:ext cx="3500" cy="3175"/>
            </a:xfrm>
            <a:custGeom>
              <a:avLst/>
              <a:gdLst/>
              <a:ahLst/>
              <a:cxnLst/>
              <a:rect l="l" t="t" r="r" b="b"/>
              <a:pathLst>
                <a:path w="140" h="127" extrusionOk="0">
                  <a:moveTo>
                    <a:pt x="66" y="1"/>
                  </a:moveTo>
                  <a:cubicBezTo>
                    <a:pt x="45" y="9"/>
                    <a:pt x="25" y="21"/>
                    <a:pt x="9" y="38"/>
                  </a:cubicBezTo>
                  <a:cubicBezTo>
                    <a:pt x="0" y="50"/>
                    <a:pt x="0" y="71"/>
                    <a:pt x="4" y="87"/>
                  </a:cubicBezTo>
                  <a:cubicBezTo>
                    <a:pt x="17" y="112"/>
                    <a:pt x="43" y="126"/>
                    <a:pt x="70" y="126"/>
                  </a:cubicBezTo>
                  <a:cubicBezTo>
                    <a:pt x="87" y="126"/>
                    <a:pt x="105" y="120"/>
                    <a:pt x="119" y="108"/>
                  </a:cubicBezTo>
                  <a:cubicBezTo>
                    <a:pt x="132" y="91"/>
                    <a:pt x="140" y="67"/>
                    <a:pt x="140" y="46"/>
                  </a:cubicBezTo>
                  <a:cubicBezTo>
                    <a:pt x="140" y="34"/>
                    <a:pt x="119" y="21"/>
                    <a:pt x="107" y="13"/>
                  </a:cubicBezTo>
                  <a:cubicBezTo>
                    <a:pt x="91" y="5"/>
                    <a:pt x="78" y="5"/>
                    <a:pt x="6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9"/>
            <p:cNvSpPr/>
            <p:nvPr/>
          </p:nvSpPr>
          <p:spPr>
            <a:xfrm>
              <a:off x="1377825" y="4889475"/>
              <a:ext cx="38175" cy="4400"/>
            </a:xfrm>
            <a:custGeom>
              <a:avLst/>
              <a:gdLst/>
              <a:ahLst/>
              <a:cxnLst/>
              <a:rect l="l" t="t" r="r" b="b"/>
              <a:pathLst>
                <a:path w="1527" h="176" extrusionOk="0">
                  <a:moveTo>
                    <a:pt x="1461" y="1"/>
                  </a:moveTo>
                  <a:cubicBezTo>
                    <a:pt x="1342" y="1"/>
                    <a:pt x="1223" y="1"/>
                    <a:pt x="1104" y="5"/>
                  </a:cubicBezTo>
                  <a:cubicBezTo>
                    <a:pt x="882" y="17"/>
                    <a:pt x="665" y="29"/>
                    <a:pt x="447" y="50"/>
                  </a:cubicBezTo>
                  <a:cubicBezTo>
                    <a:pt x="388" y="52"/>
                    <a:pt x="329" y="55"/>
                    <a:pt x="270" y="55"/>
                  </a:cubicBezTo>
                  <a:cubicBezTo>
                    <a:pt x="226" y="55"/>
                    <a:pt x="183" y="53"/>
                    <a:pt x="140" y="50"/>
                  </a:cubicBezTo>
                  <a:cubicBezTo>
                    <a:pt x="131" y="49"/>
                    <a:pt x="123" y="48"/>
                    <a:pt x="114" y="48"/>
                  </a:cubicBezTo>
                  <a:cubicBezTo>
                    <a:pt x="73" y="48"/>
                    <a:pt x="31" y="64"/>
                    <a:pt x="0" y="91"/>
                  </a:cubicBezTo>
                  <a:cubicBezTo>
                    <a:pt x="17" y="157"/>
                    <a:pt x="54" y="157"/>
                    <a:pt x="86" y="165"/>
                  </a:cubicBezTo>
                  <a:cubicBezTo>
                    <a:pt x="110" y="173"/>
                    <a:pt x="133" y="175"/>
                    <a:pt x="157" y="175"/>
                  </a:cubicBezTo>
                  <a:cubicBezTo>
                    <a:pt x="170" y="175"/>
                    <a:pt x="184" y="175"/>
                    <a:pt x="197" y="173"/>
                  </a:cubicBezTo>
                  <a:cubicBezTo>
                    <a:pt x="240" y="166"/>
                    <a:pt x="283" y="161"/>
                    <a:pt x="326" y="161"/>
                  </a:cubicBezTo>
                  <a:cubicBezTo>
                    <a:pt x="357" y="161"/>
                    <a:pt x="388" y="164"/>
                    <a:pt x="419" y="169"/>
                  </a:cubicBezTo>
                  <a:cubicBezTo>
                    <a:pt x="489" y="169"/>
                    <a:pt x="558" y="165"/>
                    <a:pt x="628" y="161"/>
                  </a:cubicBezTo>
                  <a:lnTo>
                    <a:pt x="1083" y="144"/>
                  </a:lnTo>
                  <a:cubicBezTo>
                    <a:pt x="1112" y="144"/>
                    <a:pt x="1141" y="140"/>
                    <a:pt x="1170" y="136"/>
                  </a:cubicBezTo>
                  <a:cubicBezTo>
                    <a:pt x="1205" y="132"/>
                    <a:pt x="1240" y="124"/>
                    <a:pt x="1276" y="124"/>
                  </a:cubicBezTo>
                  <a:cubicBezTo>
                    <a:pt x="1306" y="124"/>
                    <a:pt x="1336" y="129"/>
                    <a:pt x="1367" y="148"/>
                  </a:cubicBezTo>
                  <a:cubicBezTo>
                    <a:pt x="1386" y="160"/>
                    <a:pt x="1404" y="165"/>
                    <a:pt x="1420" y="165"/>
                  </a:cubicBezTo>
                  <a:cubicBezTo>
                    <a:pt x="1462" y="165"/>
                    <a:pt x="1492" y="131"/>
                    <a:pt x="1510" y="87"/>
                  </a:cubicBezTo>
                  <a:cubicBezTo>
                    <a:pt x="1527" y="58"/>
                    <a:pt x="1514" y="21"/>
                    <a:pt x="1486" y="9"/>
                  </a:cubicBezTo>
                  <a:cubicBezTo>
                    <a:pt x="1477" y="5"/>
                    <a:pt x="1469" y="1"/>
                    <a:pt x="146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9"/>
            <p:cNvSpPr/>
            <p:nvPr/>
          </p:nvSpPr>
          <p:spPr>
            <a:xfrm>
              <a:off x="1416400" y="4889375"/>
              <a:ext cx="5250" cy="3400"/>
            </a:xfrm>
            <a:custGeom>
              <a:avLst/>
              <a:gdLst/>
              <a:ahLst/>
              <a:cxnLst/>
              <a:rect l="l" t="t" r="r" b="b"/>
              <a:pathLst>
                <a:path w="210" h="136" extrusionOk="0">
                  <a:moveTo>
                    <a:pt x="98" y="0"/>
                  </a:moveTo>
                  <a:cubicBezTo>
                    <a:pt x="67" y="0"/>
                    <a:pt x="34" y="14"/>
                    <a:pt x="0" y="50"/>
                  </a:cubicBezTo>
                  <a:cubicBezTo>
                    <a:pt x="25" y="119"/>
                    <a:pt x="59" y="136"/>
                    <a:pt x="97" y="136"/>
                  </a:cubicBezTo>
                  <a:cubicBezTo>
                    <a:pt x="116" y="136"/>
                    <a:pt x="136" y="132"/>
                    <a:pt x="156" y="128"/>
                  </a:cubicBezTo>
                  <a:cubicBezTo>
                    <a:pt x="193" y="120"/>
                    <a:pt x="209" y="91"/>
                    <a:pt x="197" y="33"/>
                  </a:cubicBezTo>
                  <a:cubicBezTo>
                    <a:pt x="164" y="15"/>
                    <a:pt x="131" y="0"/>
                    <a:pt x="9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9"/>
            <p:cNvSpPr/>
            <p:nvPr/>
          </p:nvSpPr>
          <p:spPr>
            <a:xfrm>
              <a:off x="1423775" y="4889875"/>
              <a:ext cx="4750" cy="3325"/>
            </a:xfrm>
            <a:custGeom>
              <a:avLst/>
              <a:gdLst/>
              <a:ahLst/>
              <a:cxnLst/>
              <a:rect l="l" t="t" r="r" b="b"/>
              <a:pathLst>
                <a:path w="190" h="133" extrusionOk="0">
                  <a:moveTo>
                    <a:pt x="108" y="0"/>
                  </a:moveTo>
                  <a:cubicBezTo>
                    <a:pt x="83" y="0"/>
                    <a:pt x="58" y="7"/>
                    <a:pt x="33" y="13"/>
                  </a:cubicBezTo>
                  <a:cubicBezTo>
                    <a:pt x="9" y="17"/>
                    <a:pt x="0" y="59"/>
                    <a:pt x="17" y="79"/>
                  </a:cubicBezTo>
                  <a:cubicBezTo>
                    <a:pt x="36" y="113"/>
                    <a:pt x="68" y="133"/>
                    <a:pt x="105" y="133"/>
                  </a:cubicBezTo>
                  <a:cubicBezTo>
                    <a:pt x="108" y="133"/>
                    <a:pt x="112" y="133"/>
                    <a:pt x="115" y="132"/>
                  </a:cubicBezTo>
                  <a:cubicBezTo>
                    <a:pt x="165" y="124"/>
                    <a:pt x="177" y="87"/>
                    <a:pt x="189" y="30"/>
                  </a:cubicBezTo>
                  <a:cubicBezTo>
                    <a:pt x="161" y="7"/>
                    <a:pt x="134" y="0"/>
                    <a:pt x="10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9"/>
            <p:cNvSpPr/>
            <p:nvPr/>
          </p:nvSpPr>
          <p:spPr>
            <a:xfrm>
              <a:off x="1359550" y="4890775"/>
              <a:ext cx="2900" cy="2525"/>
            </a:xfrm>
            <a:custGeom>
              <a:avLst/>
              <a:gdLst/>
              <a:ahLst/>
              <a:cxnLst/>
              <a:rect l="l" t="t" r="r" b="b"/>
              <a:pathLst>
                <a:path w="116" h="101" extrusionOk="0">
                  <a:moveTo>
                    <a:pt x="41" y="1"/>
                  </a:moveTo>
                  <a:cubicBezTo>
                    <a:pt x="24" y="1"/>
                    <a:pt x="7" y="8"/>
                    <a:pt x="1" y="31"/>
                  </a:cubicBezTo>
                  <a:cubicBezTo>
                    <a:pt x="1" y="55"/>
                    <a:pt x="5" y="80"/>
                    <a:pt x="13" y="100"/>
                  </a:cubicBezTo>
                  <a:cubicBezTo>
                    <a:pt x="42" y="100"/>
                    <a:pt x="66" y="92"/>
                    <a:pt x="95" y="88"/>
                  </a:cubicBezTo>
                  <a:cubicBezTo>
                    <a:pt x="108" y="76"/>
                    <a:pt x="112" y="64"/>
                    <a:pt x="116" y="51"/>
                  </a:cubicBezTo>
                  <a:cubicBezTo>
                    <a:pt x="112" y="35"/>
                    <a:pt x="103" y="18"/>
                    <a:pt x="91" y="6"/>
                  </a:cubicBezTo>
                  <a:cubicBezTo>
                    <a:pt x="87" y="2"/>
                    <a:pt x="81" y="1"/>
                    <a:pt x="74" y="1"/>
                  </a:cubicBezTo>
                  <a:cubicBezTo>
                    <a:pt x="68" y="1"/>
                    <a:pt x="60" y="2"/>
                    <a:pt x="54" y="2"/>
                  </a:cubicBezTo>
                  <a:cubicBezTo>
                    <a:pt x="50" y="1"/>
                    <a:pt x="46" y="1"/>
                    <a:pt x="4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9"/>
            <p:cNvSpPr/>
            <p:nvPr/>
          </p:nvSpPr>
          <p:spPr>
            <a:xfrm>
              <a:off x="1403050" y="4811175"/>
              <a:ext cx="61475" cy="5650"/>
            </a:xfrm>
            <a:custGeom>
              <a:avLst/>
              <a:gdLst/>
              <a:ahLst/>
              <a:cxnLst/>
              <a:rect l="l" t="t" r="r" b="b"/>
              <a:pathLst>
                <a:path w="2459" h="226" extrusionOk="0">
                  <a:moveTo>
                    <a:pt x="2110" y="0"/>
                  </a:moveTo>
                  <a:cubicBezTo>
                    <a:pt x="2078" y="0"/>
                    <a:pt x="2045" y="21"/>
                    <a:pt x="1999" y="59"/>
                  </a:cubicBezTo>
                  <a:cubicBezTo>
                    <a:pt x="1955" y="16"/>
                    <a:pt x="1907" y="7"/>
                    <a:pt x="1858" y="7"/>
                  </a:cubicBezTo>
                  <a:cubicBezTo>
                    <a:pt x="1823" y="7"/>
                    <a:pt x="1788" y="11"/>
                    <a:pt x="1753" y="11"/>
                  </a:cubicBezTo>
                  <a:cubicBezTo>
                    <a:pt x="1743" y="11"/>
                    <a:pt x="1734" y="11"/>
                    <a:pt x="1724" y="10"/>
                  </a:cubicBezTo>
                  <a:cubicBezTo>
                    <a:pt x="1662" y="10"/>
                    <a:pt x="1597" y="14"/>
                    <a:pt x="1539" y="22"/>
                  </a:cubicBezTo>
                  <a:cubicBezTo>
                    <a:pt x="1419" y="22"/>
                    <a:pt x="1299" y="33"/>
                    <a:pt x="1178" y="33"/>
                  </a:cubicBezTo>
                  <a:cubicBezTo>
                    <a:pt x="1118" y="33"/>
                    <a:pt x="1058" y="31"/>
                    <a:pt x="998" y="22"/>
                  </a:cubicBezTo>
                  <a:cubicBezTo>
                    <a:pt x="969" y="21"/>
                    <a:pt x="940" y="20"/>
                    <a:pt x="911" y="20"/>
                  </a:cubicBezTo>
                  <a:cubicBezTo>
                    <a:pt x="871" y="20"/>
                    <a:pt x="831" y="22"/>
                    <a:pt x="793" y="26"/>
                  </a:cubicBezTo>
                  <a:cubicBezTo>
                    <a:pt x="764" y="26"/>
                    <a:pt x="735" y="22"/>
                    <a:pt x="706" y="22"/>
                  </a:cubicBezTo>
                  <a:cubicBezTo>
                    <a:pt x="642" y="20"/>
                    <a:pt x="578" y="11"/>
                    <a:pt x="512" y="11"/>
                  </a:cubicBezTo>
                  <a:cubicBezTo>
                    <a:pt x="469" y="11"/>
                    <a:pt x="426" y="15"/>
                    <a:pt x="382" y="26"/>
                  </a:cubicBezTo>
                  <a:cubicBezTo>
                    <a:pt x="358" y="33"/>
                    <a:pt x="332" y="36"/>
                    <a:pt x="306" y="36"/>
                  </a:cubicBezTo>
                  <a:cubicBezTo>
                    <a:pt x="254" y="36"/>
                    <a:pt x="200" y="26"/>
                    <a:pt x="148" y="26"/>
                  </a:cubicBezTo>
                  <a:cubicBezTo>
                    <a:pt x="111" y="26"/>
                    <a:pt x="79" y="31"/>
                    <a:pt x="46" y="39"/>
                  </a:cubicBezTo>
                  <a:cubicBezTo>
                    <a:pt x="29" y="39"/>
                    <a:pt x="17" y="59"/>
                    <a:pt x="9" y="72"/>
                  </a:cubicBezTo>
                  <a:cubicBezTo>
                    <a:pt x="5" y="76"/>
                    <a:pt x="1" y="84"/>
                    <a:pt x="1" y="92"/>
                  </a:cubicBezTo>
                  <a:cubicBezTo>
                    <a:pt x="5" y="113"/>
                    <a:pt x="13" y="129"/>
                    <a:pt x="17" y="145"/>
                  </a:cubicBezTo>
                  <a:cubicBezTo>
                    <a:pt x="29" y="150"/>
                    <a:pt x="38" y="154"/>
                    <a:pt x="50" y="154"/>
                  </a:cubicBezTo>
                  <a:lnTo>
                    <a:pt x="374" y="141"/>
                  </a:lnTo>
                  <a:cubicBezTo>
                    <a:pt x="390" y="141"/>
                    <a:pt x="403" y="141"/>
                    <a:pt x="419" y="145"/>
                  </a:cubicBezTo>
                  <a:cubicBezTo>
                    <a:pt x="440" y="151"/>
                    <a:pt x="461" y="155"/>
                    <a:pt x="481" y="155"/>
                  </a:cubicBezTo>
                  <a:cubicBezTo>
                    <a:pt x="488" y="155"/>
                    <a:pt x="495" y="155"/>
                    <a:pt x="501" y="154"/>
                  </a:cubicBezTo>
                  <a:cubicBezTo>
                    <a:pt x="547" y="138"/>
                    <a:pt x="593" y="130"/>
                    <a:pt x="638" y="130"/>
                  </a:cubicBezTo>
                  <a:cubicBezTo>
                    <a:pt x="654" y="130"/>
                    <a:pt x="670" y="131"/>
                    <a:pt x="686" y="133"/>
                  </a:cubicBezTo>
                  <a:cubicBezTo>
                    <a:pt x="801" y="141"/>
                    <a:pt x="916" y="158"/>
                    <a:pt x="1031" y="170"/>
                  </a:cubicBezTo>
                  <a:cubicBezTo>
                    <a:pt x="1145" y="178"/>
                    <a:pt x="1260" y="207"/>
                    <a:pt x="1371" y="223"/>
                  </a:cubicBezTo>
                  <a:cubicBezTo>
                    <a:pt x="1377" y="225"/>
                    <a:pt x="1383" y="225"/>
                    <a:pt x="1389" y="225"/>
                  </a:cubicBezTo>
                  <a:cubicBezTo>
                    <a:pt x="1421" y="225"/>
                    <a:pt x="1453" y="211"/>
                    <a:pt x="1485" y="211"/>
                  </a:cubicBezTo>
                  <a:cubicBezTo>
                    <a:pt x="1488" y="211"/>
                    <a:pt x="1491" y="211"/>
                    <a:pt x="1494" y="211"/>
                  </a:cubicBezTo>
                  <a:cubicBezTo>
                    <a:pt x="1497" y="211"/>
                    <a:pt x="1499" y="211"/>
                    <a:pt x="1502" y="211"/>
                  </a:cubicBezTo>
                  <a:cubicBezTo>
                    <a:pt x="1545" y="211"/>
                    <a:pt x="1589" y="190"/>
                    <a:pt x="1633" y="190"/>
                  </a:cubicBezTo>
                  <a:cubicBezTo>
                    <a:pt x="1656" y="190"/>
                    <a:pt x="1680" y="196"/>
                    <a:pt x="1703" y="215"/>
                  </a:cubicBezTo>
                  <a:lnTo>
                    <a:pt x="1712" y="215"/>
                  </a:lnTo>
                  <a:lnTo>
                    <a:pt x="2007" y="121"/>
                  </a:lnTo>
                  <a:cubicBezTo>
                    <a:pt x="2040" y="147"/>
                    <a:pt x="2083" y="163"/>
                    <a:pt x="2127" y="163"/>
                  </a:cubicBezTo>
                  <a:cubicBezTo>
                    <a:pt x="2132" y="163"/>
                    <a:pt x="2137" y="162"/>
                    <a:pt x="2143" y="162"/>
                  </a:cubicBezTo>
                  <a:cubicBezTo>
                    <a:pt x="2152" y="163"/>
                    <a:pt x="2162" y="163"/>
                    <a:pt x="2172" y="163"/>
                  </a:cubicBezTo>
                  <a:cubicBezTo>
                    <a:pt x="2230" y="163"/>
                    <a:pt x="2288" y="148"/>
                    <a:pt x="2344" y="148"/>
                  </a:cubicBezTo>
                  <a:cubicBezTo>
                    <a:pt x="2353" y="148"/>
                    <a:pt x="2363" y="149"/>
                    <a:pt x="2372" y="150"/>
                  </a:cubicBezTo>
                  <a:cubicBezTo>
                    <a:pt x="2377" y="151"/>
                    <a:pt x="2382" y="151"/>
                    <a:pt x="2387" y="151"/>
                  </a:cubicBezTo>
                  <a:cubicBezTo>
                    <a:pt x="2424" y="151"/>
                    <a:pt x="2448" y="123"/>
                    <a:pt x="2458" y="72"/>
                  </a:cubicBezTo>
                  <a:cubicBezTo>
                    <a:pt x="2447" y="31"/>
                    <a:pt x="2426" y="14"/>
                    <a:pt x="2395" y="14"/>
                  </a:cubicBezTo>
                  <a:cubicBezTo>
                    <a:pt x="2392" y="14"/>
                    <a:pt x="2388" y="14"/>
                    <a:pt x="2385" y="14"/>
                  </a:cubicBezTo>
                  <a:cubicBezTo>
                    <a:pt x="2356" y="17"/>
                    <a:pt x="2327" y="18"/>
                    <a:pt x="2298" y="18"/>
                  </a:cubicBezTo>
                  <a:cubicBezTo>
                    <a:pt x="2241" y="18"/>
                    <a:pt x="2184" y="13"/>
                    <a:pt x="2126" y="2"/>
                  </a:cubicBezTo>
                  <a:cubicBezTo>
                    <a:pt x="2121" y="1"/>
                    <a:pt x="2115" y="0"/>
                    <a:pt x="211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9"/>
            <p:cNvSpPr/>
            <p:nvPr/>
          </p:nvSpPr>
          <p:spPr>
            <a:xfrm>
              <a:off x="1369825" y="4811300"/>
              <a:ext cx="9450" cy="3125"/>
            </a:xfrm>
            <a:custGeom>
              <a:avLst/>
              <a:gdLst/>
              <a:ahLst/>
              <a:cxnLst/>
              <a:rect l="l" t="t" r="r" b="b"/>
              <a:pathLst>
                <a:path w="378" h="125" extrusionOk="0">
                  <a:moveTo>
                    <a:pt x="111" y="1"/>
                  </a:moveTo>
                  <a:cubicBezTo>
                    <a:pt x="49" y="5"/>
                    <a:pt x="49" y="5"/>
                    <a:pt x="0" y="63"/>
                  </a:cubicBezTo>
                  <a:cubicBezTo>
                    <a:pt x="17" y="95"/>
                    <a:pt x="54" y="116"/>
                    <a:pt x="90" y="116"/>
                  </a:cubicBezTo>
                  <a:cubicBezTo>
                    <a:pt x="98" y="117"/>
                    <a:pt x="105" y="117"/>
                    <a:pt x="113" y="117"/>
                  </a:cubicBezTo>
                  <a:cubicBezTo>
                    <a:pt x="151" y="117"/>
                    <a:pt x="191" y="107"/>
                    <a:pt x="230" y="107"/>
                  </a:cubicBezTo>
                  <a:cubicBezTo>
                    <a:pt x="255" y="107"/>
                    <a:pt x="280" y="111"/>
                    <a:pt x="304" y="124"/>
                  </a:cubicBezTo>
                  <a:cubicBezTo>
                    <a:pt x="308" y="124"/>
                    <a:pt x="316" y="124"/>
                    <a:pt x="324" y="120"/>
                  </a:cubicBezTo>
                  <a:cubicBezTo>
                    <a:pt x="357" y="112"/>
                    <a:pt x="378" y="83"/>
                    <a:pt x="378" y="50"/>
                  </a:cubicBezTo>
                  <a:cubicBezTo>
                    <a:pt x="378" y="17"/>
                    <a:pt x="357" y="1"/>
                    <a:pt x="3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9"/>
            <p:cNvSpPr/>
            <p:nvPr/>
          </p:nvSpPr>
          <p:spPr>
            <a:xfrm>
              <a:off x="1386950" y="4810875"/>
              <a:ext cx="4750" cy="3375"/>
            </a:xfrm>
            <a:custGeom>
              <a:avLst/>
              <a:gdLst/>
              <a:ahLst/>
              <a:cxnLst/>
              <a:rect l="l" t="t" r="r" b="b"/>
              <a:pathLst>
                <a:path w="190" h="135" extrusionOk="0">
                  <a:moveTo>
                    <a:pt x="133" y="0"/>
                  </a:moveTo>
                  <a:cubicBezTo>
                    <a:pt x="130" y="0"/>
                    <a:pt x="127" y="1"/>
                    <a:pt x="124" y="2"/>
                  </a:cubicBezTo>
                  <a:cubicBezTo>
                    <a:pt x="87" y="6"/>
                    <a:pt x="54" y="18"/>
                    <a:pt x="25" y="34"/>
                  </a:cubicBezTo>
                  <a:cubicBezTo>
                    <a:pt x="0" y="47"/>
                    <a:pt x="13" y="112"/>
                    <a:pt x="41" y="121"/>
                  </a:cubicBezTo>
                  <a:cubicBezTo>
                    <a:pt x="63" y="130"/>
                    <a:pt x="87" y="134"/>
                    <a:pt x="110" y="134"/>
                  </a:cubicBezTo>
                  <a:cubicBezTo>
                    <a:pt x="117" y="134"/>
                    <a:pt x="125" y="134"/>
                    <a:pt x="132" y="133"/>
                  </a:cubicBezTo>
                  <a:cubicBezTo>
                    <a:pt x="152" y="125"/>
                    <a:pt x="169" y="92"/>
                    <a:pt x="189" y="67"/>
                  </a:cubicBezTo>
                  <a:cubicBezTo>
                    <a:pt x="171" y="24"/>
                    <a:pt x="153" y="0"/>
                    <a:pt x="1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9"/>
            <p:cNvSpPr/>
            <p:nvPr/>
          </p:nvSpPr>
          <p:spPr>
            <a:xfrm>
              <a:off x="1393400" y="4811225"/>
              <a:ext cx="4250" cy="3600"/>
            </a:xfrm>
            <a:custGeom>
              <a:avLst/>
              <a:gdLst/>
              <a:ahLst/>
              <a:cxnLst/>
              <a:rect l="l" t="t" r="r" b="b"/>
              <a:pathLst>
                <a:path w="170" h="144" extrusionOk="0">
                  <a:moveTo>
                    <a:pt x="85" y="1"/>
                  </a:moveTo>
                  <a:cubicBezTo>
                    <a:pt x="66" y="1"/>
                    <a:pt x="48" y="6"/>
                    <a:pt x="30" y="16"/>
                  </a:cubicBezTo>
                  <a:cubicBezTo>
                    <a:pt x="9" y="29"/>
                    <a:pt x="1" y="53"/>
                    <a:pt x="13" y="74"/>
                  </a:cubicBezTo>
                  <a:cubicBezTo>
                    <a:pt x="30" y="115"/>
                    <a:pt x="71" y="143"/>
                    <a:pt x="116" y="143"/>
                  </a:cubicBezTo>
                  <a:cubicBezTo>
                    <a:pt x="157" y="135"/>
                    <a:pt x="165" y="94"/>
                    <a:pt x="169" y="45"/>
                  </a:cubicBezTo>
                  <a:cubicBezTo>
                    <a:pt x="148" y="16"/>
                    <a:pt x="117" y="1"/>
                    <a:pt x="8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9"/>
            <p:cNvSpPr/>
            <p:nvPr/>
          </p:nvSpPr>
          <p:spPr>
            <a:xfrm>
              <a:off x="1398325" y="4811375"/>
              <a:ext cx="3925" cy="3575"/>
            </a:xfrm>
            <a:custGeom>
              <a:avLst/>
              <a:gdLst/>
              <a:ahLst/>
              <a:cxnLst/>
              <a:rect l="l" t="t" r="r" b="b"/>
              <a:pathLst>
                <a:path w="157" h="143" extrusionOk="0">
                  <a:moveTo>
                    <a:pt x="88" y="1"/>
                  </a:moveTo>
                  <a:cubicBezTo>
                    <a:pt x="69" y="1"/>
                    <a:pt x="48" y="19"/>
                    <a:pt x="9" y="55"/>
                  </a:cubicBezTo>
                  <a:cubicBezTo>
                    <a:pt x="1" y="101"/>
                    <a:pt x="34" y="137"/>
                    <a:pt x="79" y="142"/>
                  </a:cubicBezTo>
                  <a:cubicBezTo>
                    <a:pt x="83" y="142"/>
                    <a:pt x="86" y="143"/>
                    <a:pt x="90" y="143"/>
                  </a:cubicBezTo>
                  <a:cubicBezTo>
                    <a:pt x="127" y="143"/>
                    <a:pt x="146" y="105"/>
                    <a:pt x="157" y="60"/>
                  </a:cubicBezTo>
                  <a:cubicBezTo>
                    <a:pt x="126" y="20"/>
                    <a:pt x="108" y="1"/>
                    <a:pt x="8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9"/>
            <p:cNvSpPr/>
            <p:nvPr/>
          </p:nvSpPr>
          <p:spPr>
            <a:xfrm>
              <a:off x="1382225" y="4811125"/>
              <a:ext cx="3425" cy="2775"/>
            </a:xfrm>
            <a:custGeom>
              <a:avLst/>
              <a:gdLst/>
              <a:ahLst/>
              <a:cxnLst/>
              <a:rect l="l" t="t" r="r" b="b"/>
              <a:pathLst>
                <a:path w="137" h="111" extrusionOk="0">
                  <a:moveTo>
                    <a:pt x="76" y="1"/>
                  </a:moveTo>
                  <a:cubicBezTo>
                    <a:pt x="51" y="1"/>
                    <a:pt x="27" y="15"/>
                    <a:pt x="1" y="41"/>
                  </a:cubicBezTo>
                  <a:cubicBezTo>
                    <a:pt x="19" y="96"/>
                    <a:pt x="47" y="110"/>
                    <a:pt x="75" y="110"/>
                  </a:cubicBezTo>
                  <a:cubicBezTo>
                    <a:pt x="85" y="110"/>
                    <a:pt x="94" y="109"/>
                    <a:pt x="103" y="106"/>
                  </a:cubicBezTo>
                  <a:cubicBezTo>
                    <a:pt x="120" y="106"/>
                    <a:pt x="132" y="70"/>
                    <a:pt x="136" y="45"/>
                  </a:cubicBezTo>
                  <a:cubicBezTo>
                    <a:pt x="136" y="37"/>
                    <a:pt x="120" y="16"/>
                    <a:pt x="107" y="8"/>
                  </a:cubicBezTo>
                  <a:cubicBezTo>
                    <a:pt x="97" y="3"/>
                    <a:pt x="86" y="1"/>
                    <a:pt x="7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9"/>
            <p:cNvSpPr/>
            <p:nvPr/>
          </p:nvSpPr>
          <p:spPr>
            <a:xfrm>
              <a:off x="1464800" y="4811400"/>
              <a:ext cx="3425" cy="2800"/>
            </a:xfrm>
            <a:custGeom>
              <a:avLst/>
              <a:gdLst/>
              <a:ahLst/>
              <a:cxnLst/>
              <a:rect l="l" t="t" r="r" b="b"/>
              <a:pathLst>
                <a:path w="137" h="112" extrusionOk="0">
                  <a:moveTo>
                    <a:pt x="66" y="1"/>
                  </a:moveTo>
                  <a:cubicBezTo>
                    <a:pt x="57" y="1"/>
                    <a:pt x="49" y="2"/>
                    <a:pt x="42" y="5"/>
                  </a:cubicBezTo>
                  <a:cubicBezTo>
                    <a:pt x="13" y="13"/>
                    <a:pt x="1" y="46"/>
                    <a:pt x="17" y="95"/>
                  </a:cubicBezTo>
                  <a:lnTo>
                    <a:pt x="91" y="112"/>
                  </a:lnTo>
                  <a:cubicBezTo>
                    <a:pt x="116" y="79"/>
                    <a:pt x="136" y="46"/>
                    <a:pt x="107" y="13"/>
                  </a:cubicBezTo>
                  <a:cubicBezTo>
                    <a:pt x="97" y="5"/>
                    <a:pt x="81" y="1"/>
                    <a:pt x="6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9"/>
            <p:cNvSpPr/>
            <p:nvPr/>
          </p:nvSpPr>
          <p:spPr>
            <a:xfrm>
              <a:off x="1395775" y="4903150"/>
              <a:ext cx="43625" cy="3625"/>
            </a:xfrm>
            <a:custGeom>
              <a:avLst/>
              <a:gdLst/>
              <a:ahLst/>
              <a:cxnLst/>
              <a:rect l="l" t="t" r="r" b="b"/>
              <a:pathLst>
                <a:path w="1745" h="145" extrusionOk="0">
                  <a:moveTo>
                    <a:pt x="1583" y="1"/>
                  </a:moveTo>
                  <a:cubicBezTo>
                    <a:pt x="1568" y="1"/>
                    <a:pt x="1554" y="2"/>
                    <a:pt x="1539" y="4"/>
                  </a:cubicBezTo>
                  <a:cubicBezTo>
                    <a:pt x="1449" y="4"/>
                    <a:pt x="1358" y="12"/>
                    <a:pt x="1268" y="12"/>
                  </a:cubicBezTo>
                  <a:cubicBezTo>
                    <a:pt x="1075" y="12"/>
                    <a:pt x="887" y="12"/>
                    <a:pt x="694" y="20"/>
                  </a:cubicBezTo>
                  <a:cubicBezTo>
                    <a:pt x="684" y="20"/>
                    <a:pt x="673" y="20"/>
                    <a:pt x="663" y="20"/>
                  </a:cubicBezTo>
                  <a:cubicBezTo>
                    <a:pt x="608" y="20"/>
                    <a:pt x="553" y="16"/>
                    <a:pt x="497" y="16"/>
                  </a:cubicBezTo>
                  <a:cubicBezTo>
                    <a:pt x="438" y="16"/>
                    <a:pt x="379" y="21"/>
                    <a:pt x="320" y="40"/>
                  </a:cubicBezTo>
                  <a:cubicBezTo>
                    <a:pt x="317" y="41"/>
                    <a:pt x="315" y="41"/>
                    <a:pt x="312" y="41"/>
                  </a:cubicBezTo>
                  <a:cubicBezTo>
                    <a:pt x="294" y="41"/>
                    <a:pt x="276" y="32"/>
                    <a:pt x="255" y="28"/>
                  </a:cubicBezTo>
                  <a:cubicBezTo>
                    <a:pt x="227" y="19"/>
                    <a:pt x="198" y="14"/>
                    <a:pt x="169" y="14"/>
                  </a:cubicBezTo>
                  <a:cubicBezTo>
                    <a:pt x="108" y="14"/>
                    <a:pt x="48" y="34"/>
                    <a:pt x="0" y="73"/>
                  </a:cubicBezTo>
                  <a:cubicBezTo>
                    <a:pt x="46" y="110"/>
                    <a:pt x="102" y="129"/>
                    <a:pt x="158" y="129"/>
                  </a:cubicBezTo>
                  <a:cubicBezTo>
                    <a:pt x="176" y="129"/>
                    <a:pt x="195" y="127"/>
                    <a:pt x="214" y="123"/>
                  </a:cubicBezTo>
                  <a:cubicBezTo>
                    <a:pt x="239" y="117"/>
                    <a:pt x="265" y="115"/>
                    <a:pt x="291" y="115"/>
                  </a:cubicBezTo>
                  <a:cubicBezTo>
                    <a:pt x="327" y="115"/>
                    <a:pt x="363" y="119"/>
                    <a:pt x="398" y="127"/>
                  </a:cubicBezTo>
                  <a:cubicBezTo>
                    <a:pt x="458" y="139"/>
                    <a:pt x="517" y="145"/>
                    <a:pt x="577" y="145"/>
                  </a:cubicBezTo>
                  <a:cubicBezTo>
                    <a:pt x="595" y="145"/>
                    <a:pt x="614" y="144"/>
                    <a:pt x="632" y="143"/>
                  </a:cubicBezTo>
                  <a:cubicBezTo>
                    <a:pt x="952" y="143"/>
                    <a:pt x="1272" y="139"/>
                    <a:pt x="1588" y="135"/>
                  </a:cubicBezTo>
                  <a:cubicBezTo>
                    <a:pt x="1594" y="135"/>
                    <a:pt x="1600" y="135"/>
                    <a:pt x="1606" y="135"/>
                  </a:cubicBezTo>
                  <a:cubicBezTo>
                    <a:pt x="1656" y="135"/>
                    <a:pt x="1704" y="119"/>
                    <a:pt x="1744" y="90"/>
                  </a:cubicBezTo>
                  <a:lnTo>
                    <a:pt x="1744" y="32"/>
                  </a:lnTo>
                  <a:cubicBezTo>
                    <a:pt x="1692" y="13"/>
                    <a:pt x="1638" y="1"/>
                    <a:pt x="15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9"/>
            <p:cNvSpPr/>
            <p:nvPr/>
          </p:nvSpPr>
          <p:spPr>
            <a:xfrm>
              <a:off x="1391150" y="4903975"/>
              <a:ext cx="3725" cy="2000"/>
            </a:xfrm>
            <a:custGeom>
              <a:avLst/>
              <a:gdLst/>
              <a:ahLst/>
              <a:cxnLst/>
              <a:rect l="l" t="t" r="r" b="b"/>
              <a:pathLst>
                <a:path w="149" h="80" extrusionOk="0">
                  <a:moveTo>
                    <a:pt x="68" y="1"/>
                  </a:moveTo>
                  <a:cubicBezTo>
                    <a:pt x="45" y="1"/>
                    <a:pt x="23" y="10"/>
                    <a:pt x="1" y="36"/>
                  </a:cubicBezTo>
                  <a:cubicBezTo>
                    <a:pt x="31" y="65"/>
                    <a:pt x="55" y="79"/>
                    <a:pt x="76" y="79"/>
                  </a:cubicBezTo>
                  <a:cubicBezTo>
                    <a:pt x="101" y="79"/>
                    <a:pt x="122" y="61"/>
                    <a:pt x="148" y="24"/>
                  </a:cubicBezTo>
                  <a:cubicBezTo>
                    <a:pt x="119" y="11"/>
                    <a:pt x="93" y="1"/>
                    <a:pt x="6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9"/>
            <p:cNvSpPr/>
            <p:nvPr/>
          </p:nvSpPr>
          <p:spPr>
            <a:xfrm>
              <a:off x="1362525" y="4916225"/>
              <a:ext cx="41675" cy="3550"/>
            </a:xfrm>
            <a:custGeom>
              <a:avLst/>
              <a:gdLst/>
              <a:ahLst/>
              <a:cxnLst/>
              <a:rect l="l" t="t" r="r" b="b"/>
              <a:pathLst>
                <a:path w="1667" h="142" extrusionOk="0">
                  <a:moveTo>
                    <a:pt x="295" y="1"/>
                  </a:moveTo>
                  <a:cubicBezTo>
                    <a:pt x="239" y="1"/>
                    <a:pt x="184" y="3"/>
                    <a:pt x="128" y="10"/>
                  </a:cubicBezTo>
                  <a:cubicBezTo>
                    <a:pt x="83" y="18"/>
                    <a:pt x="42" y="26"/>
                    <a:pt x="1" y="43"/>
                  </a:cubicBezTo>
                  <a:cubicBezTo>
                    <a:pt x="21" y="92"/>
                    <a:pt x="71" y="125"/>
                    <a:pt x="128" y="125"/>
                  </a:cubicBezTo>
                  <a:cubicBezTo>
                    <a:pt x="161" y="127"/>
                    <a:pt x="193" y="127"/>
                    <a:pt x="224" y="127"/>
                  </a:cubicBezTo>
                  <a:cubicBezTo>
                    <a:pt x="256" y="127"/>
                    <a:pt x="288" y="127"/>
                    <a:pt x="321" y="129"/>
                  </a:cubicBezTo>
                  <a:cubicBezTo>
                    <a:pt x="551" y="133"/>
                    <a:pt x="780" y="141"/>
                    <a:pt x="1006" y="141"/>
                  </a:cubicBezTo>
                  <a:cubicBezTo>
                    <a:pt x="1117" y="141"/>
                    <a:pt x="1224" y="129"/>
                    <a:pt x="1334" y="125"/>
                  </a:cubicBezTo>
                  <a:lnTo>
                    <a:pt x="1548" y="125"/>
                  </a:lnTo>
                  <a:cubicBezTo>
                    <a:pt x="1581" y="125"/>
                    <a:pt x="1613" y="117"/>
                    <a:pt x="1642" y="104"/>
                  </a:cubicBezTo>
                  <a:cubicBezTo>
                    <a:pt x="1654" y="96"/>
                    <a:pt x="1663" y="80"/>
                    <a:pt x="1667" y="63"/>
                  </a:cubicBezTo>
                  <a:cubicBezTo>
                    <a:pt x="1663" y="43"/>
                    <a:pt x="1650" y="30"/>
                    <a:pt x="1638" y="18"/>
                  </a:cubicBezTo>
                  <a:cubicBezTo>
                    <a:pt x="1618" y="10"/>
                    <a:pt x="1597" y="6"/>
                    <a:pt x="1572" y="6"/>
                  </a:cubicBezTo>
                  <a:cubicBezTo>
                    <a:pt x="1437" y="10"/>
                    <a:pt x="1297" y="22"/>
                    <a:pt x="1162" y="22"/>
                  </a:cubicBezTo>
                  <a:cubicBezTo>
                    <a:pt x="990" y="22"/>
                    <a:pt x="817" y="18"/>
                    <a:pt x="645" y="14"/>
                  </a:cubicBezTo>
                  <a:cubicBezTo>
                    <a:pt x="528" y="11"/>
                    <a:pt x="412" y="1"/>
                    <a:pt x="29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9"/>
            <p:cNvSpPr/>
            <p:nvPr/>
          </p:nvSpPr>
          <p:spPr>
            <a:xfrm>
              <a:off x="1354325" y="4916350"/>
              <a:ext cx="7100" cy="2925"/>
            </a:xfrm>
            <a:custGeom>
              <a:avLst/>
              <a:gdLst/>
              <a:ahLst/>
              <a:cxnLst/>
              <a:rect l="l" t="t" r="r" b="b"/>
              <a:pathLst>
                <a:path w="284" h="117" extrusionOk="0">
                  <a:moveTo>
                    <a:pt x="136" y="0"/>
                  </a:moveTo>
                  <a:cubicBezTo>
                    <a:pt x="92" y="0"/>
                    <a:pt x="47" y="10"/>
                    <a:pt x="1" y="42"/>
                  </a:cubicBezTo>
                  <a:cubicBezTo>
                    <a:pt x="53" y="102"/>
                    <a:pt x="106" y="116"/>
                    <a:pt x="159" y="116"/>
                  </a:cubicBezTo>
                  <a:cubicBezTo>
                    <a:pt x="192" y="116"/>
                    <a:pt x="226" y="111"/>
                    <a:pt x="259" y="107"/>
                  </a:cubicBezTo>
                  <a:cubicBezTo>
                    <a:pt x="267" y="107"/>
                    <a:pt x="280" y="79"/>
                    <a:pt x="280" y="62"/>
                  </a:cubicBezTo>
                  <a:cubicBezTo>
                    <a:pt x="284" y="46"/>
                    <a:pt x="267" y="17"/>
                    <a:pt x="259" y="17"/>
                  </a:cubicBezTo>
                  <a:cubicBezTo>
                    <a:pt x="219" y="9"/>
                    <a:pt x="178" y="0"/>
                    <a:pt x="13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9"/>
            <p:cNvSpPr/>
            <p:nvPr/>
          </p:nvSpPr>
          <p:spPr>
            <a:xfrm>
              <a:off x="1343975" y="4916550"/>
              <a:ext cx="7000" cy="3000"/>
            </a:xfrm>
            <a:custGeom>
              <a:avLst/>
              <a:gdLst/>
              <a:ahLst/>
              <a:cxnLst/>
              <a:rect l="l" t="t" r="r" b="b"/>
              <a:pathLst>
                <a:path w="280" h="120" extrusionOk="0">
                  <a:moveTo>
                    <a:pt x="205" y="1"/>
                  </a:moveTo>
                  <a:cubicBezTo>
                    <a:pt x="152" y="5"/>
                    <a:pt x="99" y="13"/>
                    <a:pt x="49" y="26"/>
                  </a:cubicBezTo>
                  <a:cubicBezTo>
                    <a:pt x="33" y="30"/>
                    <a:pt x="17" y="62"/>
                    <a:pt x="0" y="87"/>
                  </a:cubicBezTo>
                  <a:cubicBezTo>
                    <a:pt x="21" y="104"/>
                    <a:pt x="37" y="120"/>
                    <a:pt x="49" y="120"/>
                  </a:cubicBezTo>
                  <a:cubicBezTo>
                    <a:pt x="107" y="120"/>
                    <a:pt x="164" y="116"/>
                    <a:pt x="226" y="112"/>
                  </a:cubicBezTo>
                  <a:cubicBezTo>
                    <a:pt x="246" y="112"/>
                    <a:pt x="246" y="112"/>
                    <a:pt x="279" y="34"/>
                  </a:cubicBezTo>
                  <a:cubicBezTo>
                    <a:pt x="255" y="26"/>
                    <a:pt x="230" y="1"/>
                    <a:pt x="20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9"/>
            <p:cNvSpPr/>
            <p:nvPr/>
          </p:nvSpPr>
          <p:spPr>
            <a:xfrm>
              <a:off x="1336775" y="4916850"/>
              <a:ext cx="3425" cy="2100"/>
            </a:xfrm>
            <a:custGeom>
              <a:avLst/>
              <a:gdLst/>
              <a:ahLst/>
              <a:cxnLst/>
              <a:rect l="l" t="t" r="r" b="b"/>
              <a:pathLst>
                <a:path w="137" h="84" extrusionOk="0">
                  <a:moveTo>
                    <a:pt x="72" y="0"/>
                  </a:moveTo>
                  <a:cubicBezTo>
                    <a:pt x="53" y="0"/>
                    <a:pt x="34" y="16"/>
                    <a:pt x="1" y="46"/>
                  </a:cubicBezTo>
                  <a:cubicBezTo>
                    <a:pt x="21" y="71"/>
                    <a:pt x="43" y="83"/>
                    <a:pt x="66" y="83"/>
                  </a:cubicBezTo>
                  <a:cubicBezTo>
                    <a:pt x="88" y="83"/>
                    <a:pt x="112" y="71"/>
                    <a:pt x="136" y="46"/>
                  </a:cubicBezTo>
                  <a:cubicBezTo>
                    <a:pt x="108" y="16"/>
                    <a:pt x="90" y="0"/>
                    <a:pt x="7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9"/>
            <p:cNvSpPr/>
            <p:nvPr/>
          </p:nvSpPr>
          <p:spPr>
            <a:xfrm>
              <a:off x="1393625" y="4797600"/>
              <a:ext cx="4325" cy="2875"/>
            </a:xfrm>
            <a:custGeom>
              <a:avLst/>
              <a:gdLst/>
              <a:ahLst/>
              <a:cxnLst/>
              <a:rect l="l" t="t" r="r" b="b"/>
              <a:pathLst>
                <a:path w="173" h="115" extrusionOk="0">
                  <a:moveTo>
                    <a:pt x="98" y="0"/>
                  </a:moveTo>
                  <a:cubicBezTo>
                    <a:pt x="72" y="0"/>
                    <a:pt x="46" y="13"/>
                    <a:pt x="21" y="28"/>
                  </a:cubicBezTo>
                  <a:cubicBezTo>
                    <a:pt x="0" y="48"/>
                    <a:pt x="4" y="81"/>
                    <a:pt x="25" y="98"/>
                  </a:cubicBezTo>
                  <a:cubicBezTo>
                    <a:pt x="49" y="110"/>
                    <a:pt x="78" y="114"/>
                    <a:pt x="107" y="114"/>
                  </a:cubicBezTo>
                  <a:cubicBezTo>
                    <a:pt x="136" y="114"/>
                    <a:pt x="160" y="94"/>
                    <a:pt x="172" y="40"/>
                  </a:cubicBezTo>
                  <a:cubicBezTo>
                    <a:pt x="147" y="11"/>
                    <a:pt x="122" y="0"/>
                    <a:pt x="9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9"/>
            <p:cNvSpPr/>
            <p:nvPr/>
          </p:nvSpPr>
          <p:spPr>
            <a:xfrm>
              <a:off x="1423575" y="4797675"/>
              <a:ext cx="3400" cy="2825"/>
            </a:xfrm>
            <a:custGeom>
              <a:avLst/>
              <a:gdLst/>
              <a:ahLst/>
              <a:cxnLst/>
              <a:rect l="l" t="t" r="r" b="b"/>
              <a:pathLst>
                <a:path w="136" h="113" extrusionOk="0">
                  <a:moveTo>
                    <a:pt x="56" y="1"/>
                  </a:moveTo>
                  <a:cubicBezTo>
                    <a:pt x="48" y="1"/>
                    <a:pt x="40" y="2"/>
                    <a:pt x="33" y="4"/>
                  </a:cubicBezTo>
                  <a:cubicBezTo>
                    <a:pt x="17" y="13"/>
                    <a:pt x="4" y="25"/>
                    <a:pt x="0" y="41"/>
                  </a:cubicBezTo>
                  <a:cubicBezTo>
                    <a:pt x="0" y="62"/>
                    <a:pt x="8" y="82"/>
                    <a:pt x="25" y="99"/>
                  </a:cubicBezTo>
                  <a:cubicBezTo>
                    <a:pt x="34" y="108"/>
                    <a:pt x="44" y="112"/>
                    <a:pt x="55" y="112"/>
                  </a:cubicBezTo>
                  <a:cubicBezTo>
                    <a:pt x="78" y="112"/>
                    <a:pt x="105" y="91"/>
                    <a:pt x="136" y="49"/>
                  </a:cubicBezTo>
                  <a:cubicBezTo>
                    <a:pt x="119" y="20"/>
                    <a:pt x="87" y="1"/>
                    <a:pt x="5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9"/>
            <p:cNvSpPr/>
            <p:nvPr/>
          </p:nvSpPr>
          <p:spPr>
            <a:xfrm>
              <a:off x="1399475" y="4797675"/>
              <a:ext cx="21750" cy="3600"/>
            </a:xfrm>
            <a:custGeom>
              <a:avLst/>
              <a:gdLst/>
              <a:ahLst/>
              <a:cxnLst/>
              <a:rect l="l" t="t" r="r" b="b"/>
              <a:pathLst>
                <a:path w="870" h="144" extrusionOk="0">
                  <a:moveTo>
                    <a:pt x="111" y="0"/>
                  </a:moveTo>
                  <a:cubicBezTo>
                    <a:pt x="70" y="4"/>
                    <a:pt x="33" y="17"/>
                    <a:pt x="0" y="37"/>
                  </a:cubicBezTo>
                  <a:cubicBezTo>
                    <a:pt x="27" y="118"/>
                    <a:pt x="70" y="143"/>
                    <a:pt x="114" y="143"/>
                  </a:cubicBezTo>
                  <a:cubicBezTo>
                    <a:pt x="124" y="143"/>
                    <a:pt x="134" y="142"/>
                    <a:pt x="144" y="140"/>
                  </a:cubicBezTo>
                  <a:cubicBezTo>
                    <a:pt x="171" y="134"/>
                    <a:pt x="198" y="132"/>
                    <a:pt x="225" y="132"/>
                  </a:cubicBezTo>
                  <a:cubicBezTo>
                    <a:pt x="283" y="132"/>
                    <a:pt x="342" y="141"/>
                    <a:pt x="400" y="141"/>
                  </a:cubicBezTo>
                  <a:cubicBezTo>
                    <a:pt x="413" y="141"/>
                    <a:pt x="426" y="141"/>
                    <a:pt x="439" y="140"/>
                  </a:cubicBezTo>
                  <a:cubicBezTo>
                    <a:pt x="448" y="139"/>
                    <a:pt x="456" y="139"/>
                    <a:pt x="465" y="139"/>
                  </a:cubicBezTo>
                  <a:cubicBezTo>
                    <a:pt x="499" y="139"/>
                    <a:pt x="534" y="142"/>
                    <a:pt x="568" y="142"/>
                  </a:cubicBezTo>
                  <a:cubicBezTo>
                    <a:pt x="611" y="142"/>
                    <a:pt x="654" y="138"/>
                    <a:pt x="698" y="119"/>
                  </a:cubicBezTo>
                  <a:cubicBezTo>
                    <a:pt x="701" y="118"/>
                    <a:pt x="704" y="117"/>
                    <a:pt x="708" y="117"/>
                  </a:cubicBezTo>
                  <a:cubicBezTo>
                    <a:pt x="726" y="117"/>
                    <a:pt x="747" y="132"/>
                    <a:pt x="767" y="136"/>
                  </a:cubicBezTo>
                  <a:cubicBezTo>
                    <a:pt x="775" y="138"/>
                    <a:pt x="782" y="140"/>
                    <a:pt x="790" y="140"/>
                  </a:cubicBezTo>
                  <a:cubicBezTo>
                    <a:pt x="816" y="140"/>
                    <a:pt x="840" y="124"/>
                    <a:pt x="849" y="99"/>
                  </a:cubicBezTo>
                  <a:cubicBezTo>
                    <a:pt x="870" y="62"/>
                    <a:pt x="862" y="21"/>
                    <a:pt x="829" y="13"/>
                  </a:cubicBezTo>
                  <a:cubicBezTo>
                    <a:pt x="817" y="4"/>
                    <a:pt x="804" y="4"/>
                    <a:pt x="792" y="4"/>
                  </a:cubicBezTo>
                  <a:lnTo>
                    <a:pt x="447" y="4"/>
                  </a:lnTo>
                  <a:cubicBezTo>
                    <a:pt x="332" y="4"/>
                    <a:pt x="222" y="0"/>
                    <a:pt x="11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9"/>
            <p:cNvSpPr/>
            <p:nvPr/>
          </p:nvSpPr>
          <p:spPr>
            <a:xfrm>
              <a:off x="1381725" y="4798125"/>
              <a:ext cx="4625" cy="2975"/>
            </a:xfrm>
            <a:custGeom>
              <a:avLst/>
              <a:gdLst/>
              <a:ahLst/>
              <a:cxnLst/>
              <a:rect l="l" t="t" r="r" b="b"/>
              <a:pathLst>
                <a:path w="185" h="119" extrusionOk="0">
                  <a:moveTo>
                    <a:pt x="116" y="1"/>
                  </a:moveTo>
                  <a:cubicBezTo>
                    <a:pt x="88" y="1"/>
                    <a:pt x="53" y="19"/>
                    <a:pt x="0" y="56"/>
                  </a:cubicBezTo>
                  <a:cubicBezTo>
                    <a:pt x="15" y="103"/>
                    <a:pt x="39" y="118"/>
                    <a:pt x="70" y="118"/>
                  </a:cubicBezTo>
                  <a:cubicBezTo>
                    <a:pt x="74" y="118"/>
                    <a:pt x="78" y="118"/>
                    <a:pt x="82" y="118"/>
                  </a:cubicBezTo>
                  <a:cubicBezTo>
                    <a:pt x="119" y="114"/>
                    <a:pt x="164" y="118"/>
                    <a:pt x="185" y="56"/>
                  </a:cubicBezTo>
                  <a:cubicBezTo>
                    <a:pt x="162" y="19"/>
                    <a:pt x="143" y="1"/>
                    <a:pt x="1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9"/>
            <p:cNvSpPr/>
            <p:nvPr/>
          </p:nvSpPr>
          <p:spPr>
            <a:xfrm>
              <a:off x="1444200" y="4798175"/>
              <a:ext cx="3600" cy="3075"/>
            </a:xfrm>
            <a:custGeom>
              <a:avLst/>
              <a:gdLst/>
              <a:ahLst/>
              <a:cxnLst/>
              <a:rect l="l" t="t" r="r" b="b"/>
              <a:pathLst>
                <a:path w="144" h="123" extrusionOk="0">
                  <a:moveTo>
                    <a:pt x="49" y="1"/>
                  </a:moveTo>
                  <a:cubicBezTo>
                    <a:pt x="21" y="1"/>
                    <a:pt x="0" y="25"/>
                    <a:pt x="4" y="54"/>
                  </a:cubicBezTo>
                  <a:cubicBezTo>
                    <a:pt x="8" y="75"/>
                    <a:pt x="21" y="99"/>
                    <a:pt x="41" y="116"/>
                  </a:cubicBezTo>
                  <a:cubicBezTo>
                    <a:pt x="52" y="120"/>
                    <a:pt x="63" y="123"/>
                    <a:pt x="72" y="123"/>
                  </a:cubicBezTo>
                  <a:cubicBezTo>
                    <a:pt x="102" y="123"/>
                    <a:pt x="122" y="95"/>
                    <a:pt x="144" y="25"/>
                  </a:cubicBezTo>
                  <a:cubicBezTo>
                    <a:pt x="115" y="13"/>
                    <a:pt x="82" y="5"/>
                    <a:pt x="4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9"/>
            <p:cNvSpPr/>
            <p:nvPr/>
          </p:nvSpPr>
          <p:spPr>
            <a:xfrm>
              <a:off x="1388375" y="4797900"/>
              <a:ext cx="3825" cy="3075"/>
            </a:xfrm>
            <a:custGeom>
              <a:avLst/>
              <a:gdLst/>
              <a:ahLst/>
              <a:cxnLst/>
              <a:rect l="l" t="t" r="r" b="b"/>
              <a:pathLst>
                <a:path w="153" h="123" extrusionOk="0">
                  <a:moveTo>
                    <a:pt x="79" y="0"/>
                  </a:moveTo>
                  <a:cubicBezTo>
                    <a:pt x="63" y="0"/>
                    <a:pt x="47" y="5"/>
                    <a:pt x="34" y="16"/>
                  </a:cubicBezTo>
                  <a:cubicBezTo>
                    <a:pt x="5" y="36"/>
                    <a:pt x="1" y="73"/>
                    <a:pt x="25" y="94"/>
                  </a:cubicBezTo>
                  <a:cubicBezTo>
                    <a:pt x="46" y="110"/>
                    <a:pt x="67" y="118"/>
                    <a:pt x="95" y="123"/>
                  </a:cubicBezTo>
                  <a:cubicBezTo>
                    <a:pt x="120" y="123"/>
                    <a:pt x="120" y="118"/>
                    <a:pt x="153" y="40"/>
                  </a:cubicBezTo>
                  <a:cubicBezTo>
                    <a:pt x="135" y="15"/>
                    <a:pt x="107" y="0"/>
                    <a:pt x="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9"/>
            <p:cNvSpPr/>
            <p:nvPr/>
          </p:nvSpPr>
          <p:spPr>
            <a:xfrm>
              <a:off x="1430125" y="4798100"/>
              <a:ext cx="3100" cy="3025"/>
            </a:xfrm>
            <a:custGeom>
              <a:avLst/>
              <a:gdLst/>
              <a:ahLst/>
              <a:cxnLst/>
              <a:rect l="l" t="t" r="r" b="b"/>
              <a:pathLst>
                <a:path w="124" h="121" extrusionOk="0">
                  <a:moveTo>
                    <a:pt x="61" y="0"/>
                  </a:moveTo>
                  <a:cubicBezTo>
                    <a:pt x="46" y="0"/>
                    <a:pt x="29" y="14"/>
                    <a:pt x="1" y="45"/>
                  </a:cubicBezTo>
                  <a:cubicBezTo>
                    <a:pt x="12" y="95"/>
                    <a:pt x="32" y="120"/>
                    <a:pt x="61" y="120"/>
                  </a:cubicBezTo>
                  <a:cubicBezTo>
                    <a:pt x="66" y="120"/>
                    <a:pt x="70" y="120"/>
                    <a:pt x="75" y="119"/>
                  </a:cubicBezTo>
                  <a:cubicBezTo>
                    <a:pt x="103" y="115"/>
                    <a:pt x="124" y="86"/>
                    <a:pt x="120" y="53"/>
                  </a:cubicBezTo>
                  <a:cubicBezTo>
                    <a:pt x="112" y="37"/>
                    <a:pt x="99" y="20"/>
                    <a:pt x="83" y="8"/>
                  </a:cubicBezTo>
                  <a:cubicBezTo>
                    <a:pt x="75" y="3"/>
                    <a:pt x="69" y="0"/>
                    <a:pt x="6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9"/>
            <p:cNvSpPr/>
            <p:nvPr/>
          </p:nvSpPr>
          <p:spPr>
            <a:xfrm>
              <a:off x="1439775" y="4798075"/>
              <a:ext cx="2800" cy="3175"/>
            </a:xfrm>
            <a:custGeom>
              <a:avLst/>
              <a:gdLst/>
              <a:ahLst/>
              <a:cxnLst/>
              <a:rect l="l" t="t" r="r" b="b"/>
              <a:pathLst>
                <a:path w="112" h="127" extrusionOk="0">
                  <a:moveTo>
                    <a:pt x="58" y="0"/>
                  </a:moveTo>
                  <a:cubicBezTo>
                    <a:pt x="24" y="0"/>
                    <a:pt x="12" y="27"/>
                    <a:pt x="1" y="103"/>
                  </a:cubicBezTo>
                  <a:cubicBezTo>
                    <a:pt x="21" y="115"/>
                    <a:pt x="41" y="126"/>
                    <a:pt x="59" y="126"/>
                  </a:cubicBezTo>
                  <a:cubicBezTo>
                    <a:pt x="73" y="126"/>
                    <a:pt x="86" y="119"/>
                    <a:pt x="99" y="99"/>
                  </a:cubicBezTo>
                  <a:cubicBezTo>
                    <a:pt x="107" y="79"/>
                    <a:pt x="111" y="58"/>
                    <a:pt x="107" y="33"/>
                  </a:cubicBezTo>
                  <a:cubicBezTo>
                    <a:pt x="99" y="17"/>
                    <a:pt x="83" y="5"/>
                    <a:pt x="66" y="1"/>
                  </a:cubicBezTo>
                  <a:cubicBezTo>
                    <a:pt x="63" y="0"/>
                    <a:pt x="61"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9"/>
            <p:cNvSpPr/>
            <p:nvPr/>
          </p:nvSpPr>
          <p:spPr>
            <a:xfrm>
              <a:off x="1375550" y="4798650"/>
              <a:ext cx="3225" cy="2425"/>
            </a:xfrm>
            <a:custGeom>
              <a:avLst/>
              <a:gdLst/>
              <a:ahLst/>
              <a:cxnLst/>
              <a:rect l="l" t="t" r="r" b="b"/>
              <a:pathLst>
                <a:path w="129" h="97" extrusionOk="0">
                  <a:moveTo>
                    <a:pt x="69" y="0"/>
                  </a:moveTo>
                  <a:cubicBezTo>
                    <a:pt x="41" y="0"/>
                    <a:pt x="13" y="16"/>
                    <a:pt x="1" y="43"/>
                  </a:cubicBezTo>
                  <a:cubicBezTo>
                    <a:pt x="10" y="77"/>
                    <a:pt x="39" y="96"/>
                    <a:pt x="70" y="96"/>
                  </a:cubicBezTo>
                  <a:cubicBezTo>
                    <a:pt x="81" y="96"/>
                    <a:pt x="93" y="94"/>
                    <a:pt x="104" y="88"/>
                  </a:cubicBezTo>
                  <a:cubicBezTo>
                    <a:pt x="116" y="76"/>
                    <a:pt x="124" y="60"/>
                    <a:pt x="128" y="43"/>
                  </a:cubicBezTo>
                  <a:cubicBezTo>
                    <a:pt x="124" y="27"/>
                    <a:pt x="112" y="15"/>
                    <a:pt x="99" y="6"/>
                  </a:cubicBezTo>
                  <a:cubicBezTo>
                    <a:pt x="90" y="2"/>
                    <a:pt x="79" y="0"/>
                    <a:pt x="6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9"/>
            <p:cNvSpPr/>
            <p:nvPr/>
          </p:nvSpPr>
          <p:spPr>
            <a:xfrm>
              <a:off x="1434750" y="4798275"/>
              <a:ext cx="2275" cy="2700"/>
            </a:xfrm>
            <a:custGeom>
              <a:avLst/>
              <a:gdLst/>
              <a:ahLst/>
              <a:cxnLst/>
              <a:rect l="l" t="t" r="r" b="b"/>
              <a:pathLst>
                <a:path w="91" h="108" extrusionOk="0">
                  <a:moveTo>
                    <a:pt x="54" y="1"/>
                  </a:moveTo>
                  <a:cubicBezTo>
                    <a:pt x="25" y="1"/>
                    <a:pt x="5" y="25"/>
                    <a:pt x="5" y="54"/>
                  </a:cubicBezTo>
                  <a:cubicBezTo>
                    <a:pt x="1" y="83"/>
                    <a:pt x="25" y="108"/>
                    <a:pt x="54" y="108"/>
                  </a:cubicBezTo>
                  <a:cubicBezTo>
                    <a:pt x="78" y="108"/>
                    <a:pt x="91" y="87"/>
                    <a:pt x="91" y="50"/>
                  </a:cubicBezTo>
                  <a:cubicBezTo>
                    <a:pt x="91" y="25"/>
                    <a:pt x="83" y="1"/>
                    <a:pt x="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9"/>
            <p:cNvSpPr/>
            <p:nvPr/>
          </p:nvSpPr>
          <p:spPr>
            <a:xfrm>
              <a:off x="1368475" y="4837525"/>
              <a:ext cx="15425" cy="3450"/>
            </a:xfrm>
            <a:custGeom>
              <a:avLst/>
              <a:gdLst/>
              <a:ahLst/>
              <a:cxnLst/>
              <a:rect l="l" t="t" r="r" b="b"/>
              <a:pathLst>
                <a:path w="617" h="138" extrusionOk="0">
                  <a:moveTo>
                    <a:pt x="181" y="1"/>
                  </a:moveTo>
                  <a:cubicBezTo>
                    <a:pt x="115" y="1"/>
                    <a:pt x="53" y="21"/>
                    <a:pt x="1" y="60"/>
                  </a:cubicBezTo>
                  <a:cubicBezTo>
                    <a:pt x="21" y="107"/>
                    <a:pt x="69" y="138"/>
                    <a:pt x="120" y="138"/>
                  </a:cubicBezTo>
                  <a:cubicBezTo>
                    <a:pt x="131" y="138"/>
                    <a:pt x="142" y="137"/>
                    <a:pt x="153" y="134"/>
                  </a:cubicBezTo>
                  <a:cubicBezTo>
                    <a:pt x="191" y="121"/>
                    <a:pt x="229" y="117"/>
                    <a:pt x="267" y="117"/>
                  </a:cubicBezTo>
                  <a:cubicBezTo>
                    <a:pt x="344" y="117"/>
                    <a:pt x="419" y="134"/>
                    <a:pt x="493" y="134"/>
                  </a:cubicBezTo>
                  <a:cubicBezTo>
                    <a:pt x="530" y="130"/>
                    <a:pt x="567" y="126"/>
                    <a:pt x="604" y="117"/>
                  </a:cubicBezTo>
                  <a:cubicBezTo>
                    <a:pt x="616" y="52"/>
                    <a:pt x="592" y="27"/>
                    <a:pt x="559" y="23"/>
                  </a:cubicBezTo>
                  <a:cubicBezTo>
                    <a:pt x="514" y="15"/>
                    <a:pt x="464" y="11"/>
                    <a:pt x="419" y="11"/>
                  </a:cubicBezTo>
                  <a:cubicBezTo>
                    <a:pt x="350" y="7"/>
                    <a:pt x="284" y="11"/>
                    <a:pt x="214" y="2"/>
                  </a:cubicBezTo>
                  <a:cubicBezTo>
                    <a:pt x="203" y="1"/>
                    <a:pt x="192" y="1"/>
                    <a:pt x="18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9"/>
            <p:cNvSpPr/>
            <p:nvPr/>
          </p:nvSpPr>
          <p:spPr>
            <a:xfrm>
              <a:off x="1357825" y="4838425"/>
              <a:ext cx="7400" cy="2800"/>
            </a:xfrm>
            <a:custGeom>
              <a:avLst/>
              <a:gdLst/>
              <a:ahLst/>
              <a:cxnLst/>
              <a:rect l="l" t="t" r="r" b="b"/>
              <a:pathLst>
                <a:path w="296" h="112" extrusionOk="0">
                  <a:moveTo>
                    <a:pt x="206" y="0"/>
                  </a:moveTo>
                  <a:cubicBezTo>
                    <a:pt x="177" y="0"/>
                    <a:pt x="148" y="7"/>
                    <a:pt x="119" y="12"/>
                  </a:cubicBezTo>
                  <a:cubicBezTo>
                    <a:pt x="116" y="11"/>
                    <a:pt x="112" y="11"/>
                    <a:pt x="108" y="11"/>
                  </a:cubicBezTo>
                  <a:cubicBezTo>
                    <a:pt x="63" y="11"/>
                    <a:pt x="19" y="35"/>
                    <a:pt x="0" y="77"/>
                  </a:cubicBezTo>
                  <a:cubicBezTo>
                    <a:pt x="46" y="100"/>
                    <a:pt x="95" y="111"/>
                    <a:pt x="145" y="111"/>
                  </a:cubicBezTo>
                  <a:cubicBezTo>
                    <a:pt x="186" y="111"/>
                    <a:pt x="227" y="104"/>
                    <a:pt x="267" y="90"/>
                  </a:cubicBezTo>
                  <a:cubicBezTo>
                    <a:pt x="279" y="90"/>
                    <a:pt x="283" y="57"/>
                    <a:pt x="296" y="32"/>
                  </a:cubicBezTo>
                  <a:cubicBezTo>
                    <a:pt x="265" y="7"/>
                    <a:pt x="235" y="0"/>
                    <a:pt x="20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9"/>
            <p:cNvSpPr/>
            <p:nvPr/>
          </p:nvSpPr>
          <p:spPr>
            <a:xfrm>
              <a:off x="1347350" y="4838275"/>
              <a:ext cx="6375" cy="2950"/>
            </a:xfrm>
            <a:custGeom>
              <a:avLst/>
              <a:gdLst/>
              <a:ahLst/>
              <a:cxnLst/>
              <a:rect l="l" t="t" r="r" b="b"/>
              <a:pathLst>
                <a:path w="255" h="118" extrusionOk="0">
                  <a:moveTo>
                    <a:pt x="191" y="0"/>
                  </a:moveTo>
                  <a:cubicBezTo>
                    <a:pt x="188" y="0"/>
                    <a:pt x="184" y="1"/>
                    <a:pt x="181" y="1"/>
                  </a:cubicBezTo>
                  <a:cubicBezTo>
                    <a:pt x="171" y="2"/>
                    <a:pt x="161" y="3"/>
                    <a:pt x="151" y="3"/>
                  </a:cubicBezTo>
                  <a:cubicBezTo>
                    <a:pt x="138" y="3"/>
                    <a:pt x="124" y="2"/>
                    <a:pt x="111" y="2"/>
                  </a:cubicBezTo>
                  <a:cubicBezTo>
                    <a:pt x="71" y="2"/>
                    <a:pt x="32" y="8"/>
                    <a:pt x="1" y="54"/>
                  </a:cubicBezTo>
                  <a:cubicBezTo>
                    <a:pt x="4" y="89"/>
                    <a:pt x="37" y="116"/>
                    <a:pt x="75" y="116"/>
                  </a:cubicBezTo>
                  <a:cubicBezTo>
                    <a:pt x="77" y="116"/>
                    <a:pt x="80" y="116"/>
                    <a:pt x="83" y="116"/>
                  </a:cubicBezTo>
                  <a:cubicBezTo>
                    <a:pt x="92" y="117"/>
                    <a:pt x="101" y="118"/>
                    <a:pt x="110" y="118"/>
                  </a:cubicBezTo>
                  <a:cubicBezTo>
                    <a:pt x="162" y="118"/>
                    <a:pt x="213" y="98"/>
                    <a:pt x="255" y="63"/>
                  </a:cubicBezTo>
                  <a:cubicBezTo>
                    <a:pt x="240" y="15"/>
                    <a:pt x="216" y="0"/>
                    <a:pt x="19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9"/>
            <p:cNvSpPr/>
            <p:nvPr/>
          </p:nvSpPr>
          <p:spPr>
            <a:xfrm>
              <a:off x="1420175" y="4837925"/>
              <a:ext cx="4650" cy="3575"/>
            </a:xfrm>
            <a:custGeom>
              <a:avLst/>
              <a:gdLst/>
              <a:ahLst/>
              <a:cxnLst/>
              <a:rect l="l" t="t" r="r" b="b"/>
              <a:pathLst>
                <a:path w="186" h="143" extrusionOk="0">
                  <a:moveTo>
                    <a:pt x="100" y="1"/>
                  </a:moveTo>
                  <a:cubicBezTo>
                    <a:pt x="64" y="1"/>
                    <a:pt x="28" y="9"/>
                    <a:pt x="1" y="48"/>
                  </a:cubicBezTo>
                  <a:cubicBezTo>
                    <a:pt x="28" y="111"/>
                    <a:pt x="61" y="142"/>
                    <a:pt x="96" y="142"/>
                  </a:cubicBezTo>
                  <a:cubicBezTo>
                    <a:pt x="114" y="142"/>
                    <a:pt x="133" y="134"/>
                    <a:pt x="153" y="118"/>
                  </a:cubicBezTo>
                  <a:cubicBezTo>
                    <a:pt x="173" y="97"/>
                    <a:pt x="181" y="73"/>
                    <a:pt x="186" y="48"/>
                  </a:cubicBezTo>
                  <a:cubicBezTo>
                    <a:pt x="186" y="11"/>
                    <a:pt x="161" y="3"/>
                    <a:pt x="140" y="3"/>
                  </a:cubicBezTo>
                  <a:cubicBezTo>
                    <a:pt x="127" y="2"/>
                    <a:pt x="114" y="1"/>
                    <a:pt x="10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9"/>
            <p:cNvSpPr/>
            <p:nvPr/>
          </p:nvSpPr>
          <p:spPr>
            <a:xfrm>
              <a:off x="1413525" y="4837975"/>
              <a:ext cx="3700" cy="2800"/>
            </a:xfrm>
            <a:custGeom>
              <a:avLst/>
              <a:gdLst/>
              <a:ahLst/>
              <a:cxnLst/>
              <a:rect l="l" t="t" r="r" b="b"/>
              <a:pathLst>
                <a:path w="148" h="112" extrusionOk="0">
                  <a:moveTo>
                    <a:pt x="66" y="1"/>
                  </a:moveTo>
                  <a:cubicBezTo>
                    <a:pt x="49" y="1"/>
                    <a:pt x="37" y="9"/>
                    <a:pt x="25" y="13"/>
                  </a:cubicBezTo>
                  <a:cubicBezTo>
                    <a:pt x="0" y="34"/>
                    <a:pt x="0" y="71"/>
                    <a:pt x="25" y="91"/>
                  </a:cubicBezTo>
                  <a:cubicBezTo>
                    <a:pt x="45" y="108"/>
                    <a:pt x="70" y="112"/>
                    <a:pt x="95" y="112"/>
                  </a:cubicBezTo>
                  <a:cubicBezTo>
                    <a:pt x="119" y="99"/>
                    <a:pt x="131" y="83"/>
                    <a:pt x="140" y="58"/>
                  </a:cubicBezTo>
                  <a:cubicBezTo>
                    <a:pt x="148" y="25"/>
                    <a:pt x="123" y="13"/>
                    <a:pt x="99" y="5"/>
                  </a:cubicBezTo>
                  <a:cubicBezTo>
                    <a:pt x="86" y="1"/>
                    <a:pt x="78" y="1"/>
                    <a:pt x="6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9"/>
            <p:cNvSpPr/>
            <p:nvPr/>
          </p:nvSpPr>
          <p:spPr>
            <a:xfrm>
              <a:off x="1385400" y="4838275"/>
              <a:ext cx="3100" cy="2500"/>
            </a:xfrm>
            <a:custGeom>
              <a:avLst/>
              <a:gdLst/>
              <a:ahLst/>
              <a:cxnLst/>
              <a:rect l="l" t="t" r="r" b="b"/>
              <a:pathLst>
                <a:path w="124" h="100" extrusionOk="0">
                  <a:moveTo>
                    <a:pt x="62" y="0"/>
                  </a:moveTo>
                  <a:cubicBezTo>
                    <a:pt x="47" y="0"/>
                    <a:pt x="32" y="11"/>
                    <a:pt x="1" y="34"/>
                  </a:cubicBezTo>
                  <a:cubicBezTo>
                    <a:pt x="1" y="71"/>
                    <a:pt x="13" y="96"/>
                    <a:pt x="46" y="100"/>
                  </a:cubicBezTo>
                  <a:cubicBezTo>
                    <a:pt x="49" y="100"/>
                    <a:pt x="52" y="100"/>
                    <a:pt x="55" y="100"/>
                  </a:cubicBezTo>
                  <a:cubicBezTo>
                    <a:pt x="83" y="100"/>
                    <a:pt x="117" y="96"/>
                    <a:pt x="124" y="34"/>
                  </a:cubicBezTo>
                  <a:cubicBezTo>
                    <a:pt x="93" y="11"/>
                    <a:pt x="78" y="0"/>
                    <a:pt x="6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9"/>
            <p:cNvSpPr/>
            <p:nvPr/>
          </p:nvSpPr>
          <p:spPr>
            <a:xfrm>
              <a:off x="1399775" y="4838075"/>
              <a:ext cx="2900" cy="2600"/>
            </a:xfrm>
            <a:custGeom>
              <a:avLst/>
              <a:gdLst/>
              <a:ahLst/>
              <a:cxnLst/>
              <a:rect l="l" t="t" r="r" b="b"/>
              <a:pathLst>
                <a:path w="116" h="104" extrusionOk="0">
                  <a:moveTo>
                    <a:pt x="45" y="1"/>
                  </a:moveTo>
                  <a:cubicBezTo>
                    <a:pt x="33" y="1"/>
                    <a:pt x="13" y="30"/>
                    <a:pt x="9" y="46"/>
                  </a:cubicBezTo>
                  <a:cubicBezTo>
                    <a:pt x="0" y="71"/>
                    <a:pt x="21" y="99"/>
                    <a:pt x="45" y="104"/>
                  </a:cubicBezTo>
                  <a:cubicBezTo>
                    <a:pt x="78" y="104"/>
                    <a:pt x="103" y="91"/>
                    <a:pt x="115" y="26"/>
                  </a:cubicBezTo>
                  <a:cubicBezTo>
                    <a:pt x="91" y="13"/>
                    <a:pt x="70" y="5"/>
                    <a:pt x="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9"/>
            <p:cNvSpPr/>
            <p:nvPr/>
          </p:nvSpPr>
          <p:spPr>
            <a:xfrm>
              <a:off x="1393625" y="4838175"/>
              <a:ext cx="2375" cy="2425"/>
            </a:xfrm>
            <a:custGeom>
              <a:avLst/>
              <a:gdLst/>
              <a:ahLst/>
              <a:cxnLst/>
              <a:rect l="l" t="t" r="r" b="b"/>
              <a:pathLst>
                <a:path w="95" h="97" extrusionOk="0">
                  <a:moveTo>
                    <a:pt x="51" y="0"/>
                  </a:moveTo>
                  <a:cubicBezTo>
                    <a:pt x="30" y="0"/>
                    <a:pt x="11" y="11"/>
                    <a:pt x="0" y="46"/>
                  </a:cubicBezTo>
                  <a:cubicBezTo>
                    <a:pt x="9" y="82"/>
                    <a:pt x="27" y="96"/>
                    <a:pt x="47" y="96"/>
                  </a:cubicBezTo>
                  <a:cubicBezTo>
                    <a:pt x="55" y="96"/>
                    <a:pt x="62" y="95"/>
                    <a:pt x="70" y="91"/>
                  </a:cubicBezTo>
                  <a:cubicBezTo>
                    <a:pt x="82" y="83"/>
                    <a:pt x="94" y="54"/>
                    <a:pt x="94" y="34"/>
                  </a:cubicBezTo>
                  <a:cubicBezTo>
                    <a:pt x="94" y="22"/>
                    <a:pt x="74" y="5"/>
                    <a:pt x="62" y="1"/>
                  </a:cubicBezTo>
                  <a:cubicBezTo>
                    <a:pt x="58" y="0"/>
                    <a:pt x="54" y="0"/>
                    <a:pt x="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9"/>
            <p:cNvSpPr/>
            <p:nvPr/>
          </p:nvSpPr>
          <p:spPr>
            <a:xfrm>
              <a:off x="1407350" y="4838400"/>
              <a:ext cx="2400" cy="2675"/>
            </a:xfrm>
            <a:custGeom>
              <a:avLst/>
              <a:gdLst/>
              <a:ahLst/>
              <a:cxnLst/>
              <a:rect l="l" t="t" r="r" b="b"/>
              <a:pathLst>
                <a:path w="96" h="107" extrusionOk="0">
                  <a:moveTo>
                    <a:pt x="42" y="0"/>
                  </a:moveTo>
                  <a:cubicBezTo>
                    <a:pt x="26" y="0"/>
                    <a:pt x="9" y="13"/>
                    <a:pt x="5" y="25"/>
                  </a:cubicBezTo>
                  <a:cubicBezTo>
                    <a:pt x="1" y="41"/>
                    <a:pt x="5" y="62"/>
                    <a:pt x="13" y="74"/>
                  </a:cubicBezTo>
                  <a:cubicBezTo>
                    <a:pt x="17" y="86"/>
                    <a:pt x="26" y="91"/>
                    <a:pt x="38" y="95"/>
                  </a:cubicBezTo>
                  <a:cubicBezTo>
                    <a:pt x="46" y="103"/>
                    <a:pt x="54" y="103"/>
                    <a:pt x="63" y="107"/>
                  </a:cubicBezTo>
                  <a:cubicBezTo>
                    <a:pt x="95" y="33"/>
                    <a:pt x="87" y="0"/>
                    <a:pt x="4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9"/>
            <p:cNvSpPr/>
            <p:nvPr/>
          </p:nvSpPr>
          <p:spPr>
            <a:xfrm>
              <a:off x="1375250" y="4825200"/>
              <a:ext cx="4650" cy="2775"/>
            </a:xfrm>
            <a:custGeom>
              <a:avLst/>
              <a:gdLst/>
              <a:ahLst/>
              <a:cxnLst/>
              <a:rect l="l" t="t" r="r" b="b"/>
              <a:pathLst>
                <a:path w="186" h="111" extrusionOk="0">
                  <a:moveTo>
                    <a:pt x="103" y="1"/>
                  </a:moveTo>
                  <a:cubicBezTo>
                    <a:pt x="66" y="1"/>
                    <a:pt x="28" y="16"/>
                    <a:pt x="1" y="44"/>
                  </a:cubicBezTo>
                  <a:cubicBezTo>
                    <a:pt x="21" y="87"/>
                    <a:pt x="61" y="110"/>
                    <a:pt x="103" y="110"/>
                  </a:cubicBezTo>
                  <a:cubicBezTo>
                    <a:pt x="121" y="110"/>
                    <a:pt x="139" y="106"/>
                    <a:pt x="157" y="97"/>
                  </a:cubicBezTo>
                  <a:cubicBezTo>
                    <a:pt x="181" y="89"/>
                    <a:pt x="185" y="56"/>
                    <a:pt x="173" y="19"/>
                  </a:cubicBezTo>
                  <a:cubicBezTo>
                    <a:pt x="151" y="7"/>
                    <a:pt x="127" y="1"/>
                    <a:pt x="10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9"/>
            <p:cNvSpPr/>
            <p:nvPr/>
          </p:nvSpPr>
          <p:spPr>
            <a:xfrm>
              <a:off x="1384175" y="4825300"/>
              <a:ext cx="3525" cy="2450"/>
            </a:xfrm>
            <a:custGeom>
              <a:avLst/>
              <a:gdLst/>
              <a:ahLst/>
              <a:cxnLst/>
              <a:rect l="l" t="t" r="r" b="b"/>
              <a:pathLst>
                <a:path w="141" h="98" extrusionOk="0">
                  <a:moveTo>
                    <a:pt x="72" y="0"/>
                  </a:moveTo>
                  <a:cubicBezTo>
                    <a:pt x="55" y="0"/>
                    <a:pt x="36" y="13"/>
                    <a:pt x="5" y="36"/>
                  </a:cubicBezTo>
                  <a:cubicBezTo>
                    <a:pt x="1" y="65"/>
                    <a:pt x="21" y="93"/>
                    <a:pt x="50" y="93"/>
                  </a:cubicBezTo>
                  <a:cubicBezTo>
                    <a:pt x="61" y="95"/>
                    <a:pt x="73" y="97"/>
                    <a:pt x="84" y="97"/>
                  </a:cubicBezTo>
                  <a:cubicBezTo>
                    <a:pt x="106" y="97"/>
                    <a:pt x="127" y="89"/>
                    <a:pt x="140" y="48"/>
                  </a:cubicBezTo>
                  <a:cubicBezTo>
                    <a:pt x="110" y="16"/>
                    <a:pt x="92" y="0"/>
                    <a:pt x="7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9"/>
            <p:cNvSpPr/>
            <p:nvPr/>
          </p:nvSpPr>
          <p:spPr>
            <a:xfrm>
              <a:off x="1416700" y="4825475"/>
              <a:ext cx="2275" cy="2425"/>
            </a:xfrm>
            <a:custGeom>
              <a:avLst/>
              <a:gdLst/>
              <a:ahLst/>
              <a:cxnLst/>
              <a:rect l="l" t="t" r="r" b="b"/>
              <a:pathLst>
                <a:path w="91" h="97" extrusionOk="0">
                  <a:moveTo>
                    <a:pt x="58" y="1"/>
                  </a:moveTo>
                  <a:cubicBezTo>
                    <a:pt x="54" y="1"/>
                    <a:pt x="50" y="2"/>
                    <a:pt x="45" y="4"/>
                  </a:cubicBezTo>
                  <a:cubicBezTo>
                    <a:pt x="17" y="13"/>
                    <a:pt x="0" y="21"/>
                    <a:pt x="4" y="58"/>
                  </a:cubicBezTo>
                  <a:cubicBezTo>
                    <a:pt x="7" y="86"/>
                    <a:pt x="18" y="97"/>
                    <a:pt x="44" y="97"/>
                  </a:cubicBezTo>
                  <a:cubicBezTo>
                    <a:pt x="56" y="97"/>
                    <a:pt x="71" y="94"/>
                    <a:pt x="91" y="91"/>
                  </a:cubicBezTo>
                  <a:cubicBezTo>
                    <a:pt x="81" y="24"/>
                    <a:pt x="73" y="1"/>
                    <a:pt x="5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9"/>
            <p:cNvSpPr/>
            <p:nvPr/>
          </p:nvSpPr>
          <p:spPr>
            <a:xfrm>
              <a:off x="1423975" y="4877150"/>
              <a:ext cx="5150" cy="2800"/>
            </a:xfrm>
            <a:custGeom>
              <a:avLst/>
              <a:gdLst/>
              <a:ahLst/>
              <a:cxnLst/>
              <a:rect l="l" t="t" r="r" b="b"/>
              <a:pathLst>
                <a:path w="206" h="112" extrusionOk="0">
                  <a:moveTo>
                    <a:pt x="116" y="0"/>
                  </a:moveTo>
                  <a:cubicBezTo>
                    <a:pt x="79" y="0"/>
                    <a:pt x="41" y="17"/>
                    <a:pt x="1" y="51"/>
                  </a:cubicBezTo>
                  <a:cubicBezTo>
                    <a:pt x="61" y="91"/>
                    <a:pt x="103" y="112"/>
                    <a:pt x="135" y="112"/>
                  </a:cubicBezTo>
                  <a:cubicBezTo>
                    <a:pt x="170" y="112"/>
                    <a:pt x="191" y="86"/>
                    <a:pt x="206" y="34"/>
                  </a:cubicBezTo>
                  <a:cubicBezTo>
                    <a:pt x="176" y="12"/>
                    <a:pt x="146" y="0"/>
                    <a:pt x="1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9"/>
            <p:cNvSpPr/>
            <p:nvPr/>
          </p:nvSpPr>
          <p:spPr>
            <a:xfrm>
              <a:off x="1407350" y="4877525"/>
              <a:ext cx="3825" cy="2525"/>
            </a:xfrm>
            <a:custGeom>
              <a:avLst/>
              <a:gdLst/>
              <a:ahLst/>
              <a:cxnLst/>
              <a:rect l="l" t="t" r="r" b="b"/>
              <a:pathLst>
                <a:path w="153" h="101" extrusionOk="0">
                  <a:moveTo>
                    <a:pt x="79" y="1"/>
                  </a:moveTo>
                  <a:cubicBezTo>
                    <a:pt x="58" y="1"/>
                    <a:pt x="35" y="14"/>
                    <a:pt x="1" y="40"/>
                  </a:cubicBezTo>
                  <a:cubicBezTo>
                    <a:pt x="1" y="68"/>
                    <a:pt x="21" y="93"/>
                    <a:pt x="50" y="97"/>
                  </a:cubicBezTo>
                  <a:cubicBezTo>
                    <a:pt x="58" y="99"/>
                    <a:pt x="66" y="101"/>
                    <a:pt x="74" y="101"/>
                  </a:cubicBezTo>
                  <a:cubicBezTo>
                    <a:pt x="108" y="101"/>
                    <a:pt x="140" y="81"/>
                    <a:pt x="153" y="48"/>
                  </a:cubicBezTo>
                  <a:cubicBezTo>
                    <a:pt x="123" y="16"/>
                    <a:pt x="102" y="1"/>
                    <a:pt x="7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9"/>
            <p:cNvSpPr/>
            <p:nvPr/>
          </p:nvSpPr>
          <p:spPr>
            <a:xfrm>
              <a:off x="1354950" y="4877200"/>
              <a:ext cx="3000" cy="2350"/>
            </a:xfrm>
            <a:custGeom>
              <a:avLst/>
              <a:gdLst/>
              <a:ahLst/>
              <a:cxnLst/>
              <a:rect l="l" t="t" r="r" b="b"/>
              <a:pathLst>
                <a:path w="120" h="94" extrusionOk="0">
                  <a:moveTo>
                    <a:pt x="56" y="1"/>
                  </a:moveTo>
                  <a:cubicBezTo>
                    <a:pt x="32" y="1"/>
                    <a:pt x="20" y="20"/>
                    <a:pt x="0" y="94"/>
                  </a:cubicBezTo>
                  <a:lnTo>
                    <a:pt x="103" y="94"/>
                  </a:lnTo>
                  <a:cubicBezTo>
                    <a:pt x="119" y="44"/>
                    <a:pt x="107" y="16"/>
                    <a:pt x="74" y="3"/>
                  </a:cubicBezTo>
                  <a:cubicBezTo>
                    <a:pt x="67" y="2"/>
                    <a:pt x="61" y="1"/>
                    <a:pt x="5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9"/>
            <p:cNvSpPr/>
            <p:nvPr/>
          </p:nvSpPr>
          <p:spPr>
            <a:xfrm>
              <a:off x="1362425" y="4877550"/>
              <a:ext cx="2400" cy="2325"/>
            </a:xfrm>
            <a:custGeom>
              <a:avLst/>
              <a:gdLst/>
              <a:ahLst/>
              <a:cxnLst/>
              <a:rect l="l" t="t" r="r" b="b"/>
              <a:pathLst>
                <a:path w="96" h="93" extrusionOk="0">
                  <a:moveTo>
                    <a:pt x="49" y="0"/>
                  </a:moveTo>
                  <a:cubicBezTo>
                    <a:pt x="31" y="0"/>
                    <a:pt x="12" y="12"/>
                    <a:pt x="1" y="39"/>
                  </a:cubicBezTo>
                  <a:cubicBezTo>
                    <a:pt x="9" y="78"/>
                    <a:pt x="25" y="92"/>
                    <a:pt x="45" y="92"/>
                  </a:cubicBezTo>
                  <a:cubicBezTo>
                    <a:pt x="54" y="92"/>
                    <a:pt x="64" y="89"/>
                    <a:pt x="75" y="84"/>
                  </a:cubicBezTo>
                  <a:cubicBezTo>
                    <a:pt x="87" y="76"/>
                    <a:pt x="91" y="63"/>
                    <a:pt x="95" y="47"/>
                  </a:cubicBezTo>
                  <a:cubicBezTo>
                    <a:pt x="91" y="30"/>
                    <a:pt x="79" y="6"/>
                    <a:pt x="70" y="6"/>
                  </a:cubicBezTo>
                  <a:cubicBezTo>
                    <a:pt x="63" y="2"/>
                    <a:pt x="56" y="0"/>
                    <a:pt x="4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9"/>
            <p:cNvSpPr/>
            <p:nvPr/>
          </p:nvSpPr>
          <p:spPr>
            <a:xfrm>
              <a:off x="1369200" y="4877275"/>
              <a:ext cx="2375" cy="2300"/>
            </a:xfrm>
            <a:custGeom>
              <a:avLst/>
              <a:gdLst/>
              <a:ahLst/>
              <a:cxnLst/>
              <a:rect l="l" t="t" r="r" b="b"/>
              <a:pathLst>
                <a:path w="95" h="92" extrusionOk="0">
                  <a:moveTo>
                    <a:pt x="50" y="0"/>
                  </a:moveTo>
                  <a:cubicBezTo>
                    <a:pt x="21" y="0"/>
                    <a:pt x="1" y="25"/>
                    <a:pt x="1" y="74"/>
                  </a:cubicBezTo>
                  <a:cubicBezTo>
                    <a:pt x="14" y="86"/>
                    <a:pt x="33" y="92"/>
                    <a:pt x="51" y="92"/>
                  </a:cubicBezTo>
                  <a:cubicBezTo>
                    <a:pt x="67" y="92"/>
                    <a:pt x="82" y="88"/>
                    <a:pt x="95" y="78"/>
                  </a:cubicBezTo>
                  <a:cubicBezTo>
                    <a:pt x="95" y="25"/>
                    <a:pt x="79" y="0"/>
                    <a:pt x="5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9"/>
            <p:cNvSpPr/>
            <p:nvPr/>
          </p:nvSpPr>
          <p:spPr>
            <a:xfrm>
              <a:off x="1353300" y="4863775"/>
              <a:ext cx="13775" cy="3475"/>
            </a:xfrm>
            <a:custGeom>
              <a:avLst/>
              <a:gdLst/>
              <a:ahLst/>
              <a:cxnLst/>
              <a:rect l="l" t="t" r="r" b="b"/>
              <a:pathLst>
                <a:path w="551" h="139" extrusionOk="0">
                  <a:moveTo>
                    <a:pt x="250" y="1"/>
                  </a:moveTo>
                  <a:cubicBezTo>
                    <a:pt x="178" y="1"/>
                    <a:pt x="107" y="9"/>
                    <a:pt x="37" y="40"/>
                  </a:cubicBezTo>
                  <a:cubicBezTo>
                    <a:pt x="25" y="48"/>
                    <a:pt x="9" y="60"/>
                    <a:pt x="1" y="73"/>
                  </a:cubicBezTo>
                  <a:cubicBezTo>
                    <a:pt x="24" y="113"/>
                    <a:pt x="65" y="137"/>
                    <a:pt x="109" y="137"/>
                  </a:cubicBezTo>
                  <a:cubicBezTo>
                    <a:pt x="118" y="137"/>
                    <a:pt x="127" y="136"/>
                    <a:pt x="136" y="134"/>
                  </a:cubicBezTo>
                  <a:cubicBezTo>
                    <a:pt x="177" y="130"/>
                    <a:pt x="218" y="128"/>
                    <a:pt x="259" y="128"/>
                  </a:cubicBezTo>
                  <a:cubicBezTo>
                    <a:pt x="300" y="128"/>
                    <a:pt x="341" y="130"/>
                    <a:pt x="382" y="134"/>
                  </a:cubicBezTo>
                  <a:cubicBezTo>
                    <a:pt x="395" y="137"/>
                    <a:pt x="408" y="138"/>
                    <a:pt x="420" y="138"/>
                  </a:cubicBezTo>
                  <a:cubicBezTo>
                    <a:pt x="464" y="138"/>
                    <a:pt x="507" y="122"/>
                    <a:pt x="542" y="93"/>
                  </a:cubicBezTo>
                  <a:cubicBezTo>
                    <a:pt x="550" y="36"/>
                    <a:pt x="522" y="11"/>
                    <a:pt x="493" y="11"/>
                  </a:cubicBezTo>
                  <a:cubicBezTo>
                    <a:pt x="413" y="11"/>
                    <a:pt x="331" y="1"/>
                    <a:pt x="25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9"/>
            <p:cNvSpPr/>
            <p:nvPr/>
          </p:nvSpPr>
          <p:spPr>
            <a:xfrm>
              <a:off x="1402125" y="4863975"/>
              <a:ext cx="10175" cy="3475"/>
            </a:xfrm>
            <a:custGeom>
              <a:avLst/>
              <a:gdLst/>
              <a:ahLst/>
              <a:cxnLst/>
              <a:rect l="l" t="t" r="r" b="b"/>
              <a:pathLst>
                <a:path w="407" h="139" extrusionOk="0">
                  <a:moveTo>
                    <a:pt x="119" y="1"/>
                  </a:moveTo>
                  <a:cubicBezTo>
                    <a:pt x="97" y="1"/>
                    <a:pt x="76" y="1"/>
                    <a:pt x="54" y="3"/>
                  </a:cubicBezTo>
                  <a:cubicBezTo>
                    <a:pt x="38" y="3"/>
                    <a:pt x="21" y="28"/>
                    <a:pt x="1" y="40"/>
                  </a:cubicBezTo>
                  <a:cubicBezTo>
                    <a:pt x="34" y="109"/>
                    <a:pt x="67" y="139"/>
                    <a:pt x="111" y="139"/>
                  </a:cubicBezTo>
                  <a:cubicBezTo>
                    <a:pt x="133" y="139"/>
                    <a:pt x="157" y="131"/>
                    <a:pt x="185" y="118"/>
                  </a:cubicBezTo>
                  <a:cubicBezTo>
                    <a:pt x="199" y="114"/>
                    <a:pt x="214" y="105"/>
                    <a:pt x="222" y="105"/>
                  </a:cubicBezTo>
                  <a:cubicBezTo>
                    <a:pt x="224" y="105"/>
                    <a:pt x="225" y="105"/>
                    <a:pt x="226" y="106"/>
                  </a:cubicBezTo>
                  <a:cubicBezTo>
                    <a:pt x="249" y="123"/>
                    <a:pt x="277" y="132"/>
                    <a:pt x="305" y="132"/>
                  </a:cubicBezTo>
                  <a:cubicBezTo>
                    <a:pt x="341" y="132"/>
                    <a:pt x="377" y="117"/>
                    <a:pt x="403" y="89"/>
                  </a:cubicBezTo>
                  <a:cubicBezTo>
                    <a:pt x="407" y="22"/>
                    <a:pt x="404" y="2"/>
                    <a:pt x="372" y="2"/>
                  </a:cubicBezTo>
                  <a:cubicBezTo>
                    <a:pt x="369" y="2"/>
                    <a:pt x="366" y="3"/>
                    <a:pt x="362" y="3"/>
                  </a:cubicBezTo>
                  <a:cubicBezTo>
                    <a:pt x="340" y="5"/>
                    <a:pt x="318" y="5"/>
                    <a:pt x="297" y="5"/>
                  </a:cubicBezTo>
                  <a:cubicBezTo>
                    <a:pt x="238" y="5"/>
                    <a:pt x="178" y="1"/>
                    <a:pt x="11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9"/>
            <p:cNvSpPr/>
            <p:nvPr/>
          </p:nvSpPr>
          <p:spPr>
            <a:xfrm>
              <a:off x="1386325" y="4863525"/>
              <a:ext cx="6800" cy="3600"/>
            </a:xfrm>
            <a:custGeom>
              <a:avLst/>
              <a:gdLst/>
              <a:ahLst/>
              <a:cxnLst/>
              <a:rect l="l" t="t" r="r" b="b"/>
              <a:pathLst>
                <a:path w="272" h="144" extrusionOk="0">
                  <a:moveTo>
                    <a:pt x="212" y="4"/>
                  </a:moveTo>
                  <a:cubicBezTo>
                    <a:pt x="209" y="4"/>
                    <a:pt x="205" y="4"/>
                    <a:pt x="202" y="5"/>
                  </a:cubicBezTo>
                  <a:cubicBezTo>
                    <a:pt x="136" y="21"/>
                    <a:pt x="62" y="1"/>
                    <a:pt x="1" y="79"/>
                  </a:cubicBezTo>
                  <a:cubicBezTo>
                    <a:pt x="37" y="133"/>
                    <a:pt x="79" y="143"/>
                    <a:pt x="120" y="143"/>
                  </a:cubicBezTo>
                  <a:cubicBezTo>
                    <a:pt x="144" y="143"/>
                    <a:pt x="167" y="140"/>
                    <a:pt x="190" y="140"/>
                  </a:cubicBezTo>
                  <a:cubicBezTo>
                    <a:pt x="231" y="140"/>
                    <a:pt x="263" y="111"/>
                    <a:pt x="272" y="54"/>
                  </a:cubicBezTo>
                  <a:cubicBezTo>
                    <a:pt x="261" y="18"/>
                    <a:pt x="237" y="4"/>
                    <a:pt x="212" y="4"/>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9"/>
            <p:cNvSpPr/>
            <p:nvPr/>
          </p:nvSpPr>
          <p:spPr>
            <a:xfrm>
              <a:off x="1377500" y="4863875"/>
              <a:ext cx="5875" cy="3075"/>
            </a:xfrm>
            <a:custGeom>
              <a:avLst/>
              <a:gdLst/>
              <a:ahLst/>
              <a:cxnLst/>
              <a:rect l="l" t="t" r="r" b="b"/>
              <a:pathLst>
                <a:path w="235" h="123" extrusionOk="0">
                  <a:moveTo>
                    <a:pt x="154" y="1"/>
                  </a:moveTo>
                  <a:cubicBezTo>
                    <a:pt x="103" y="1"/>
                    <a:pt x="53" y="10"/>
                    <a:pt x="1" y="56"/>
                  </a:cubicBezTo>
                  <a:cubicBezTo>
                    <a:pt x="48" y="101"/>
                    <a:pt x="94" y="123"/>
                    <a:pt x="137" y="123"/>
                  </a:cubicBezTo>
                  <a:cubicBezTo>
                    <a:pt x="165" y="123"/>
                    <a:pt x="191" y="113"/>
                    <a:pt x="214" y="93"/>
                  </a:cubicBezTo>
                  <a:cubicBezTo>
                    <a:pt x="227" y="77"/>
                    <a:pt x="235" y="60"/>
                    <a:pt x="235" y="40"/>
                  </a:cubicBezTo>
                  <a:cubicBezTo>
                    <a:pt x="235" y="23"/>
                    <a:pt x="214" y="3"/>
                    <a:pt x="206" y="3"/>
                  </a:cubicBezTo>
                  <a:cubicBezTo>
                    <a:pt x="189" y="2"/>
                    <a:pt x="171" y="1"/>
                    <a:pt x="1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9"/>
            <p:cNvSpPr/>
            <p:nvPr/>
          </p:nvSpPr>
          <p:spPr>
            <a:xfrm>
              <a:off x="1369500" y="4864050"/>
              <a:ext cx="5275" cy="3300"/>
            </a:xfrm>
            <a:custGeom>
              <a:avLst/>
              <a:gdLst/>
              <a:ahLst/>
              <a:cxnLst/>
              <a:rect l="l" t="t" r="r" b="b"/>
              <a:pathLst>
                <a:path w="211" h="132" extrusionOk="0">
                  <a:moveTo>
                    <a:pt x="75" y="0"/>
                  </a:moveTo>
                  <a:cubicBezTo>
                    <a:pt x="46" y="0"/>
                    <a:pt x="13" y="16"/>
                    <a:pt x="1" y="82"/>
                  </a:cubicBezTo>
                  <a:cubicBezTo>
                    <a:pt x="30" y="94"/>
                    <a:pt x="58" y="107"/>
                    <a:pt x="83" y="123"/>
                  </a:cubicBezTo>
                  <a:cubicBezTo>
                    <a:pt x="95" y="129"/>
                    <a:pt x="106" y="131"/>
                    <a:pt x="117" y="131"/>
                  </a:cubicBezTo>
                  <a:cubicBezTo>
                    <a:pt x="146" y="131"/>
                    <a:pt x="170" y="112"/>
                    <a:pt x="194" y="82"/>
                  </a:cubicBezTo>
                  <a:cubicBezTo>
                    <a:pt x="210" y="58"/>
                    <a:pt x="202" y="29"/>
                    <a:pt x="186" y="21"/>
                  </a:cubicBezTo>
                  <a:cubicBezTo>
                    <a:pt x="149" y="8"/>
                    <a:pt x="112" y="0"/>
                    <a:pt x="7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9"/>
            <p:cNvSpPr/>
            <p:nvPr/>
          </p:nvSpPr>
          <p:spPr>
            <a:xfrm>
              <a:off x="1395775" y="4863750"/>
              <a:ext cx="4525" cy="3400"/>
            </a:xfrm>
            <a:custGeom>
              <a:avLst/>
              <a:gdLst/>
              <a:ahLst/>
              <a:cxnLst/>
              <a:rect l="l" t="t" r="r" b="b"/>
              <a:pathLst>
                <a:path w="181" h="136" extrusionOk="0">
                  <a:moveTo>
                    <a:pt x="101" y="1"/>
                  </a:moveTo>
                  <a:cubicBezTo>
                    <a:pt x="59" y="1"/>
                    <a:pt x="17" y="24"/>
                    <a:pt x="0" y="61"/>
                  </a:cubicBezTo>
                  <a:cubicBezTo>
                    <a:pt x="28" y="113"/>
                    <a:pt x="59" y="135"/>
                    <a:pt x="95" y="135"/>
                  </a:cubicBezTo>
                  <a:cubicBezTo>
                    <a:pt x="108" y="135"/>
                    <a:pt x="122" y="132"/>
                    <a:pt x="136" y="127"/>
                  </a:cubicBezTo>
                  <a:cubicBezTo>
                    <a:pt x="164" y="111"/>
                    <a:pt x="181" y="82"/>
                    <a:pt x="177" y="53"/>
                  </a:cubicBezTo>
                  <a:cubicBezTo>
                    <a:pt x="177" y="24"/>
                    <a:pt x="156" y="4"/>
                    <a:pt x="127" y="4"/>
                  </a:cubicBezTo>
                  <a:cubicBezTo>
                    <a:pt x="119" y="2"/>
                    <a:pt x="110" y="1"/>
                    <a:pt x="10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9"/>
            <p:cNvSpPr/>
            <p:nvPr/>
          </p:nvSpPr>
          <p:spPr>
            <a:xfrm>
              <a:off x="1421525" y="4863825"/>
              <a:ext cx="3500" cy="3000"/>
            </a:xfrm>
            <a:custGeom>
              <a:avLst/>
              <a:gdLst/>
              <a:ahLst/>
              <a:cxnLst/>
              <a:rect l="l" t="t" r="r" b="b"/>
              <a:pathLst>
                <a:path w="140" h="120" extrusionOk="0">
                  <a:moveTo>
                    <a:pt x="70" y="0"/>
                  </a:moveTo>
                  <a:cubicBezTo>
                    <a:pt x="58" y="0"/>
                    <a:pt x="45" y="3"/>
                    <a:pt x="33" y="9"/>
                  </a:cubicBezTo>
                  <a:cubicBezTo>
                    <a:pt x="17" y="21"/>
                    <a:pt x="4" y="38"/>
                    <a:pt x="0" y="62"/>
                  </a:cubicBezTo>
                  <a:cubicBezTo>
                    <a:pt x="4" y="83"/>
                    <a:pt x="17" y="99"/>
                    <a:pt x="33" y="112"/>
                  </a:cubicBezTo>
                  <a:cubicBezTo>
                    <a:pt x="44" y="117"/>
                    <a:pt x="54" y="120"/>
                    <a:pt x="64" y="120"/>
                  </a:cubicBezTo>
                  <a:cubicBezTo>
                    <a:pt x="91" y="120"/>
                    <a:pt x="116" y="97"/>
                    <a:pt x="140" y="46"/>
                  </a:cubicBezTo>
                  <a:cubicBezTo>
                    <a:pt x="128" y="17"/>
                    <a:pt x="100" y="0"/>
                    <a:pt x="7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9"/>
            <p:cNvSpPr/>
            <p:nvPr/>
          </p:nvSpPr>
          <p:spPr>
            <a:xfrm>
              <a:off x="1426225" y="4863925"/>
              <a:ext cx="2800" cy="2825"/>
            </a:xfrm>
            <a:custGeom>
              <a:avLst/>
              <a:gdLst/>
              <a:ahLst/>
              <a:cxnLst/>
              <a:rect l="l" t="t" r="r" b="b"/>
              <a:pathLst>
                <a:path w="112" h="113" extrusionOk="0">
                  <a:moveTo>
                    <a:pt x="42" y="1"/>
                  </a:moveTo>
                  <a:cubicBezTo>
                    <a:pt x="30" y="13"/>
                    <a:pt x="17" y="26"/>
                    <a:pt x="9" y="42"/>
                  </a:cubicBezTo>
                  <a:cubicBezTo>
                    <a:pt x="1" y="67"/>
                    <a:pt x="38" y="112"/>
                    <a:pt x="58" y="112"/>
                  </a:cubicBezTo>
                  <a:cubicBezTo>
                    <a:pt x="60" y="112"/>
                    <a:pt x="61" y="112"/>
                    <a:pt x="62" y="112"/>
                  </a:cubicBezTo>
                  <a:cubicBezTo>
                    <a:pt x="86" y="112"/>
                    <a:pt x="112" y="77"/>
                    <a:pt x="108" y="50"/>
                  </a:cubicBezTo>
                  <a:cubicBezTo>
                    <a:pt x="104" y="21"/>
                    <a:pt x="91" y="1"/>
                    <a:pt x="4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9"/>
            <p:cNvSpPr/>
            <p:nvPr/>
          </p:nvSpPr>
          <p:spPr>
            <a:xfrm>
              <a:off x="1415975" y="4864150"/>
              <a:ext cx="2700" cy="2025"/>
            </a:xfrm>
            <a:custGeom>
              <a:avLst/>
              <a:gdLst/>
              <a:ahLst/>
              <a:cxnLst/>
              <a:rect l="l" t="t" r="r" b="b"/>
              <a:pathLst>
                <a:path w="108" h="81" extrusionOk="0">
                  <a:moveTo>
                    <a:pt x="50" y="1"/>
                  </a:moveTo>
                  <a:cubicBezTo>
                    <a:pt x="37" y="1"/>
                    <a:pt x="25" y="13"/>
                    <a:pt x="1" y="37"/>
                  </a:cubicBezTo>
                  <a:cubicBezTo>
                    <a:pt x="19" y="66"/>
                    <a:pt x="29" y="81"/>
                    <a:pt x="42" y="81"/>
                  </a:cubicBezTo>
                  <a:cubicBezTo>
                    <a:pt x="56" y="81"/>
                    <a:pt x="73" y="67"/>
                    <a:pt x="107" y="41"/>
                  </a:cubicBezTo>
                  <a:cubicBezTo>
                    <a:pt x="78" y="14"/>
                    <a:pt x="64" y="1"/>
                    <a:pt x="5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9"/>
            <p:cNvSpPr/>
            <p:nvPr/>
          </p:nvSpPr>
          <p:spPr>
            <a:xfrm>
              <a:off x="1398850" y="4784850"/>
              <a:ext cx="77775" cy="4750"/>
            </a:xfrm>
            <a:custGeom>
              <a:avLst/>
              <a:gdLst/>
              <a:ahLst/>
              <a:cxnLst/>
              <a:rect l="l" t="t" r="r" b="b"/>
              <a:pathLst>
                <a:path w="3111" h="190" extrusionOk="0">
                  <a:moveTo>
                    <a:pt x="833" y="0"/>
                  </a:moveTo>
                  <a:cubicBezTo>
                    <a:pt x="776" y="0"/>
                    <a:pt x="718" y="17"/>
                    <a:pt x="665" y="21"/>
                  </a:cubicBezTo>
                  <a:cubicBezTo>
                    <a:pt x="552" y="29"/>
                    <a:pt x="438" y="46"/>
                    <a:pt x="324" y="46"/>
                  </a:cubicBezTo>
                  <a:cubicBezTo>
                    <a:pt x="272" y="46"/>
                    <a:pt x="220" y="42"/>
                    <a:pt x="169" y="33"/>
                  </a:cubicBezTo>
                  <a:cubicBezTo>
                    <a:pt x="145" y="27"/>
                    <a:pt x="118" y="23"/>
                    <a:pt x="93" y="23"/>
                  </a:cubicBezTo>
                  <a:cubicBezTo>
                    <a:pt x="84" y="23"/>
                    <a:pt x="75" y="24"/>
                    <a:pt x="66" y="25"/>
                  </a:cubicBezTo>
                  <a:cubicBezTo>
                    <a:pt x="41" y="29"/>
                    <a:pt x="21" y="37"/>
                    <a:pt x="0" y="45"/>
                  </a:cubicBezTo>
                  <a:cubicBezTo>
                    <a:pt x="9" y="111"/>
                    <a:pt x="29" y="140"/>
                    <a:pt x="70" y="144"/>
                  </a:cubicBezTo>
                  <a:cubicBezTo>
                    <a:pt x="160" y="152"/>
                    <a:pt x="251" y="169"/>
                    <a:pt x="341" y="169"/>
                  </a:cubicBezTo>
                  <a:cubicBezTo>
                    <a:pt x="448" y="169"/>
                    <a:pt x="558" y="152"/>
                    <a:pt x="665" y="148"/>
                  </a:cubicBezTo>
                  <a:cubicBezTo>
                    <a:pt x="694" y="148"/>
                    <a:pt x="718" y="160"/>
                    <a:pt x="747" y="160"/>
                  </a:cubicBezTo>
                  <a:cubicBezTo>
                    <a:pt x="892" y="160"/>
                    <a:pt x="1035" y="148"/>
                    <a:pt x="1177" y="148"/>
                  </a:cubicBezTo>
                  <a:cubicBezTo>
                    <a:pt x="1220" y="148"/>
                    <a:pt x="1263" y="149"/>
                    <a:pt x="1305" y="152"/>
                  </a:cubicBezTo>
                  <a:cubicBezTo>
                    <a:pt x="1469" y="160"/>
                    <a:pt x="1638" y="169"/>
                    <a:pt x="1802" y="173"/>
                  </a:cubicBezTo>
                  <a:cubicBezTo>
                    <a:pt x="1943" y="180"/>
                    <a:pt x="2076" y="190"/>
                    <a:pt x="2212" y="190"/>
                  </a:cubicBezTo>
                  <a:cubicBezTo>
                    <a:pt x="2234" y="190"/>
                    <a:pt x="2256" y="190"/>
                    <a:pt x="2278" y="189"/>
                  </a:cubicBezTo>
                  <a:cubicBezTo>
                    <a:pt x="2368" y="185"/>
                    <a:pt x="2462" y="177"/>
                    <a:pt x="2557" y="160"/>
                  </a:cubicBezTo>
                  <a:cubicBezTo>
                    <a:pt x="2610" y="153"/>
                    <a:pt x="2664" y="142"/>
                    <a:pt x="2718" y="142"/>
                  </a:cubicBezTo>
                  <a:cubicBezTo>
                    <a:pt x="2756" y="142"/>
                    <a:pt x="2794" y="147"/>
                    <a:pt x="2832" y="164"/>
                  </a:cubicBezTo>
                  <a:cubicBezTo>
                    <a:pt x="2841" y="161"/>
                    <a:pt x="2850" y="160"/>
                    <a:pt x="2859" y="160"/>
                  </a:cubicBezTo>
                  <a:cubicBezTo>
                    <a:pt x="2884" y="160"/>
                    <a:pt x="2911" y="169"/>
                    <a:pt x="2937" y="169"/>
                  </a:cubicBezTo>
                  <a:cubicBezTo>
                    <a:pt x="2959" y="169"/>
                    <a:pt x="2980" y="163"/>
                    <a:pt x="3000" y="140"/>
                  </a:cubicBezTo>
                  <a:cubicBezTo>
                    <a:pt x="3003" y="136"/>
                    <a:pt x="3007" y="134"/>
                    <a:pt x="3012" y="134"/>
                  </a:cubicBezTo>
                  <a:cubicBezTo>
                    <a:pt x="3021" y="134"/>
                    <a:pt x="3034" y="140"/>
                    <a:pt x="3045" y="140"/>
                  </a:cubicBezTo>
                  <a:cubicBezTo>
                    <a:pt x="3048" y="140"/>
                    <a:pt x="3051" y="140"/>
                    <a:pt x="3054" y="140"/>
                  </a:cubicBezTo>
                  <a:cubicBezTo>
                    <a:pt x="3082" y="140"/>
                    <a:pt x="3100" y="123"/>
                    <a:pt x="3111" y="87"/>
                  </a:cubicBezTo>
                  <a:cubicBezTo>
                    <a:pt x="3104" y="50"/>
                    <a:pt x="3084" y="30"/>
                    <a:pt x="3059" y="30"/>
                  </a:cubicBezTo>
                  <a:cubicBezTo>
                    <a:pt x="3053" y="30"/>
                    <a:pt x="3047" y="31"/>
                    <a:pt x="3041" y="33"/>
                  </a:cubicBezTo>
                  <a:cubicBezTo>
                    <a:pt x="3029" y="36"/>
                    <a:pt x="3018" y="37"/>
                    <a:pt x="3006" y="37"/>
                  </a:cubicBezTo>
                  <a:cubicBezTo>
                    <a:pt x="2985" y="37"/>
                    <a:pt x="2964" y="33"/>
                    <a:pt x="2942" y="25"/>
                  </a:cubicBezTo>
                  <a:cubicBezTo>
                    <a:pt x="2886" y="12"/>
                    <a:pt x="2826" y="6"/>
                    <a:pt x="2768" y="6"/>
                  </a:cubicBezTo>
                  <a:cubicBezTo>
                    <a:pt x="2732" y="6"/>
                    <a:pt x="2697" y="8"/>
                    <a:pt x="2663" y="13"/>
                  </a:cubicBezTo>
                  <a:cubicBezTo>
                    <a:pt x="2569" y="29"/>
                    <a:pt x="2475" y="25"/>
                    <a:pt x="2380" y="33"/>
                  </a:cubicBezTo>
                  <a:cubicBezTo>
                    <a:pt x="2339" y="37"/>
                    <a:pt x="2302" y="45"/>
                    <a:pt x="2261" y="45"/>
                  </a:cubicBezTo>
                  <a:lnTo>
                    <a:pt x="1962" y="45"/>
                  </a:lnTo>
                  <a:cubicBezTo>
                    <a:pt x="1736" y="41"/>
                    <a:pt x="1514" y="33"/>
                    <a:pt x="1293" y="21"/>
                  </a:cubicBezTo>
                  <a:cubicBezTo>
                    <a:pt x="1141" y="17"/>
                    <a:pt x="985" y="4"/>
                    <a:pt x="8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9"/>
            <p:cNvSpPr/>
            <p:nvPr/>
          </p:nvSpPr>
          <p:spPr>
            <a:xfrm>
              <a:off x="1355350" y="4784900"/>
              <a:ext cx="42075" cy="3900"/>
            </a:xfrm>
            <a:custGeom>
              <a:avLst/>
              <a:gdLst/>
              <a:ahLst/>
              <a:cxnLst/>
              <a:rect l="l" t="t" r="r" b="b"/>
              <a:pathLst>
                <a:path w="1683" h="156" extrusionOk="0">
                  <a:moveTo>
                    <a:pt x="934" y="1"/>
                  </a:moveTo>
                  <a:cubicBezTo>
                    <a:pt x="884" y="1"/>
                    <a:pt x="834" y="5"/>
                    <a:pt x="784" y="19"/>
                  </a:cubicBezTo>
                  <a:cubicBezTo>
                    <a:pt x="755" y="14"/>
                    <a:pt x="726" y="12"/>
                    <a:pt x="697" y="12"/>
                  </a:cubicBezTo>
                  <a:cubicBezTo>
                    <a:pt x="591" y="12"/>
                    <a:pt x="485" y="38"/>
                    <a:pt x="377" y="38"/>
                  </a:cubicBezTo>
                  <a:cubicBezTo>
                    <a:pt x="347" y="38"/>
                    <a:pt x="318" y="36"/>
                    <a:pt x="288" y="31"/>
                  </a:cubicBezTo>
                  <a:cubicBezTo>
                    <a:pt x="259" y="27"/>
                    <a:pt x="229" y="25"/>
                    <a:pt x="200" y="25"/>
                  </a:cubicBezTo>
                  <a:cubicBezTo>
                    <a:pt x="170" y="25"/>
                    <a:pt x="140" y="27"/>
                    <a:pt x="111" y="31"/>
                  </a:cubicBezTo>
                  <a:cubicBezTo>
                    <a:pt x="70" y="35"/>
                    <a:pt x="29" y="52"/>
                    <a:pt x="1" y="80"/>
                  </a:cubicBezTo>
                  <a:cubicBezTo>
                    <a:pt x="24" y="114"/>
                    <a:pt x="65" y="137"/>
                    <a:pt x="106" y="137"/>
                  </a:cubicBezTo>
                  <a:cubicBezTo>
                    <a:pt x="115" y="137"/>
                    <a:pt x="123" y="136"/>
                    <a:pt x="132" y="134"/>
                  </a:cubicBezTo>
                  <a:cubicBezTo>
                    <a:pt x="148" y="132"/>
                    <a:pt x="164" y="131"/>
                    <a:pt x="179" y="131"/>
                  </a:cubicBezTo>
                  <a:cubicBezTo>
                    <a:pt x="194" y="131"/>
                    <a:pt x="210" y="132"/>
                    <a:pt x="226" y="134"/>
                  </a:cubicBezTo>
                  <a:lnTo>
                    <a:pt x="329" y="138"/>
                  </a:lnTo>
                  <a:lnTo>
                    <a:pt x="456" y="146"/>
                  </a:lnTo>
                  <a:cubicBezTo>
                    <a:pt x="464" y="148"/>
                    <a:pt x="472" y="149"/>
                    <a:pt x="481" y="149"/>
                  </a:cubicBezTo>
                  <a:cubicBezTo>
                    <a:pt x="489" y="149"/>
                    <a:pt x="497" y="148"/>
                    <a:pt x="505" y="146"/>
                  </a:cubicBezTo>
                  <a:cubicBezTo>
                    <a:pt x="546" y="135"/>
                    <a:pt x="587" y="131"/>
                    <a:pt x="629" y="131"/>
                  </a:cubicBezTo>
                  <a:cubicBezTo>
                    <a:pt x="692" y="131"/>
                    <a:pt x="757" y="139"/>
                    <a:pt x="821" y="142"/>
                  </a:cubicBezTo>
                  <a:cubicBezTo>
                    <a:pt x="838" y="138"/>
                    <a:pt x="858" y="134"/>
                    <a:pt x="875" y="130"/>
                  </a:cubicBezTo>
                  <a:cubicBezTo>
                    <a:pt x="907" y="119"/>
                    <a:pt x="941" y="114"/>
                    <a:pt x="975" y="114"/>
                  </a:cubicBezTo>
                  <a:cubicBezTo>
                    <a:pt x="1008" y="114"/>
                    <a:pt x="1041" y="119"/>
                    <a:pt x="1072" y="130"/>
                  </a:cubicBezTo>
                  <a:cubicBezTo>
                    <a:pt x="1086" y="133"/>
                    <a:pt x="1101" y="135"/>
                    <a:pt x="1117" y="135"/>
                  </a:cubicBezTo>
                  <a:cubicBezTo>
                    <a:pt x="1123" y="135"/>
                    <a:pt x="1130" y="135"/>
                    <a:pt x="1137" y="134"/>
                  </a:cubicBezTo>
                  <a:cubicBezTo>
                    <a:pt x="1159" y="130"/>
                    <a:pt x="1181" y="128"/>
                    <a:pt x="1203" y="128"/>
                  </a:cubicBezTo>
                  <a:cubicBezTo>
                    <a:pt x="1252" y="128"/>
                    <a:pt x="1301" y="137"/>
                    <a:pt x="1346" y="154"/>
                  </a:cubicBezTo>
                  <a:cubicBezTo>
                    <a:pt x="1352" y="155"/>
                    <a:pt x="1358" y="156"/>
                    <a:pt x="1364" y="156"/>
                  </a:cubicBezTo>
                  <a:cubicBezTo>
                    <a:pt x="1380" y="156"/>
                    <a:pt x="1396" y="152"/>
                    <a:pt x="1408" y="146"/>
                  </a:cubicBezTo>
                  <a:cubicBezTo>
                    <a:pt x="1433" y="130"/>
                    <a:pt x="1453" y="113"/>
                    <a:pt x="1474" y="97"/>
                  </a:cubicBezTo>
                  <a:cubicBezTo>
                    <a:pt x="1536" y="129"/>
                    <a:pt x="1572" y="146"/>
                    <a:pt x="1599" y="146"/>
                  </a:cubicBezTo>
                  <a:cubicBezTo>
                    <a:pt x="1631" y="146"/>
                    <a:pt x="1650" y="122"/>
                    <a:pt x="1683" y="68"/>
                  </a:cubicBezTo>
                  <a:cubicBezTo>
                    <a:pt x="1683" y="31"/>
                    <a:pt x="1667" y="15"/>
                    <a:pt x="1642" y="15"/>
                  </a:cubicBezTo>
                  <a:lnTo>
                    <a:pt x="1584" y="15"/>
                  </a:lnTo>
                  <a:cubicBezTo>
                    <a:pt x="1542" y="25"/>
                    <a:pt x="1500" y="29"/>
                    <a:pt x="1457" y="29"/>
                  </a:cubicBezTo>
                  <a:cubicBezTo>
                    <a:pt x="1385" y="29"/>
                    <a:pt x="1312" y="19"/>
                    <a:pt x="1240" y="19"/>
                  </a:cubicBezTo>
                  <a:cubicBezTo>
                    <a:pt x="1139" y="19"/>
                    <a:pt x="1036" y="1"/>
                    <a:pt x="93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9"/>
            <p:cNvSpPr/>
            <p:nvPr/>
          </p:nvSpPr>
          <p:spPr>
            <a:xfrm>
              <a:off x="1315050" y="4785450"/>
              <a:ext cx="32225" cy="3250"/>
            </a:xfrm>
            <a:custGeom>
              <a:avLst/>
              <a:gdLst/>
              <a:ahLst/>
              <a:cxnLst/>
              <a:rect l="l" t="t" r="r" b="b"/>
              <a:pathLst>
                <a:path w="1289" h="130" extrusionOk="0">
                  <a:moveTo>
                    <a:pt x="944" y="1"/>
                  </a:moveTo>
                  <a:cubicBezTo>
                    <a:pt x="829" y="1"/>
                    <a:pt x="714" y="1"/>
                    <a:pt x="599" y="5"/>
                  </a:cubicBezTo>
                  <a:cubicBezTo>
                    <a:pt x="538" y="5"/>
                    <a:pt x="476" y="21"/>
                    <a:pt x="414" y="21"/>
                  </a:cubicBezTo>
                  <a:cubicBezTo>
                    <a:pt x="363" y="24"/>
                    <a:pt x="312" y="24"/>
                    <a:pt x="261" y="24"/>
                  </a:cubicBezTo>
                  <a:cubicBezTo>
                    <a:pt x="209" y="24"/>
                    <a:pt x="158" y="24"/>
                    <a:pt x="107" y="26"/>
                  </a:cubicBezTo>
                  <a:cubicBezTo>
                    <a:pt x="101" y="25"/>
                    <a:pt x="95" y="25"/>
                    <a:pt x="88" y="25"/>
                  </a:cubicBezTo>
                  <a:cubicBezTo>
                    <a:pt x="57" y="25"/>
                    <a:pt x="24" y="34"/>
                    <a:pt x="0" y="54"/>
                  </a:cubicBezTo>
                  <a:cubicBezTo>
                    <a:pt x="45" y="110"/>
                    <a:pt x="95" y="126"/>
                    <a:pt x="146" y="126"/>
                  </a:cubicBezTo>
                  <a:cubicBezTo>
                    <a:pt x="178" y="126"/>
                    <a:pt x="210" y="120"/>
                    <a:pt x="242" y="112"/>
                  </a:cubicBezTo>
                  <a:cubicBezTo>
                    <a:pt x="255" y="106"/>
                    <a:pt x="270" y="103"/>
                    <a:pt x="284" y="103"/>
                  </a:cubicBezTo>
                  <a:cubicBezTo>
                    <a:pt x="300" y="103"/>
                    <a:pt x="317" y="107"/>
                    <a:pt x="332" y="116"/>
                  </a:cubicBezTo>
                  <a:cubicBezTo>
                    <a:pt x="345" y="125"/>
                    <a:pt x="362" y="130"/>
                    <a:pt x="378" y="130"/>
                  </a:cubicBezTo>
                  <a:cubicBezTo>
                    <a:pt x="383" y="130"/>
                    <a:pt x="389" y="129"/>
                    <a:pt x="394" y="128"/>
                  </a:cubicBezTo>
                  <a:cubicBezTo>
                    <a:pt x="426" y="114"/>
                    <a:pt x="458" y="109"/>
                    <a:pt x="491" y="109"/>
                  </a:cubicBezTo>
                  <a:cubicBezTo>
                    <a:pt x="537" y="109"/>
                    <a:pt x="584" y="118"/>
                    <a:pt x="631" y="118"/>
                  </a:cubicBezTo>
                  <a:cubicBezTo>
                    <a:pt x="643" y="118"/>
                    <a:pt x="656" y="118"/>
                    <a:pt x="669" y="116"/>
                  </a:cubicBezTo>
                  <a:cubicBezTo>
                    <a:pt x="716" y="112"/>
                    <a:pt x="763" y="110"/>
                    <a:pt x="810" y="110"/>
                  </a:cubicBezTo>
                  <a:cubicBezTo>
                    <a:pt x="858" y="110"/>
                    <a:pt x="905" y="112"/>
                    <a:pt x="952" y="116"/>
                  </a:cubicBezTo>
                  <a:cubicBezTo>
                    <a:pt x="977" y="116"/>
                    <a:pt x="1001" y="112"/>
                    <a:pt x="1026" y="108"/>
                  </a:cubicBezTo>
                  <a:lnTo>
                    <a:pt x="1186" y="95"/>
                  </a:lnTo>
                  <a:cubicBezTo>
                    <a:pt x="1188" y="95"/>
                    <a:pt x="1191" y="95"/>
                    <a:pt x="1193" y="95"/>
                  </a:cubicBezTo>
                  <a:cubicBezTo>
                    <a:pt x="1205" y="95"/>
                    <a:pt x="1219" y="98"/>
                    <a:pt x="1231" y="98"/>
                  </a:cubicBezTo>
                  <a:cubicBezTo>
                    <a:pt x="1252" y="98"/>
                    <a:pt x="1271" y="90"/>
                    <a:pt x="1280" y="50"/>
                  </a:cubicBezTo>
                  <a:cubicBezTo>
                    <a:pt x="1288" y="13"/>
                    <a:pt x="1260" y="1"/>
                    <a:pt x="11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9"/>
            <p:cNvSpPr/>
            <p:nvPr/>
          </p:nvSpPr>
          <p:spPr>
            <a:xfrm>
              <a:off x="1296050" y="4785975"/>
              <a:ext cx="12650" cy="2575"/>
            </a:xfrm>
            <a:custGeom>
              <a:avLst/>
              <a:gdLst/>
              <a:ahLst/>
              <a:cxnLst/>
              <a:rect l="l" t="t" r="r" b="b"/>
              <a:pathLst>
                <a:path w="506" h="103" extrusionOk="0">
                  <a:moveTo>
                    <a:pt x="356" y="1"/>
                  </a:moveTo>
                  <a:cubicBezTo>
                    <a:pt x="258" y="1"/>
                    <a:pt x="162" y="5"/>
                    <a:pt x="67" y="5"/>
                  </a:cubicBezTo>
                  <a:cubicBezTo>
                    <a:pt x="46" y="9"/>
                    <a:pt x="21" y="17"/>
                    <a:pt x="1" y="29"/>
                  </a:cubicBezTo>
                  <a:cubicBezTo>
                    <a:pt x="13" y="70"/>
                    <a:pt x="46" y="95"/>
                    <a:pt x="87" y="99"/>
                  </a:cubicBezTo>
                  <a:cubicBezTo>
                    <a:pt x="116" y="101"/>
                    <a:pt x="144" y="102"/>
                    <a:pt x="171" y="102"/>
                  </a:cubicBezTo>
                  <a:cubicBezTo>
                    <a:pt x="199" y="102"/>
                    <a:pt x="227" y="101"/>
                    <a:pt x="255" y="99"/>
                  </a:cubicBezTo>
                  <a:cubicBezTo>
                    <a:pt x="289" y="89"/>
                    <a:pt x="323" y="85"/>
                    <a:pt x="356" y="85"/>
                  </a:cubicBezTo>
                  <a:cubicBezTo>
                    <a:pt x="380" y="85"/>
                    <a:pt x="404" y="87"/>
                    <a:pt x="428" y="91"/>
                  </a:cubicBezTo>
                  <a:cubicBezTo>
                    <a:pt x="432" y="92"/>
                    <a:pt x="437" y="92"/>
                    <a:pt x="441" y="92"/>
                  </a:cubicBezTo>
                  <a:cubicBezTo>
                    <a:pt x="470" y="92"/>
                    <a:pt x="491" y="66"/>
                    <a:pt x="506" y="5"/>
                  </a:cubicBezTo>
                  <a:cubicBezTo>
                    <a:pt x="455" y="2"/>
                    <a:pt x="405" y="1"/>
                    <a:pt x="35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9"/>
            <p:cNvSpPr/>
            <p:nvPr/>
          </p:nvSpPr>
          <p:spPr>
            <a:xfrm>
              <a:off x="1310525" y="4786050"/>
              <a:ext cx="2450" cy="2225"/>
            </a:xfrm>
            <a:custGeom>
              <a:avLst/>
              <a:gdLst/>
              <a:ahLst/>
              <a:cxnLst/>
              <a:rect l="l" t="t" r="r" b="b"/>
              <a:pathLst>
                <a:path w="98" h="89" extrusionOk="0">
                  <a:moveTo>
                    <a:pt x="59" y="1"/>
                  </a:moveTo>
                  <a:cubicBezTo>
                    <a:pt x="56" y="1"/>
                    <a:pt x="53" y="1"/>
                    <a:pt x="50" y="2"/>
                  </a:cubicBezTo>
                  <a:cubicBezTo>
                    <a:pt x="33" y="6"/>
                    <a:pt x="17" y="18"/>
                    <a:pt x="9" y="34"/>
                  </a:cubicBezTo>
                  <a:cubicBezTo>
                    <a:pt x="1" y="58"/>
                    <a:pt x="26" y="88"/>
                    <a:pt x="60" y="88"/>
                  </a:cubicBezTo>
                  <a:cubicBezTo>
                    <a:pt x="62" y="88"/>
                    <a:pt x="64" y="88"/>
                    <a:pt x="66" y="88"/>
                  </a:cubicBezTo>
                  <a:cubicBezTo>
                    <a:pt x="70" y="80"/>
                    <a:pt x="87" y="63"/>
                    <a:pt x="91" y="47"/>
                  </a:cubicBezTo>
                  <a:cubicBezTo>
                    <a:pt x="98" y="12"/>
                    <a:pt x="78" y="1"/>
                    <a:pt x="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9"/>
            <p:cNvSpPr/>
            <p:nvPr/>
          </p:nvSpPr>
          <p:spPr>
            <a:xfrm>
              <a:off x="1350725" y="4785775"/>
              <a:ext cx="2700" cy="1800"/>
            </a:xfrm>
            <a:custGeom>
              <a:avLst/>
              <a:gdLst/>
              <a:ahLst/>
              <a:cxnLst/>
              <a:rect l="l" t="t" r="r" b="b"/>
              <a:pathLst>
                <a:path w="108" h="72" extrusionOk="0">
                  <a:moveTo>
                    <a:pt x="79" y="0"/>
                  </a:moveTo>
                  <a:cubicBezTo>
                    <a:pt x="58" y="4"/>
                    <a:pt x="38" y="4"/>
                    <a:pt x="17" y="13"/>
                  </a:cubicBezTo>
                  <a:cubicBezTo>
                    <a:pt x="13" y="13"/>
                    <a:pt x="9" y="29"/>
                    <a:pt x="1" y="45"/>
                  </a:cubicBezTo>
                  <a:cubicBezTo>
                    <a:pt x="15" y="62"/>
                    <a:pt x="37" y="72"/>
                    <a:pt x="59" y="72"/>
                  </a:cubicBezTo>
                  <a:cubicBezTo>
                    <a:pt x="69" y="72"/>
                    <a:pt x="78" y="70"/>
                    <a:pt x="87" y="66"/>
                  </a:cubicBezTo>
                  <a:cubicBezTo>
                    <a:pt x="104" y="54"/>
                    <a:pt x="108" y="29"/>
                    <a:pt x="95" y="13"/>
                  </a:cubicBezTo>
                  <a:cubicBezTo>
                    <a:pt x="91" y="8"/>
                    <a:pt x="87" y="0"/>
                    <a:pt x="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9"/>
            <p:cNvSpPr/>
            <p:nvPr/>
          </p:nvSpPr>
          <p:spPr>
            <a:xfrm>
              <a:off x="1430025" y="4888150"/>
              <a:ext cx="66300" cy="7200"/>
            </a:xfrm>
            <a:custGeom>
              <a:avLst/>
              <a:gdLst/>
              <a:ahLst/>
              <a:cxnLst/>
              <a:rect l="l" t="t" r="r" b="b"/>
              <a:pathLst>
                <a:path w="2652" h="288" extrusionOk="0">
                  <a:moveTo>
                    <a:pt x="2606" y="0"/>
                  </a:moveTo>
                  <a:cubicBezTo>
                    <a:pt x="2516" y="0"/>
                    <a:pt x="2426" y="17"/>
                    <a:pt x="2336" y="21"/>
                  </a:cubicBezTo>
                  <a:cubicBezTo>
                    <a:pt x="2327" y="22"/>
                    <a:pt x="2319" y="22"/>
                    <a:pt x="2311" y="22"/>
                  </a:cubicBezTo>
                  <a:cubicBezTo>
                    <a:pt x="2278" y="22"/>
                    <a:pt x="2245" y="17"/>
                    <a:pt x="2212" y="17"/>
                  </a:cubicBezTo>
                  <a:cubicBezTo>
                    <a:pt x="2196" y="17"/>
                    <a:pt x="2180" y="21"/>
                    <a:pt x="2159" y="21"/>
                  </a:cubicBezTo>
                  <a:lnTo>
                    <a:pt x="1954" y="21"/>
                  </a:lnTo>
                  <a:cubicBezTo>
                    <a:pt x="1909" y="17"/>
                    <a:pt x="1860" y="9"/>
                    <a:pt x="1814" y="9"/>
                  </a:cubicBezTo>
                  <a:cubicBezTo>
                    <a:pt x="1630" y="17"/>
                    <a:pt x="1445" y="25"/>
                    <a:pt x="1265" y="33"/>
                  </a:cubicBezTo>
                  <a:cubicBezTo>
                    <a:pt x="1236" y="33"/>
                    <a:pt x="1211" y="33"/>
                    <a:pt x="1187" y="29"/>
                  </a:cubicBezTo>
                  <a:cubicBezTo>
                    <a:pt x="1162" y="25"/>
                    <a:pt x="1136" y="22"/>
                    <a:pt x="1110" y="22"/>
                  </a:cubicBezTo>
                  <a:cubicBezTo>
                    <a:pt x="1064" y="22"/>
                    <a:pt x="1018" y="30"/>
                    <a:pt x="973" y="45"/>
                  </a:cubicBezTo>
                  <a:cubicBezTo>
                    <a:pt x="965" y="45"/>
                    <a:pt x="953" y="50"/>
                    <a:pt x="945" y="50"/>
                  </a:cubicBezTo>
                  <a:cubicBezTo>
                    <a:pt x="797" y="58"/>
                    <a:pt x="649" y="54"/>
                    <a:pt x="505" y="70"/>
                  </a:cubicBezTo>
                  <a:cubicBezTo>
                    <a:pt x="455" y="76"/>
                    <a:pt x="405" y="78"/>
                    <a:pt x="356" y="78"/>
                  </a:cubicBezTo>
                  <a:cubicBezTo>
                    <a:pt x="301" y="78"/>
                    <a:pt x="247" y="76"/>
                    <a:pt x="193" y="76"/>
                  </a:cubicBezTo>
                  <a:cubicBezTo>
                    <a:pt x="163" y="76"/>
                    <a:pt x="133" y="76"/>
                    <a:pt x="103" y="78"/>
                  </a:cubicBezTo>
                  <a:cubicBezTo>
                    <a:pt x="98" y="78"/>
                    <a:pt x="93" y="78"/>
                    <a:pt x="88" y="78"/>
                  </a:cubicBezTo>
                  <a:cubicBezTo>
                    <a:pt x="53" y="78"/>
                    <a:pt x="22" y="91"/>
                    <a:pt x="1" y="119"/>
                  </a:cubicBezTo>
                  <a:cubicBezTo>
                    <a:pt x="13" y="148"/>
                    <a:pt x="21" y="177"/>
                    <a:pt x="34" y="205"/>
                  </a:cubicBezTo>
                  <a:cubicBezTo>
                    <a:pt x="38" y="205"/>
                    <a:pt x="46" y="210"/>
                    <a:pt x="50" y="210"/>
                  </a:cubicBezTo>
                  <a:cubicBezTo>
                    <a:pt x="61" y="208"/>
                    <a:pt x="73" y="208"/>
                    <a:pt x="85" y="208"/>
                  </a:cubicBezTo>
                  <a:cubicBezTo>
                    <a:pt x="103" y="208"/>
                    <a:pt x="122" y="209"/>
                    <a:pt x="140" y="209"/>
                  </a:cubicBezTo>
                  <a:cubicBezTo>
                    <a:pt x="179" y="209"/>
                    <a:pt x="218" y="204"/>
                    <a:pt x="255" y="177"/>
                  </a:cubicBezTo>
                  <a:cubicBezTo>
                    <a:pt x="258" y="174"/>
                    <a:pt x="261" y="173"/>
                    <a:pt x="265" y="173"/>
                  </a:cubicBezTo>
                  <a:cubicBezTo>
                    <a:pt x="276" y="173"/>
                    <a:pt x="291" y="179"/>
                    <a:pt x="309" y="185"/>
                  </a:cubicBezTo>
                  <a:cubicBezTo>
                    <a:pt x="349" y="211"/>
                    <a:pt x="398" y="225"/>
                    <a:pt x="449" y="225"/>
                  </a:cubicBezTo>
                  <a:cubicBezTo>
                    <a:pt x="471" y="225"/>
                    <a:pt x="492" y="223"/>
                    <a:pt x="514" y="218"/>
                  </a:cubicBezTo>
                  <a:cubicBezTo>
                    <a:pt x="543" y="210"/>
                    <a:pt x="573" y="206"/>
                    <a:pt x="603" y="206"/>
                  </a:cubicBezTo>
                  <a:cubicBezTo>
                    <a:pt x="637" y="206"/>
                    <a:pt x="672" y="211"/>
                    <a:pt x="707" y="222"/>
                  </a:cubicBezTo>
                  <a:cubicBezTo>
                    <a:pt x="719" y="224"/>
                    <a:pt x="732" y="225"/>
                    <a:pt x="746" y="225"/>
                  </a:cubicBezTo>
                  <a:cubicBezTo>
                    <a:pt x="760" y="225"/>
                    <a:pt x="774" y="224"/>
                    <a:pt x="789" y="222"/>
                  </a:cubicBezTo>
                  <a:cubicBezTo>
                    <a:pt x="806" y="222"/>
                    <a:pt x="828" y="208"/>
                    <a:pt x="850" y="208"/>
                  </a:cubicBezTo>
                  <a:cubicBezTo>
                    <a:pt x="854" y="208"/>
                    <a:pt x="858" y="208"/>
                    <a:pt x="862" y="210"/>
                  </a:cubicBezTo>
                  <a:cubicBezTo>
                    <a:pt x="901" y="220"/>
                    <a:pt x="940" y="224"/>
                    <a:pt x="979" y="224"/>
                  </a:cubicBezTo>
                  <a:cubicBezTo>
                    <a:pt x="1061" y="224"/>
                    <a:pt x="1142" y="208"/>
                    <a:pt x="1224" y="208"/>
                  </a:cubicBezTo>
                  <a:cubicBezTo>
                    <a:pt x="1257" y="208"/>
                    <a:pt x="1289" y="211"/>
                    <a:pt x="1322" y="218"/>
                  </a:cubicBezTo>
                  <a:cubicBezTo>
                    <a:pt x="1356" y="223"/>
                    <a:pt x="1388" y="225"/>
                    <a:pt x="1420" y="225"/>
                  </a:cubicBezTo>
                  <a:cubicBezTo>
                    <a:pt x="1443" y="225"/>
                    <a:pt x="1466" y="224"/>
                    <a:pt x="1490" y="222"/>
                  </a:cubicBezTo>
                  <a:cubicBezTo>
                    <a:pt x="1617" y="230"/>
                    <a:pt x="1745" y="234"/>
                    <a:pt x="1872" y="247"/>
                  </a:cubicBezTo>
                  <a:cubicBezTo>
                    <a:pt x="1879" y="246"/>
                    <a:pt x="1887" y="246"/>
                    <a:pt x="1894" y="246"/>
                  </a:cubicBezTo>
                  <a:cubicBezTo>
                    <a:pt x="1932" y="246"/>
                    <a:pt x="1969" y="254"/>
                    <a:pt x="2003" y="271"/>
                  </a:cubicBezTo>
                  <a:cubicBezTo>
                    <a:pt x="2029" y="284"/>
                    <a:pt x="2053" y="288"/>
                    <a:pt x="2078" y="288"/>
                  </a:cubicBezTo>
                  <a:cubicBezTo>
                    <a:pt x="2117" y="288"/>
                    <a:pt x="2156" y="278"/>
                    <a:pt x="2196" y="275"/>
                  </a:cubicBezTo>
                  <a:cubicBezTo>
                    <a:pt x="2260" y="272"/>
                    <a:pt x="2326" y="269"/>
                    <a:pt x="2392" y="269"/>
                  </a:cubicBezTo>
                  <a:cubicBezTo>
                    <a:pt x="2420" y="269"/>
                    <a:pt x="2447" y="270"/>
                    <a:pt x="2475" y="271"/>
                  </a:cubicBezTo>
                  <a:cubicBezTo>
                    <a:pt x="2532" y="279"/>
                    <a:pt x="2590" y="288"/>
                    <a:pt x="2651" y="288"/>
                  </a:cubicBezTo>
                  <a:lnTo>
                    <a:pt x="2651" y="9"/>
                  </a:lnTo>
                  <a:cubicBezTo>
                    <a:pt x="2635" y="0"/>
                    <a:pt x="2619" y="0"/>
                    <a:pt x="260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9"/>
            <p:cNvSpPr/>
            <p:nvPr/>
          </p:nvSpPr>
          <p:spPr>
            <a:xfrm>
              <a:off x="1429925" y="4875075"/>
              <a:ext cx="66300" cy="7150"/>
            </a:xfrm>
            <a:custGeom>
              <a:avLst/>
              <a:gdLst/>
              <a:ahLst/>
              <a:cxnLst/>
              <a:rect l="l" t="t" r="r" b="b"/>
              <a:pathLst>
                <a:path w="2652" h="286" extrusionOk="0">
                  <a:moveTo>
                    <a:pt x="2414" y="1"/>
                  </a:moveTo>
                  <a:cubicBezTo>
                    <a:pt x="2404" y="1"/>
                    <a:pt x="2394" y="1"/>
                    <a:pt x="2385" y="2"/>
                  </a:cubicBezTo>
                  <a:cubicBezTo>
                    <a:pt x="2221" y="19"/>
                    <a:pt x="2056" y="35"/>
                    <a:pt x="1892" y="47"/>
                  </a:cubicBezTo>
                  <a:cubicBezTo>
                    <a:pt x="1880" y="48"/>
                    <a:pt x="1868" y="48"/>
                    <a:pt x="1856" y="48"/>
                  </a:cubicBezTo>
                  <a:cubicBezTo>
                    <a:pt x="1808" y="48"/>
                    <a:pt x="1761" y="43"/>
                    <a:pt x="1712" y="43"/>
                  </a:cubicBezTo>
                  <a:cubicBezTo>
                    <a:pt x="1642" y="43"/>
                    <a:pt x="1576" y="47"/>
                    <a:pt x="1507" y="56"/>
                  </a:cubicBezTo>
                  <a:cubicBezTo>
                    <a:pt x="1478" y="60"/>
                    <a:pt x="1448" y="62"/>
                    <a:pt x="1418" y="62"/>
                  </a:cubicBezTo>
                  <a:cubicBezTo>
                    <a:pt x="1389" y="62"/>
                    <a:pt x="1359" y="60"/>
                    <a:pt x="1330" y="56"/>
                  </a:cubicBezTo>
                  <a:cubicBezTo>
                    <a:pt x="1314" y="54"/>
                    <a:pt x="1297" y="54"/>
                    <a:pt x="1281" y="54"/>
                  </a:cubicBezTo>
                  <a:cubicBezTo>
                    <a:pt x="1236" y="54"/>
                    <a:pt x="1191" y="58"/>
                    <a:pt x="1145" y="64"/>
                  </a:cubicBezTo>
                  <a:cubicBezTo>
                    <a:pt x="1122" y="67"/>
                    <a:pt x="1097" y="70"/>
                    <a:pt x="1073" y="70"/>
                  </a:cubicBezTo>
                  <a:cubicBezTo>
                    <a:pt x="1062" y="70"/>
                    <a:pt x="1053" y="69"/>
                    <a:pt x="1043" y="68"/>
                  </a:cubicBezTo>
                  <a:cubicBezTo>
                    <a:pt x="981" y="60"/>
                    <a:pt x="920" y="56"/>
                    <a:pt x="859" y="56"/>
                  </a:cubicBezTo>
                  <a:cubicBezTo>
                    <a:pt x="798" y="56"/>
                    <a:pt x="737" y="60"/>
                    <a:pt x="678" y="68"/>
                  </a:cubicBezTo>
                  <a:cubicBezTo>
                    <a:pt x="526" y="84"/>
                    <a:pt x="370" y="88"/>
                    <a:pt x="218" y="97"/>
                  </a:cubicBezTo>
                  <a:cubicBezTo>
                    <a:pt x="181" y="97"/>
                    <a:pt x="148" y="88"/>
                    <a:pt x="116" y="80"/>
                  </a:cubicBezTo>
                  <a:cubicBezTo>
                    <a:pt x="109" y="79"/>
                    <a:pt x="103" y="79"/>
                    <a:pt x="97" y="79"/>
                  </a:cubicBezTo>
                  <a:cubicBezTo>
                    <a:pt x="55" y="79"/>
                    <a:pt x="19" y="102"/>
                    <a:pt x="1" y="142"/>
                  </a:cubicBezTo>
                  <a:cubicBezTo>
                    <a:pt x="13" y="170"/>
                    <a:pt x="25" y="199"/>
                    <a:pt x="42" y="232"/>
                  </a:cubicBezTo>
                  <a:cubicBezTo>
                    <a:pt x="75" y="228"/>
                    <a:pt x="116" y="232"/>
                    <a:pt x="140" y="211"/>
                  </a:cubicBezTo>
                  <a:cubicBezTo>
                    <a:pt x="158" y="198"/>
                    <a:pt x="179" y="192"/>
                    <a:pt x="199" y="192"/>
                  </a:cubicBezTo>
                  <a:cubicBezTo>
                    <a:pt x="216" y="192"/>
                    <a:pt x="232" y="196"/>
                    <a:pt x="247" y="203"/>
                  </a:cubicBezTo>
                  <a:cubicBezTo>
                    <a:pt x="305" y="222"/>
                    <a:pt x="366" y="231"/>
                    <a:pt x="427" y="231"/>
                  </a:cubicBezTo>
                  <a:cubicBezTo>
                    <a:pt x="448" y="231"/>
                    <a:pt x="468" y="230"/>
                    <a:pt x="489" y="228"/>
                  </a:cubicBezTo>
                  <a:cubicBezTo>
                    <a:pt x="551" y="228"/>
                    <a:pt x="616" y="224"/>
                    <a:pt x="678" y="216"/>
                  </a:cubicBezTo>
                  <a:cubicBezTo>
                    <a:pt x="699" y="212"/>
                    <a:pt x="719" y="211"/>
                    <a:pt x="740" y="211"/>
                  </a:cubicBezTo>
                  <a:cubicBezTo>
                    <a:pt x="812" y="211"/>
                    <a:pt x="882" y="228"/>
                    <a:pt x="953" y="228"/>
                  </a:cubicBezTo>
                  <a:cubicBezTo>
                    <a:pt x="1055" y="228"/>
                    <a:pt x="1156" y="251"/>
                    <a:pt x="1257" y="251"/>
                  </a:cubicBezTo>
                  <a:cubicBezTo>
                    <a:pt x="1286" y="251"/>
                    <a:pt x="1314" y="249"/>
                    <a:pt x="1342" y="244"/>
                  </a:cubicBezTo>
                  <a:cubicBezTo>
                    <a:pt x="1383" y="244"/>
                    <a:pt x="1429" y="248"/>
                    <a:pt x="1470" y="257"/>
                  </a:cubicBezTo>
                  <a:cubicBezTo>
                    <a:pt x="1510" y="260"/>
                    <a:pt x="1551" y="261"/>
                    <a:pt x="1590" y="261"/>
                  </a:cubicBezTo>
                  <a:cubicBezTo>
                    <a:pt x="1663" y="261"/>
                    <a:pt x="1735" y="256"/>
                    <a:pt x="1806" y="248"/>
                  </a:cubicBezTo>
                  <a:cubicBezTo>
                    <a:pt x="1832" y="247"/>
                    <a:pt x="1857" y="247"/>
                    <a:pt x="1882" y="247"/>
                  </a:cubicBezTo>
                  <a:cubicBezTo>
                    <a:pt x="1958" y="247"/>
                    <a:pt x="2032" y="251"/>
                    <a:pt x="2106" y="261"/>
                  </a:cubicBezTo>
                  <a:cubicBezTo>
                    <a:pt x="2192" y="269"/>
                    <a:pt x="2282" y="265"/>
                    <a:pt x="2368" y="269"/>
                  </a:cubicBezTo>
                  <a:cubicBezTo>
                    <a:pt x="2450" y="269"/>
                    <a:pt x="2528" y="273"/>
                    <a:pt x="2610" y="285"/>
                  </a:cubicBezTo>
                  <a:lnTo>
                    <a:pt x="2651" y="285"/>
                  </a:lnTo>
                  <a:lnTo>
                    <a:pt x="2651" y="43"/>
                  </a:lnTo>
                  <a:cubicBezTo>
                    <a:pt x="2575" y="29"/>
                    <a:pt x="2494" y="1"/>
                    <a:pt x="24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9"/>
            <p:cNvSpPr/>
            <p:nvPr/>
          </p:nvSpPr>
          <p:spPr>
            <a:xfrm>
              <a:off x="1440400" y="4901175"/>
              <a:ext cx="55725" cy="7425"/>
            </a:xfrm>
            <a:custGeom>
              <a:avLst/>
              <a:gdLst/>
              <a:ahLst/>
              <a:cxnLst/>
              <a:rect l="l" t="t" r="r" b="b"/>
              <a:pathLst>
                <a:path w="2229" h="297" extrusionOk="0">
                  <a:moveTo>
                    <a:pt x="2183" y="0"/>
                  </a:moveTo>
                  <a:cubicBezTo>
                    <a:pt x="2119" y="8"/>
                    <a:pt x="2054" y="19"/>
                    <a:pt x="1992" y="19"/>
                  </a:cubicBezTo>
                  <a:cubicBezTo>
                    <a:pt x="1955" y="19"/>
                    <a:pt x="1919" y="15"/>
                    <a:pt x="1884" y="5"/>
                  </a:cubicBezTo>
                  <a:cubicBezTo>
                    <a:pt x="1881" y="4"/>
                    <a:pt x="1878" y="4"/>
                    <a:pt x="1875" y="4"/>
                  </a:cubicBezTo>
                  <a:cubicBezTo>
                    <a:pt x="1856" y="4"/>
                    <a:pt x="1836" y="13"/>
                    <a:pt x="1818" y="13"/>
                  </a:cubicBezTo>
                  <a:cubicBezTo>
                    <a:pt x="1791" y="15"/>
                    <a:pt x="1766" y="16"/>
                    <a:pt x="1741" y="16"/>
                  </a:cubicBezTo>
                  <a:cubicBezTo>
                    <a:pt x="1715" y="16"/>
                    <a:pt x="1691" y="15"/>
                    <a:pt x="1666" y="13"/>
                  </a:cubicBezTo>
                  <a:cubicBezTo>
                    <a:pt x="1635" y="9"/>
                    <a:pt x="1603" y="7"/>
                    <a:pt x="1572" y="7"/>
                  </a:cubicBezTo>
                  <a:cubicBezTo>
                    <a:pt x="1534" y="7"/>
                    <a:pt x="1495" y="10"/>
                    <a:pt x="1457" y="17"/>
                  </a:cubicBezTo>
                  <a:cubicBezTo>
                    <a:pt x="1406" y="23"/>
                    <a:pt x="1355" y="27"/>
                    <a:pt x="1305" y="27"/>
                  </a:cubicBezTo>
                  <a:cubicBezTo>
                    <a:pt x="1287" y="27"/>
                    <a:pt x="1269" y="26"/>
                    <a:pt x="1252" y="25"/>
                  </a:cubicBezTo>
                  <a:cubicBezTo>
                    <a:pt x="1196" y="22"/>
                    <a:pt x="1140" y="21"/>
                    <a:pt x="1084" y="21"/>
                  </a:cubicBezTo>
                  <a:cubicBezTo>
                    <a:pt x="972" y="21"/>
                    <a:pt x="861" y="26"/>
                    <a:pt x="751" y="37"/>
                  </a:cubicBezTo>
                  <a:cubicBezTo>
                    <a:pt x="575" y="54"/>
                    <a:pt x="394" y="58"/>
                    <a:pt x="218" y="66"/>
                  </a:cubicBezTo>
                  <a:lnTo>
                    <a:pt x="123" y="66"/>
                  </a:lnTo>
                  <a:cubicBezTo>
                    <a:pt x="86" y="74"/>
                    <a:pt x="45" y="87"/>
                    <a:pt x="8" y="99"/>
                  </a:cubicBezTo>
                  <a:lnTo>
                    <a:pt x="0" y="128"/>
                  </a:lnTo>
                  <a:cubicBezTo>
                    <a:pt x="17" y="148"/>
                    <a:pt x="29" y="177"/>
                    <a:pt x="45" y="181"/>
                  </a:cubicBezTo>
                  <a:cubicBezTo>
                    <a:pt x="103" y="189"/>
                    <a:pt x="156" y="197"/>
                    <a:pt x="214" y="197"/>
                  </a:cubicBezTo>
                  <a:cubicBezTo>
                    <a:pt x="237" y="194"/>
                    <a:pt x="261" y="193"/>
                    <a:pt x="285" y="193"/>
                  </a:cubicBezTo>
                  <a:cubicBezTo>
                    <a:pt x="325" y="193"/>
                    <a:pt x="364" y="196"/>
                    <a:pt x="402" y="202"/>
                  </a:cubicBezTo>
                  <a:cubicBezTo>
                    <a:pt x="429" y="212"/>
                    <a:pt x="457" y="217"/>
                    <a:pt x="484" y="217"/>
                  </a:cubicBezTo>
                  <a:cubicBezTo>
                    <a:pt x="512" y="217"/>
                    <a:pt x="540" y="212"/>
                    <a:pt x="566" y="202"/>
                  </a:cubicBezTo>
                  <a:cubicBezTo>
                    <a:pt x="581" y="199"/>
                    <a:pt x="598" y="196"/>
                    <a:pt x="613" y="196"/>
                  </a:cubicBezTo>
                  <a:cubicBezTo>
                    <a:pt x="620" y="196"/>
                    <a:pt x="626" y="196"/>
                    <a:pt x="632" y="197"/>
                  </a:cubicBezTo>
                  <a:cubicBezTo>
                    <a:pt x="714" y="214"/>
                    <a:pt x="795" y="218"/>
                    <a:pt x="876" y="218"/>
                  </a:cubicBezTo>
                  <a:cubicBezTo>
                    <a:pt x="957" y="218"/>
                    <a:pt x="1038" y="214"/>
                    <a:pt x="1120" y="214"/>
                  </a:cubicBezTo>
                  <a:cubicBezTo>
                    <a:pt x="1243" y="214"/>
                    <a:pt x="1375" y="234"/>
                    <a:pt x="1494" y="243"/>
                  </a:cubicBezTo>
                  <a:cubicBezTo>
                    <a:pt x="1609" y="251"/>
                    <a:pt x="1728" y="251"/>
                    <a:pt x="1847" y="259"/>
                  </a:cubicBezTo>
                  <a:cubicBezTo>
                    <a:pt x="1857" y="258"/>
                    <a:pt x="1866" y="257"/>
                    <a:pt x="1876" y="257"/>
                  </a:cubicBezTo>
                  <a:cubicBezTo>
                    <a:pt x="1903" y="257"/>
                    <a:pt x="1930" y="261"/>
                    <a:pt x="1957" y="267"/>
                  </a:cubicBezTo>
                  <a:cubicBezTo>
                    <a:pt x="2033" y="285"/>
                    <a:pt x="2114" y="297"/>
                    <a:pt x="2193" y="297"/>
                  </a:cubicBezTo>
                  <a:cubicBezTo>
                    <a:pt x="2205" y="297"/>
                    <a:pt x="2217" y="296"/>
                    <a:pt x="2228" y="296"/>
                  </a:cubicBezTo>
                  <a:lnTo>
                    <a:pt x="2228" y="9"/>
                  </a:lnTo>
                  <a:cubicBezTo>
                    <a:pt x="2216" y="5"/>
                    <a:pt x="2200" y="0"/>
                    <a:pt x="218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9"/>
            <p:cNvSpPr/>
            <p:nvPr/>
          </p:nvSpPr>
          <p:spPr>
            <a:xfrm>
              <a:off x="1469225" y="4810125"/>
              <a:ext cx="27000" cy="6275"/>
            </a:xfrm>
            <a:custGeom>
              <a:avLst/>
              <a:gdLst/>
              <a:ahLst/>
              <a:cxnLst/>
              <a:rect l="l" t="t" r="r" b="b"/>
              <a:pathLst>
                <a:path w="1080" h="251" extrusionOk="0">
                  <a:moveTo>
                    <a:pt x="760" y="1"/>
                  </a:moveTo>
                  <a:cubicBezTo>
                    <a:pt x="670" y="1"/>
                    <a:pt x="582" y="20"/>
                    <a:pt x="493" y="40"/>
                  </a:cubicBezTo>
                  <a:cubicBezTo>
                    <a:pt x="476" y="40"/>
                    <a:pt x="456" y="36"/>
                    <a:pt x="439" y="32"/>
                  </a:cubicBezTo>
                  <a:cubicBezTo>
                    <a:pt x="415" y="32"/>
                    <a:pt x="390" y="27"/>
                    <a:pt x="365" y="27"/>
                  </a:cubicBezTo>
                  <a:cubicBezTo>
                    <a:pt x="279" y="32"/>
                    <a:pt x="197" y="40"/>
                    <a:pt x="111" y="44"/>
                  </a:cubicBezTo>
                  <a:cubicBezTo>
                    <a:pt x="78" y="44"/>
                    <a:pt x="45" y="48"/>
                    <a:pt x="0" y="52"/>
                  </a:cubicBezTo>
                  <a:cubicBezTo>
                    <a:pt x="13" y="89"/>
                    <a:pt x="13" y="118"/>
                    <a:pt x="25" y="130"/>
                  </a:cubicBezTo>
                  <a:cubicBezTo>
                    <a:pt x="48" y="149"/>
                    <a:pt x="78" y="176"/>
                    <a:pt x="109" y="176"/>
                  </a:cubicBezTo>
                  <a:cubicBezTo>
                    <a:pt x="111" y="176"/>
                    <a:pt x="113" y="175"/>
                    <a:pt x="115" y="175"/>
                  </a:cubicBezTo>
                  <a:cubicBezTo>
                    <a:pt x="126" y="174"/>
                    <a:pt x="138" y="174"/>
                    <a:pt x="149" y="174"/>
                  </a:cubicBezTo>
                  <a:cubicBezTo>
                    <a:pt x="205" y="174"/>
                    <a:pt x="262" y="182"/>
                    <a:pt x="316" y="196"/>
                  </a:cubicBezTo>
                  <a:cubicBezTo>
                    <a:pt x="328" y="200"/>
                    <a:pt x="341" y="204"/>
                    <a:pt x="353" y="204"/>
                  </a:cubicBezTo>
                  <a:cubicBezTo>
                    <a:pt x="372" y="199"/>
                    <a:pt x="391" y="197"/>
                    <a:pt x="411" y="197"/>
                  </a:cubicBezTo>
                  <a:cubicBezTo>
                    <a:pt x="482" y="197"/>
                    <a:pt x="552" y="225"/>
                    <a:pt x="620" y="229"/>
                  </a:cubicBezTo>
                  <a:cubicBezTo>
                    <a:pt x="669" y="233"/>
                    <a:pt x="714" y="233"/>
                    <a:pt x="763" y="233"/>
                  </a:cubicBezTo>
                  <a:cubicBezTo>
                    <a:pt x="770" y="233"/>
                    <a:pt x="776" y="234"/>
                    <a:pt x="783" y="234"/>
                  </a:cubicBezTo>
                  <a:cubicBezTo>
                    <a:pt x="796" y="234"/>
                    <a:pt x="810" y="233"/>
                    <a:pt x="824" y="233"/>
                  </a:cubicBezTo>
                  <a:cubicBezTo>
                    <a:pt x="844" y="233"/>
                    <a:pt x="864" y="235"/>
                    <a:pt x="878" y="245"/>
                  </a:cubicBezTo>
                  <a:cubicBezTo>
                    <a:pt x="893" y="249"/>
                    <a:pt x="909" y="250"/>
                    <a:pt x="924" y="250"/>
                  </a:cubicBezTo>
                  <a:cubicBezTo>
                    <a:pt x="967" y="250"/>
                    <a:pt x="1011" y="239"/>
                    <a:pt x="1054" y="239"/>
                  </a:cubicBezTo>
                  <a:cubicBezTo>
                    <a:pt x="1062" y="239"/>
                    <a:pt x="1071" y="240"/>
                    <a:pt x="1079" y="241"/>
                  </a:cubicBezTo>
                  <a:lnTo>
                    <a:pt x="1079" y="7"/>
                  </a:lnTo>
                  <a:cubicBezTo>
                    <a:pt x="1018" y="11"/>
                    <a:pt x="969" y="7"/>
                    <a:pt x="903" y="15"/>
                  </a:cubicBezTo>
                  <a:lnTo>
                    <a:pt x="887" y="15"/>
                  </a:lnTo>
                  <a:cubicBezTo>
                    <a:pt x="844" y="5"/>
                    <a:pt x="802" y="1"/>
                    <a:pt x="76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9"/>
            <p:cNvSpPr/>
            <p:nvPr/>
          </p:nvSpPr>
          <p:spPr>
            <a:xfrm>
              <a:off x="1432075" y="4862275"/>
              <a:ext cx="64050" cy="6650"/>
            </a:xfrm>
            <a:custGeom>
              <a:avLst/>
              <a:gdLst/>
              <a:ahLst/>
              <a:cxnLst/>
              <a:rect l="l" t="t" r="r" b="b"/>
              <a:pathLst>
                <a:path w="2562" h="266" extrusionOk="0">
                  <a:moveTo>
                    <a:pt x="2437" y="0"/>
                  </a:moveTo>
                  <a:cubicBezTo>
                    <a:pt x="2379" y="0"/>
                    <a:pt x="2319" y="4"/>
                    <a:pt x="2262" y="14"/>
                  </a:cubicBezTo>
                  <a:cubicBezTo>
                    <a:pt x="2178" y="20"/>
                    <a:pt x="2094" y="27"/>
                    <a:pt x="2010" y="27"/>
                  </a:cubicBezTo>
                  <a:cubicBezTo>
                    <a:pt x="1992" y="27"/>
                    <a:pt x="1973" y="27"/>
                    <a:pt x="1954" y="26"/>
                  </a:cubicBezTo>
                  <a:cubicBezTo>
                    <a:pt x="1843" y="34"/>
                    <a:pt x="1728" y="46"/>
                    <a:pt x="1626" y="55"/>
                  </a:cubicBezTo>
                  <a:cubicBezTo>
                    <a:pt x="1523" y="67"/>
                    <a:pt x="1425" y="59"/>
                    <a:pt x="1318" y="71"/>
                  </a:cubicBezTo>
                  <a:cubicBezTo>
                    <a:pt x="1308" y="73"/>
                    <a:pt x="1296" y="74"/>
                    <a:pt x="1285" y="74"/>
                  </a:cubicBezTo>
                  <a:cubicBezTo>
                    <a:pt x="1274" y="74"/>
                    <a:pt x="1263" y="73"/>
                    <a:pt x="1252" y="71"/>
                  </a:cubicBezTo>
                  <a:cubicBezTo>
                    <a:pt x="1180" y="56"/>
                    <a:pt x="1107" y="51"/>
                    <a:pt x="1033" y="51"/>
                  </a:cubicBezTo>
                  <a:cubicBezTo>
                    <a:pt x="899" y="51"/>
                    <a:pt x="763" y="67"/>
                    <a:pt x="629" y="67"/>
                  </a:cubicBezTo>
                  <a:cubicBezTo>
                    <a:pt x="619" y="67"/>
                    <a:pt x="610" y="67"/>
                    <a:pt x="600" y="67"/>
                  </a:cubicBezTo>
                  <a:cubicBezTo>
                    <a:pt x="559" y="67"/>
                    <a:pt x="514" y="63"/>
                    <a:pt x="469" y="59"/>
                  </a:cubicBezTo>
                  <a:cubicBezTo>
                    <a:pt x="383" y="43"/>
                    <a:pt x="297" y="37"/>
                    <a:pt x="211" y="37"/>
                  </a:cubicBezTo>
                  <a:cubicBezTo>
                    <a:pt x="186" y="37"/>
                    <a:pt x="161" y="37"/>
                    <a:pt x="136" y="38"/>
                  </a:cubicBezTo>
                  <a:cubicBezTo>
                    <a:pt x="127" y="37"/>
                    <a:pt x="117" y="37"/>
                    <a:pt x="108" y="37"/>
                  </a:cubicBezTo>
                  <a:cubicBezTo>
                    <a:pt x="67" y="37"/>
                    <a:pt x="27" y="48"/>
                    <a:pt x="1" y="108"/>
                  </a:cubicBezTo>
                  <a:cubicBezTo>
                    <a:pt x="17" y="161"/>
                    <a:pt x="66" y="194"/>
                    <a:pt x="124" y="194"/>
                  </a:cubicBezTo>
                  <a:cubicBezTo>
                    <a:pt x="165" y="198"/>
                    <a:pt x="210" y="202"/>
                    <a:pt x="251" y="206"/>
                  </a:cubicBezTo>
                  <a:cubicBezTo>
                    <a:pt x="287" y="202"/>
                    <a:pt x="323" y="200"/>
                    <a:pt x="359" y="200"/>
                  </a:cubicBezTo>
                  <a:cubicBezTo>
                    <a:pt x="419" y="200"/>
                    <a:pt x="479" y="206"/>
                    <a:pt x="538" y="219"/>
                  </a:cubicBezTo>
                  <a:cubicBezTo>
                    <a:pt x="562" y="204"/>
                    <a:pt x="586" y="198"/>
                    <a:pt x="609" y="198"/>
                  </a:cubicBezTo>
                  <a:cubicBezTo>
                    <a:pt x="643" y="198"/>
                    <a:pt x="677" y="209"/>
                    <a:pt x="711" y="219"/>
                  </a:cubicBezTo>
                  <a:cubicBezTo>
                    <a:pt x="748" y="223"/>
                    <a:pt x="780" y="227"/>
                    <a:pt x="813" y="231"/>
                  </a:cubicBezTo>
                  <a:cubicBezTo>
                    <a:pt x="867" y="235"/>
                    <a:pt x="920" y="248"/>
                    <a:pt x="969" y="256"/>
                  </a:cubicBezTo>
                  <a:cubicBezTo>
                    <a:pt x="1002" y="262"/>
                    <a:pt x="1036" y="265"/>
                    <a:pt x="1070" y="265"/>
                  </a:cubicBezTo>
                  <a:cubicBezTo>
                    <a:pt x="1124" y="265"/>
                    <a:pt x="1179" y="257"/>
                    <a:pt x="1232" y="239"/>
                  </a:cubicBezTo>
                  <a:cubicBezTo>
                    <a:pt x="1239" y="239"/>
                    <a:pt x="1246" y="230"/>
                    <a:pt x="1253" y="230"/>
                  </a:cubicBezTo>
                  <a:cubicBezTo>
                    <a:pt x="1254" y="230"/>
                    <a:pt x="1255" y="231"/>
                    <a:pt x="1256" y="231"/>
                  </a:cubicBezTo>
                  <a:cubicBezTo>
                    <a:pt x="1282" y="241"/>
                    <a:pt x="1307" y="244"/>
                    <a:pt x="1333" y="244"/>
                  </a:cubicBezTo>
                  <a:cubicBezTo>
                    <a:pt x="1385" y="244"/>
                    <a:pt x="1438" y="230"/>
                    <a:pt x="1491" y="230"/>
                  </a:cubicBezTo>
                  <a:cubicBezTo>
                    <a:pt x="1499" y="230"/>
                    <a:pt x="1507" y="230"/>
                    <a:pt x="1515" y="231"/>
                  </a:cubicBezTo>
                  <a:cubicBezTo>
                    <a:pt x="1589" y="231"/>
                    <a:pt x="1663" y="243"/>
                    <a:pt x="1737" y="256"/>
                  </a:cubicBezTo>
                  <a:cubicBezTo>
                    <a:pt x="1776" y="263"/>
                    <a:pt x="1815" y="266"/>
                    <a:pt x="1854" y="266"/>
                  </a:cubicBezTo>
                  <a:cubicBezTo>
                    <a:pt x="1933" y="266"/>
                    <a:pt x="2012" y="255"/>
                    <a:pt x="2092" y="255"/>
                  </a:cubicBezTo>
                  <a:cubicBezTo>
                    <a:pt x="2101" y="255"/>
                    <a:pt x="2109" y="255"/>
                    <a:pt x="2118" y="256"/>
                  </a:cubicBezTo>
                  <a:cubicBezTo>
                    <a:pt x="2121" y="256"/>
                    <a:pt x="2124" y="256"/>
                    <a:pt x="2128" y="256"/>
                  </a:cubicBezTo>
                  <a:cubicBezTo>
                    <a:pt x="2210" y="256"/>
                    <a:pt x="2284" y="221"/>
                    <a:pt x="2360" y="221"/>
                  </a:cubicBezTo>
                  <a:cubicBezTo>
                    <a:pt x="2393" y="221"/>
                    <a:pt x="2427" y="228"/>
                    <a:pt x="2463" y="248"/>
                  </a:cubicBezTo>
                  <a:cubicBezTo>
                    <a:pt x="2496" y="256"/>
                    <a:pt x="2528" y="260"/>
                    <a:pt x="2561" y="260"/>
                  </a:cubicBezTo>
                  <a:lnTo>
                    <a:pt x="2561" y="5"/>
                  </a:lnTo>
                  <a:cubicBezTo>
                    <a:pt x="2520" y="2"/>
                    <a:pt x="2479" y="0"/>
                    <a:pt x="243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9"/>
            <p:cNvSpPr/>
            <p:nvPr/>
          </p:nvSpPr>
          <p:spPr>
            <a:xfrm>
              <a:off x="1418350" y="4849050"/>
              <a:ext cx="77775" cy="7125"/>
            </a:xfrm>
            <a:custGeom>
              <a:avLst/>
              <a:gdLst/>
              <a:ahLst/>
              <a:cxnLst/>
              <a:rect l="l" t="t" r="r" b="b"/>
              <a:pathLst>
                <a:path w="3111" h="285" extrusionOk="0">
                  <a:moveTo>
                    <a:pt x="2969" y="0"/>
                  </a:moveTo>
                  <a:cubicBezTo>
                    <a:pt x="2852" y="0"/>
                    <a:pt x="2737" y="14"/>
                    <a:pt x="2626" y="42"/>
                  </a:cubicBezTo>
                  <a:cubicBezTo>
                    <a:pt x="2532" y="58"/>
                    <a:pt x="2437" y="67"/>
                    <a:pt x="2343" y="71"/>
                  </a:cubicBezTo>
                  <a:cubicBezTo>
                    <a:pt x="2322" y="71"/>
                    <a:pt x="2294" y="75"/>
                    <a:pt x="2269" y="75"/>
                  </a:cubicBezTo>
                  <a:cubicBezTo>
                    <a:pt x="2223" y="78"/>
                    <a:pt x="2176" y="81"/>
                    <a:pt x="2130" y="81"/>
                  </a:cubicBezTo>
                  <a:cubicBezTo>
                    <a:pt x="2111" y="81"/>
                    <a:pt x="2091" y="80"/>
                    <a:pt x="2072" y="79"/>
                  </a:cubicBezTo>
                  <a:cubicBezTo>
                    <a:pt x="2023" y="75"/>
                    <a:pt x="1974" y="73"/>
                    <a:pt x="1925" y="73"/>
                  </a:cubicBezTo>
                  <a:cubicBezTo>
                    <a:pt x="1857" y="73"/>
                    <a:pt x="1789" y="76"/>
                    <a:pt x="1720" y="76"/>
                  </a:cubicBezTo>
                  <a:cubicBezTo>
                    <a:pt x="1698" y="76"/>
                    <a:pt x="1676" y="75"/>
                    <a:pt x="1654" y="75"/>
                  </a:cubicBezTo>
                  <a:cubicBezTo>
                    <a:pt x="1510" y="75"/>
                    <a:pt x="1366" y="67"/>
                    <a:pt x="1223" y="67"/>
                  </a:cubicBezTo>
                  <a:cubicBezTo>
                    <a:pt x="1169" y="67"/>
                    <a:pt x="1112" y="75"/>
                    <a:pt x="1063" y="75"/>
                  </a:cubicBezTo>
                  <a:cubicBezTo>
                    <a:pt x="978" y="78"/>
                    <a:pt x="893" y="91"/>
                    <a:pt x="808" y="91"/>
                  </a:cubicBezTo>
                  <a:cubicBezTo>
                    <a:pt x="774" y="91"/>
                    <a:pt x="740" y="89"/>
                    <a:pt x="706" y="83"/>
                  </a:cubicBezTo>
                  <a:cubicBezTo>
                    <a:pt x="624" y="68"/>
                    <a:pt x="542" y="64"/>
                    <a:pt x="460" y="64"/>
                  </a:cubicBezTo>
                  <a:cubicBezTo>
                    <a:pt x="358" y="64"/>
                    <a:pt x="256" y="71"/>
                    <a:pt x="156" y="71"/>
                  </a:cubicBezTo>
                  <a:cubicBezTo>
                    <a:pt x="152" y="70"/>
                    <a:pt x="147" y="70"/>
                    <a:pt x="143" y="70"/>
                  </a:cubicBezTo>
                  <a:cubicBezTo>
                    <a:pt x="86" y="70"/>
                    <a:pt x="34" y="95"/>
                    <a:pt x="0" y="140"/>
                  </a:cubicBezTo>
                  <a:cubicBezTo>
                    <a:pt x="27" y="177"/>
                    <a:pt x="68" y="198"/>
                    <a:pt x="112" y="198"/>
                  </a:cubicBezTo>
                  <a:cubicBezTo>
                    <a:pt x="128" y="198"/>
                    <a:pt x="144" y="195"/>
                    <a:pt x="160" y="190"/>
                  </a:cubicBezTo>
                  <a:cubicBezTo>
                    <a:pt x="185" y="184"/>
                    <a:pt x="210" y="181"/>
                    <a:pt x="236" y="181"/>
                  </a:cubicBezTo>
                  <a:cubicBezTo>
                    <a:pt x="266" y="181"/>
                    <a:pt x="296" y="185"/>
                    <a:pt x="324" y="194"/>
                  </a:cubicBezTo>
                  <a:cubicBezTo>
                    <a:pt x="373" y="202"/>
                    <a:pt x="419" y="202"/>
                    <a:pt x="464" y="206"/>
                  </a:cubicBezTo>
                  <a:cubicBezTo>
                    <a:pt x="504" y="214"/>
                    <a:pt x="545" y="217"/>
                    <a:pt x="586" y="217"/>
                  </a:cubicBezTo>
                  <a:cubicBezTo>
                    <a:pt x="633" y="217"/>
                    <a:pt x="680" y="213"/>
                    <a:pt x="726" y="206"/>
                  </a:cubicBezTo>
                  <a:cubicBezTo>
                    <a:pt x="730" y="205"/>
                    <a:pt x="733" y="205"/>
                    <a:pt x="736" y="205"/>
                  </a:cubicBezTo>
                  <a:cubicBezTo>
                    <a:pt x="745" y="205"/>
                    <a:pt x="753" y="208"/>
                    <a:pt x="759" y="214"/>
                  </a:cubicBezTo>
                  <a:cubicBezTo>
                    <a:pt x="781" y="226"/>
                    <a:pt x="805" y="233"/>
                    <a:pt x="829" y="233"/>
                  </a:cubicBezTo>
                  <a:cubicBezTo>
                    <a:pt x="846" y="233"/>
                    <a:pt x="863" y="229"/>
                    <a:pt x="878" y="223"/>
                  </a:cubicBezTo>
                  <a:cubicBezTo>
                    <a:pt x="927" y="214"/>
                    <a:pt x="972" y="210"/>
                    <a:pt x="1018" y="210"/>
                  </a:cubicBezTo>
                  <a:cubicBezTo>
                    <a:pt x="1063" y="206"/>
                    <a:pt x="1104" y="206"/>
                    <a:pt x="1149" y="206"/>
                  </a:cubicBezTo>
                  <a:cubicBezTo>
                    <a:pt x="1165" y="204"/>
                    <a:pt x="1182" y="203"/>
                    <a:pt x="1198" y="203"/>
                  </a:cubicBezTo>
                  <a:cubicBezTo>
                    <a:pt x="1247" y="203"/>
                    <a:pt x="1296" y="212"/>
                    <a:pt x="1342" y="231"/>
                  </a:cubicBezTo>
                  <a:cubicBezTo>
                    <a:pt x="1391" y="247"/>
                    <a:pt x="1440" y="251"/>
                    <a:pt x="1489" y="251"/>
                  </a:cubicBezTo>
                  <a:cubicBezTo>
                    <a:pt x="1592" y="255"/>
                    <a:pt x="1695" y="255"/>
                    <a:pt x="1797" y="259"/>
                  </a:cubicBezTo>
                  <a:cubicBezTo>
                    <a:pt x="2002" y="268"/>
                    <a:pt x="2199" y="280"/>
                    <a:pt x="2405" y="284"/>
                  </a:cubicBezTo>
                  <a:cubicBezTo>
                    <a:pt x="2416" y="285"/>
                    <a:pt x="2427" y="285"/>
                    <a:pt x="2439" y="285"/>
                  </a:cubicBezTo>
                  <a:cubicBezTo>
                    <a:pt x="2530" y="285"/>
                    <a:pt x="2621" y="272"/>
                    <a:pt x="2712" y="272"/>
                  </a:cubicBezTo>
                  <a:cubicBezTo>
                    <a:pt x="2747" y="270"/>
                    <a:pt x="2782" y="269"/>
                    <a:pt x="2817" y="269"/>
                  </a:cubicBezTo>
                  <a:cubicBezTo>
                    <a:pt x="2852" y="269"/>
                    <a:pt x="2887" y="270"/>
                    <a:pt x="2922" y="272"/>
                  </a:cubicBezTo>
                  <a:cubicBezTo>
                    <a:pt x="2954" y="280"/>
                    <a:pt x="2987" y="284"/>
                    <a:pt x="3020" y="284"/>
                  </a:cubicBezTo>
                  <a:cubicBezTo>
                    <a:pt x="3049" y="280"/>
                    <a:pt x="3082" y="276"/>
                    <a:pt x="3110" y="276"/>
                  </a:cubicBezTo>
                  <a:lnTo>
                    <a:pt x="3110" y="9"/>
                  </a:lnTo>
                  <a:lnTo>
                    <a:pt x="3086" y="5"/>
                  </a:lnTo>
                  <a:cubicBezTo>
                    <a:pt x="3047" y="2"/>
                    <a:pt x="3008" y="0"/>
                    <a:pt x="296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9"/>
            <p:cNvSpPr/>
            <p:nvPr/>
          </p:nvSpPr>
          <p:spPr>
            <a:xfrm>
              <a:off x="1425925" y="4836025"/>
              <a:ext cx="70300" cy="6900"/>
            </a:xfrm>
            <a:custGeom>
              <a:avLst/>
              <a:gdLst/>
              <a:ahLst/>
              <a:cxnLst/>
              <a:rect l="l" t="t" r="r" b="b"/>
              <a:pathLst>
                <a:path w="2812" h="276" extrusionOk="0">
                  <a:moveTo>
                    <a:pt x="2811" y="1"/>
                  </a:moveTo>
                  <a:cubicBezTo>
                    <a:pt x="2782" y="3"/>
                    <a:pt x="2752" y="3"/>
                    <a:pt x="2723" y="3"/>
                  </a:cubicBezTo>
                  <a:cubicBezTo>
                    <a:pt x="2671" y="3"/>
                    <a:pt x="2621" y="1"/>
                    <a:pt x="2570" y="1"/>
                  </a:cubicBezTo>
                  <a:cubicBezTo>
                    <a:pt x="2523" y="1"/>
                    <a:pt x="2477" y="3"/>
                    <a:pt x="2430" y="9"/>
                  </a:cubicBezTo>
                  <a:cubicBezTo>
                    <a:pt x="2381" y="13"/>
                    <a:pt x="2331" y="21"/>
                    <a:pt x="2282" y="34"/>
                  </a:cubicBezTo>
                  <a:cubicBezTo>
                    <a:pt x="2232" y="46"/>
                    <a:pt x="2182" y="52"/>
                    <a:pt x="2132" y="52"/>
                  </a:cubicBezTo>
                  <a:cubicBezTo>
                    <a:pt x="2116" y="52"/>
                    <a:pt x="2101" y="51"/>
                    <a:pt x="2085" y="50"/>
                  </a:cubicBezTo>
                  <a:cubicBezTo>
                    <a:pt x="2052" y="49"/>
                    <a:pt x="2019" y="48"/>
                    <a:pt x="1986" y="48"/>
                  </a:cubicBezTo>
                  <a:cubicBezTo>
                    <a:pt x="1921" y="48"/>
                    <a:pt x="1854" y="50"/>
                    <a:pt x="1786" y="50"/>
                  </a:cubicBezTo>
                  <a:lnTo>
                    <a:pt x="1215" y="54"/>
                  </a:lnTo>
                  <a:lnTo>
                    <a:pt x="961" y="54"/>
                  </a:lnTo>
                  <a:cubicBezTo>
                    <a:pt x="957" y="53"/>
                    <a:pt x="954" y="53"/>
                    <a:pt x="950" y="53"/>
                  </a:cubicBezTo>
                  <a:cubicBezTo>
                    <a:pt x="917" y="53"/>
                    <a:pt x="888" y="94"/>
                    <a:pt x="853" y="94"/>
                  </a:cubicBezTo>
                  <a:cubicBezTo>
                    <a:pt x="845" y="94"/>
                    <a:pt x="838" y="92"/>
                    <a:pt x="830" y="87"/>
                  </a:cubicBezTo>
                  <a:cubicBezTo>
                    <a:pt x="788" y="67"/>
                    <a:pt x="743" y="58"/>
                    <a:pt x="702" y="58"/>
                  </a:cubicBezTo>
                  <a:cubicBezTo>
                    <a:pt x="509" y="54"/>
                    <a:pt x="321" y="54"/>
                    <a:pt x="128" y="54"/>
                  </a:cubicBezTo>
                  <a:cubicBezTo>
                    <a:pt x="91" y="54"/>
                    <a:pt x="58" y="62"/>
                    <a:pt x="25" y="79"/>
                  </a:cubicBezTo>
                  <a:cubicBezTo>
                    <a:pt x="13" y="87"/>
                    <a:pt x="1" y="103"/>
                    <a:pt x="1" y="124"/>
                  </a:cubicBezTo>
                  <a:cubicBezTo>
                    <a:pt x="1" y="140"/>
                    <a:pt x="9" y="161"/>
                    <a:pt x="21" y="173"/>
                  </a:cubicBezTo>
                  <a:cubicBezTo>
                    <a:pt x="33" y="186"/>
                    <a:pt x="50" y="190"/>
                    <a:pt x="66" y="190"/>
                  </a:cubicBezTo>
                  <a:cubicBezTo>
                    <a:pt x="83" y="192"/>
                    <a:pt x="98" y="193"/>
                    <a:pt x="113" y="193"/>
                  </a:cubicBezTo>
                  <a:cubicBezTo>
                    <a:pt x="129" y="193"/>
                    <a:pt x="144" y="192"/>
                    <a:pt x="161" y="190"/>
                  </a:cubicBezTo>
                  <a:cubicBezTo>
                    <a:pt x="194" y="181"/>
                    <a:pt x="226" y="177"/>
                    <a:pt x="259" y="177"/>
                  </a:cubicBezTo>
                  <a:cubicBezTo>
                    <a:pt x="291" y="177"/>
                    <a:pt x="323" y="181"/>
                    <a:pt x="354" y="190"/>
                  </a:cubicBezTo>
                  <a:cubicBezTo>
                    <a:pt x="362" y="191"/>
                    <a:pt x="371" y="192"/>
                    <a:pt x="380" y="192"/>
                  </a:cubicBezTo>
                  <a:cubicBezTo>
                    <a:pt x="400" y="192"/>
                    <a:pt x="420" y="189"/>
                    <a:pt x="440" y="189"/>
                  </a:cubicBezTo>
                  <a:cubicBezTo>
                    <a:pt x="452" y="189"/>
                    <a:pt x="465" y="190"/>
                    <a:pt x="477" y="194"/>
                  </a:cubicBezTo>
                  <a:cubicBezTo>
                    <a:pt x="508" y="203"/>
                    <a:pt x="540" y="212"/>
                    <a:pt x="572" y="212"/>
                  </a:cubicBezTo>
                  <a:cubicBezTo>
                    <a:pt x="598" y="212"/>
                    <a:pt x="623" y="206"/>
                    <a:pt x="649" y="190"/>
                  </a:cubicBezTo>
                  <a:cubicBezTo>
                    <a:pt x="653" y="186"/>
                    <a:pt x="658" y="185"/>
                    <a:pt x="663" y="185"/>
                  </a:cubicBezTo>
                  <a:cubicBezTo>
                    <a:pt x="678" y="185"/>
                    <a:pt x="695" y="195"/>
                    <a:pt x="711" y="198"/>
                  </a:cubicBezTo>
                  <a:cubicBezTo>
                    <a:pt x="724" y="202"/>
                    <a:pt x="738" y="204"/>
                    <a:pt x="752" y="204"/>
                  </a:cubicBezTo>
                  <a:cubicBezTo>
                    <a:pt x="790" y="204"/>
                    <a:pt x="827" y="187"/>
                    <a:pt x="854" y="157"/>
                  </a:cubicBezTo>
                  <a:cubicBezTo>
                    <a:pt x="892" y="191"/>
                    <a:pt x="938" y="208"/>
                    <a:pt x="985" y="208"/>
                  </a:cubicBezTo>
                  <a:cubicBezTo>
                    <a:pt x="995" y="208"/>
                    <a:pt x="1005" y="207"/>
                    <a:pt x="1014" y="206"/>
                  </a:cubicBezTo>
                  <a:cubicBezTo>
                    <a:pt x="1026" y="205"/>
                    <a:pt x="1038" y="205"/>
                    <a:pt x="1050" y="205"/>
                  </a:cubicBezTo>
                  <a:cubicBezTo>
                    <a:pt x="1121" y="205"/>
                    <a:pt x="1194" y="214"/>
                    <a:pt x="1264" y="214"/>
                  </a:cubicBezTo>
                  <a:cubicBezTo>
                    <a:pt x="1367" y="222"/>
                    <a:pt x="1461" y="222"/>
                    <a:pt x="1564" y="222"/>
                  </a:cubicBezTo>
                  <a:cubicBezTo>
                    <a:pt x="1575" y="221"/>
                    <a:pt x="1585" y="221"/>
                    <a:pt x="1595" y="221"/>
                  </a:cubicBezTo>
                  <a:cubicBezTo>
                    <a:pt x="1620" y="221"/>
                    <a:pt x="1643" y="224"/>
                    <a:pt x="1667" y="227"/>
                  </a:cubicBezTo>
                  <a:cubicBezTo>
                    <a:pt x="1689" y="235"/>
                    <a:pt x="1712" y="239"/>
                    <a:pt x="1735" y="239"/>
                  </a:cubicBezTo>
                  <a:cubicBezTo>
                    <a:pt x="1756" y="239"/>
                    <a:pt x="1777" y="236"/>
                    <a:pt x="1798" y="231"/>
                  </a:cubicBezTo>
                  <a:cubicBezTo>
                    <a:pt x="1804" y="229"/>
                    <a:pt x="1810" y="228"/>
                    <a:pt x="1817" y="228"/>
                  </a:cubicBezTo>
                  <a:cubicBezTo>
                    <a:pt x="1829" y="228"/>
                    <a:pt x="1841" y="231"/>
                    <a:pt x="1851" y="239"/>
                  </a:cubicBezTo>
                  <a:cubicBezTo>
                    <a:pt x="1884" y="262"/>
                    <a:pt x="1919" y="267"/>
                    <a:pt x="1953" y="267"/>
                  </a:cubicBezTo>
                  <a:cubicBezTo>
                    <a:pt x="1974" y="267"/>
                    <a:pt x="1995" y="265"/>
                    <a:pt x="2015" y="263"/>
                  </a:cubicBezTo>
                  <a:cubicBezTo>
                    <a:pt x="2106" y="255"/>
                    <a:pt x="2200" y="247"/>
                    <a:pt x="2290" y="239"/>
                  </a:cubicBezTo>
                  <a:cubicBezTo>
                    <a:pt x="2360" y="235"/>
                    <a:pt x="2430" y="222"/>
                    <a:pt x="2500" y="218"/>
                  </a:cubicBezTo>
                  <a:cubicBezTo>
                    <a:pt x="2506" y="218"/>
                    <a:pt x="2512" y="218"/>
                    <a:pt x="2519" y="218"/>
                  </a:cubicBezTo>
                  <a:cubicBezTo>
                    <a:pt x="2562" y="218"/>
                    <a:pt x="2608" y="229"/>
                    <a:pt x="2647" y="247"/>
                  </a:cubicBezTo>
                  <a:cubicBezTo>
                    <a:pt x="2696" y="268"/>
                    <a:pt x="2754" y="276"/>
                    <a:pt x="2811" y="276"/>
                  </a:cubicBezTo>
                  <a:lnTo>
                    <a:pt x="2811"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9"/>
            <p:cNvSpPr/>
            <p:nvPr/>
          </p:nvSpPr>
          <p:spPr>
            <a:xfrm>
              <a:off x="1477725" y="4784225"/>
              <a:ext cx="18500" cy="6175"/>
            </a:xfrm>
            <a:custGeom>
              <a:avLst/>
              <a:gdLst/>
              <a:ahLst/>
              <a:cxnLst/>
              <a:rect l="l" t="t" r="r" b="b"/>
              <a:pathLst>
                <a:path w="740" h="247" extrusionOk="0">
                  <a:moveTo>
                    <a:pt x="739" y="1"/>
                  </a:moveTo>
                  <a:cubicBezTo>
                    <a:pt x="719" y="1"/>
                    <a:pt x="698" y="1"/>
                    <a:pt x="678" y="5"/>
                  </a:cubicBezTo>
                  <a:lnTo>
                    <a:pt x="354" y="5"/>
                  </a:lnTo>
                  <a:cubicBezTo>
                    <a:pt x="337" y="9"/>
                    <a:pt x="321" y="9"/>
                    <a:pt x="309" y="13"/>
                  </a:cubicBezTo>
                  <a:lnTo>
                    <a:pt x="95" y="38"/>
                  </a:lnTo>
                  <a:lnTo>
                    <a:pt x="66" y="38"/>
                  </a:lnTo>
                  <a:cubicBezTo>
                    <a:pt x="30" y="42"/>
                    <a:pt x="1" y="75"/>
                    <a:pt x="1" y="112"/>
                  </a:cubicBezTo>
                  <a:cubicBezTo>
                    <a:pt x="5" y="157"/>
                    <a:pt x="36" y="199"/>
                    <a:pt x="70" y="199"/>
                  </a:cubicBezTo>
                  <a:cubicBezTo>
                    <a:pt x="73" y="199"/>
                    <a:pt x="76" y="198"/>
                    <a:pt x="79" y="198"/>
                  </a:cubicBezTo>
                  <a:cubicBezTo>
                    <a:pt x="95" y="194"/>
                    <a:pt x="111" y="193"/>
                    <a:pt x="127" y="193"/>
                  </a:cubicBezTo>
                  <a:cubicBezTo>
                    <a:pt x="172" y="193"/>
                    <a:pt x="216" y="203"/>
                    <a:pt x="261" y="203"/>
                  </a:cubicBezTo>
                  <a:cubicBezTo>
                    <a:pt x="270" y="203"/>
                    <a:pt x="279" y="203"/>
                    <a:pt x="288" y="202"/>
                  </a:cubicBezTo>
                  <a:cubicBezTo>
                    <a:pt x="293" y="202"/>
                    <a:pt x="298" y="201"/>
                    <a:pt x="302" y="201"/>
                  </a:cubicBezTo>
                  <a:cubicBezTo>
                    <a:pt x="379" y="201"/>
                    <a:pt x="453" y="231"/>
                    <a:pt x="526" y="243"/>
                  </a:cubicBezTo>
                  <a:cubicBezTo>
                    <a:pt x="553" y="243"/>
                    <a:pt x="595" y="228"/>
                    <a:pt x="631" y="228"/>
                  </a:cubicBezTo>
                  <a:cubicBezTo>
                    <a:pt x="649" y="228"/>
                    <a:pt x="666" y="232"/>
                    <a:pt x="678" y="243"/>
                  </a:cubicBezTo>
                  <a:cubicBezTo>
                    <a:pt x="698" y="247"/>
                    <a:pt x="719" y="247"/>
                    <a:pt x="739" y="247"/>
                  </a:cubicBezTo>
                  <a:lnTo>
                    <a:pt x="739"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9"/>
            <p:cNvSpPr/>
            <p:nvPr/>
          </p:nvSpPr>
          <p:spPr>
            <a:xfrm>
              <a:off x="1406325" y="4914125"/>
              <a:ext cx="89900" cy="7700"/>
            </a:xfrm>
            <a:custGeom>
              <a:avLst/>
              <a:gdLst/>
              <a:ahLst/>
              <a:cxnLst/>
              <a:rect l="l" t="t" r="r" b="b"/>
              <a:pathLst>
                <a:path w="3596" h="308" extrusionOk="0">
                  <a:moveTo>
                    <a:pt x="3558" y="0"/>
                  </a:moveTo>
                  <a:cubicBezTo>
                    <a:pt x="3546" y="0"/>
                    <a:pt x="3534" y="2"/>
                    <a:pt x="3522" y="4"/>
                  </a:cubicBezTo>
                  <a:cubicBezTo>
                    <a:pt x="3464" y="20"/>
                    <a:pt x="3398" y="32"/>
                    <a:pt x="3337" y="36"/>
                  </a:cubicBezTo>
                  <a:cubicBezTo>
                    <a:pt x="3298" y="34"/>
                    <a:pt x="3260" y="33"/>
                    <a:pt x="3222" y="33"/>
                  </a:cubicBezTo>
                  <a:cubicBezTo>
                    <a:pt x="3129" y="33"/>
                    <a:pt x="3036" y="39"/>
                    <a:pt x="2943" y="45"/>
                  </a:cubicBezTo>
                  <a:cubicBezTo>
                    <a:pt x="2906" y="45"/>
                    <a:pt x="2869" y="49"/>
                    <a:pt x="2832" y="57"/>
                  </a:cubicBezTo>
                  <a:cubicBezTo>
                    <a:pt x="2763" y="71"/>
                    <a:pt x="2694" y="76"/>
                    <a:pt x="2624" y="76"/>
                  </a:cubicBezTo>
                  <a:cubicBezTo>
                    <a:pt x="2494" y="76"/>
                    <a:pt x="2364" y="60"/>
                    <a:pt x="2233" y="57"/>
                  </a:cubicBezTo>
                  <a:cubicBezTo>
                    <a:pt x="2134" y="54"/>
                    <a:pt x="2033" y="39"/>
                    <a:pt x="1930" y="39"/>
                  </a:cubicBezTo>
                  <a:cubicBezTo>
                    <a:pt x="1897" y="39"/>
                    <a:pt x="1864" y="41"/>
                    <a:pt x="1831" y="45"/>
                  </a:cubicBezTo>
                  <a:cubicBezTo>
                    <a:pt x="1806" y="49"/>
                    <a:pt x="1781" y="50"/>
                    <a:pt x="1755" y="50"/>
                  </a:cubicBezTo>
                  <a:cubicBezTo>
                    <a:pt x="1720" y="50"/>
                    <a:pt x="1685" y="48"/>
                    <a:pt x="1650" y="48"/>
                  </a:cubicBezTo>
                  <a:cubicBezTo>
                    <a:pt x="1639" y="48"/>
                    <a:pt x="1628" y="48"/>
                    <a:pt x="1618" y="49"/>
                  </a:cubicBezTo>
                  <a:cubicBezTo>
                    <a:pt x="1515" y="57"/>
                    <a:pt x="1412" y="77"/>
                    <a:pt x="1310" y="82"/>
                  </a:cubicBezTo>
                  <a:cubicBezTo>
                    <a:pt x="1203" y="90"/>
                    <a:pt x="1096" y="90"/>
                    <a:pt x="990" y="90"/>
                  </a:cubicBezTo>
                  <a:cubicBezTo>
                    <a:pt x="908" y="90"/>
                    <a:pt x="834" y="77"/>
                    <a:pt x="752" y="77"/>
                  </a:cubicBezTo>
                  <a:cubicBezTo>
                    <a:pt x="698" y="77"/>
                    <a:pt x="641" y="90"/>
                    <a:pt x="584" y="90"/>
                  </a:cubicBezTo>
                  <a:lnTo>
                    <a:pt x="124" y="90"/>
                  </a:lnTo>
                  <a:cubicBezTo>
                    <a:pt x="111" y="90"/>
                    <a:pt x="97" y="89"/>
                    <a:pt x="83" y="89"/>
                  </a:cubicBezTo>
                  <a:cubicBezTo>
                    <a:pt x="54" y="89"/>
                    <a:pt x="23" y="94"/>
                    <a:pt x="1" y="131"/>
                  </a:cubicBezTo>
                  <a:cubicBezTo>
                    <a:pt x="21" y="176"/>
                    <a:pt x="62" y="205"/>
                    <a:pt x="116" y="205"/>
                  </a:cubicBezTo>
                  <a:cubicBezTo>
                    <a:pt x="138" y="205"/>
                    <a:pt x="160" y="206"/>
                    <a:pt x="183" y="206"/>
                  </a:cubicBezTo>
                  <a:cubicBezTo>
                    <a:pt x="194" y="206"/>
                    <a:pt x="206" y="206"/>
                    <a:pt x="218" y="205"/>
                  </a:cubicBezTo>
                  <a:cubicBezTo>
                    <a:pt x="262" y="200"/>
                    <a:pt x="304" y="198"/>
                    <a:pt x="347" y="198"/>
                  </a:cubicBezTo>
                  <a:cubicBezTo>
                    <a:pt x="457" y="198"/>
                    <a:pt x="567" y="210"/>
                    <a:pt x="682" y="213"/>
                  </a:cubicBezTo>
                  <a:cubicBezTo>
                    <a:pt x="842" y="217"/>
                    <a:pt x="1006" y="221"/>
                    <a:pt x="1166" y="221"/>
                  </a:cubicBezTo>
                  <a:cubicBezTo>
                    <a:pt x="1298" y="221"/>
                    <a:pt x="1429" y="213"/>
                    <a:pt x="1560" y="205"/>
                  </a:cubicBezTo>
                  <a:cubicBezTo>
                    <a:pt x="1685" y="189"/>
                    <a:pt x="1810" y="181"/>
                    <a:pt x="1934" y="181"/>
                  </a:cubicBezTo>
                  <a:cubicBezTo>
                    <a:pt x="1978" y="181"/>
                    <a:pt x="2021" y="182"/>
                    <a:pt x="2065" y="184"/>
                  </a:cubicBezTo>
                  <a:cubicBezTo>
                    <a:pt x="2094" y="188"/>
                    <a:pt x="2118" y="192"/>
                    <a:pt x="2147" y="201"/>
                  </a:cubicBezTo>
                  <a:cubicBezTo>
                    <a:pt x="2188" y="213"/>
                    <a:pt x="2225" y="221"/>
                    <a:pt x="2266" y="229"/>
                  </a:cubicBezTo>
                  <a:cubicBezTo>
                    <a:pt x="2300" y="228"/>
                    <a:pt x="2333" y="228"/>
                    <a:pt x="2366" y="228"/>
                  </a:cubicBezTo>
                  <a:cubicBezTo>
                    <a:pt x="2446" y="228"/>
                    <a:pt x="2524" y="230"/>
                    <a:pt x="2602" y="233"/>
                  </a:cubicBezTo>
                  <a:cubicBezTo>
                    <a:pt x="2618" y="232"/>
                    <a:pt x="2633" y="232"/>
                    <a:pt x="2648" y="232"/>
                  </a:cubicBezTo>
                  <a:cubicBezTo>
                    <a:pt x="2693" y="232"/>
                    <a:pt x="2736" y="236"/>
                    <a:pt x="2779" y="246"/>
                  </a:cubicBezTo>
                  <a:cubicBezTo>
                    <a:pt x="2803" y="254"/>
                    <a:pt x="2829" y="258"/>
                    <a:pt x="2855" y="258"/>
                  </a:cubicBezTo>
                  <a:cubicBezTo>
                    <a:pt x="2880" y="258"/>
                    <a:pt x="2906" y="254"/>
                    <a:pt x="2931" y="246"/>
                  </a:cubicBezTo>
                  <a:cubicBezTo>
                    <a:pt x="2943" y="244"/>
                    <a:pt x="2955" y="243"/>
                    <a:pt x="2968" y="243"/>
                  </a:cubicBezTo>
                  <a:cubicBezTo>
                    <a:pt x="2980" y="243"/>
                    <a:pt x="2992" y="244"/>
                    <a:pt x="3005" y="246"/>
                  </a:cubicBezTo>
                  <a:lnTo>
                    <a:pt x="3144" y="246"/>
                  </a:lnTo>
                  <a:cubicBezTo>
                    <a:pt x="3163" y="244"/>
                    <a:pt x="3182" y="244"/>
                    <a:pt x="3201" y="244"/>
                  </a:cubicBezTo>
                  <a:cubicBezTo>
                    <a:pt x="3314" y="244"/>
                    <a:pt x="3428" y="265"/>
                    <a:pt x="3534" y="307"/>
                  </a:cubicBezTo>
                  <a:cubicBezTo>
                    <a:pt x="3554" y="307"/>
                    <a:pt x="3575" y="303"/>
                    <a:pt x="3595" y="299"/>
                  </a:cubicBezTo>
                  <a:lnTo>
                    <a:pt x="3595" y="4"/>
                  </a:lnTo>
                  <a:cubicBezTo>
                    <a:pt x="3583" y="2"/>
                    <a:pt x="3571" y="0"/>
                    <a:pt x="35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9"/>
            <p:cNvSpPr/>
            <p:nvPr/>
          </p:nvSpPr>
          <p:spPr>
            <a:xfrm>
              <a:off x="1449725" y="4796900"/>
              <a:ext cx="46500" cy="6850"/>
            </a:xfrm>
            <a:custGeom>
              <a:avLst/>
              <a:gdLst/>
              <a:ahLst/>
              <a:cxnLst/>
              <a:rect l="l" t="t" r="r" b="b"/>
              <a:pathLst>
                <a:path w="1860" h="274" extrusionOk="0">
                  <a:moveTo>
                    <a:pt x="1730" y="0"/>
                  </a:moveTo>
                  <a:cubicBezTo>
                    <a:pt x="1681" y="0"/>
                    <a:pt x="1632" y="7"/>
                    <a:pt x="1584" y="7"/>
                  </a:cubicBezTo>
                  <a:cubicBezTo>
                    <a:pt x="1576" y="7"/>
                    <a:pt x="1568" y="7"/>
                    <a:pt x="1560" y="7"/>
                  </a:cubicBezTo>
                  <a:cubicBezTo>
                    <a:pt x="1548" y="5"/>
                    <a:pt x="1536" y="5"/>
                    <a:pt x="1524" y="5"/>
                  </a:cubicBezTo>
                  <a:cubicBezTo>
                    <a:pt x="1473" y="5"/>
                    <a:pt x="1422" y="15"/>
                    <a:pt x="1373" y="15"/>
                  </a:cubicBezTo>
                  <a:cubicBezTo>
                    <a:pt x="1367" y="15"/>
                    <a:pt x="1361" y="15"/>
                    <a:pt x="1355" y="15"/>
                  </a:cubicBezTo>
                  <a:cubicBezTo>
                    <a:pt x="1335" y="13"/>
                    <a:pt x="1316" y="12"/>
                    <a:pt x="1297" y="12"/>
                  </a:cubicBezTo>
                  <a:cubicBezTo>
                    <a:pt x="1207" y="12"/>
                    <a:pt x="1119" y="32"/>
                    <a:pt x="1031" y="35"/>
                  </a:cubicBezTo>
                  <a:cubicBezTo>
                    <a:pt x="985" y="35"/>
                    <a:pt x="936" y="27"/>
                    <a:pt x="891" y="27"/>
                  </a:cubicBezTo>
                  <a:cubicBezTo>
                    <a:pt x="784" y="31"/>
                    <a:pt x="678" y="48"/>
                    <a:pt x="579" y="76"/>
                  </a:cubicBezTo>
                  <a:cubicBezTo>
                    <a:pt x="569" y="78"/>
                    <a:pt x="559" y="79"/>
                    <a:pt x="549" y="79"/>
                  </a:cubicBezTo>
                  <a:cubicBezTo>
                    <a:pt x="539" y="79"/>
                    <a:pt x="530" y="78"/>
                    <a:pt x="522" y="76"/>
                  </a:cubicBezTo>
                  <a:cubicBezTo>
                    <a:pt x="419" y="64"/>
                    <a:pt x="312" y="44"/>
                    <a:pt x="206" y="39"/>
                  </a:cubicBezTo>
                  <a:cubicBezTo>
                    <a:pt x="202" y="39"/>
                    <a:pt x="198" y="39"/>
                    <a:pt x="193" y="39"/>
                  </a:cubicBezTo>
                  <a:cubicBezTo>
                    <a:pt x="152" y="39"/>
                    <a:pt x="107" y="56"/>
                    <a:pt x="62" y="56"/>
                  </a:cubicBezTo>
                  <a:cubicBezTo>
                    <a:pt x="25" y="60"/>
                    <a:pt x="1" y="93"/>
                    <a:pt x="9" y="126"/>
                  </a:cubicBezTo>
                  <a:cubicBezTo>
                    <a:pt x="12" y="158"/>
                    <a:pt x="41" y="181"/>
                    <a:pt x="70" y="181"/>
                  </a:cubicBezTo>
                  <a:cubicBezTo>
                    <a:pt x="74" y="181"/>
                    <a:pt x="78" y="180"/>
                    <a:pt x="83" y="179"/>
                  </a:cubicBezTo>
                  <a:cubicBezTo>
                    <a:pt x="131" y="172"/>
                    <a:pt x="179" y="169"/>
                    <a:pt x="227" y="169"/>
                  </a:cubicBezTo>
                  <a:cubicBezTo>
                    <a:pt x="293" y="169"/>
                    <a:pt x="360" y="175"/>
                    <a:pt x="427" y="187"/>
                  </a:cubicBezTo>
                  <a:cubicBezTo>
                    <a:pt x="439" y="190"/>
                    <a:pt x="450" y="190"/>
                    <a:pt x="461" y="190"/>
                  </a:cubicBezTo>
                  <a:cubicBezTo>
                    <a:pt x="487" y="190"/>
                    <a:pt x="512" y="186"/>
                    <a:pt x="539" y="186"/>
                  </a:cubicBezTo>
                  <a:cubicBezTo>
                    <a:pt x="561" y="186"/>
                    <a:pt x="584" y="189"/>
                    <a:pt x="608" y="199"/>
                  </a:cubicBezTo>
                  <a:cubicBezTo>
                    <a:pt x="623" y="207"/>
                    <a:pt x="640" y="209"/>
                    <a:pt x="657" y="209"/>
                  </a:cubicBezTo>
                  <a:cubicBezTo>
                    <a:pt x="699" y="209"/>
                    <a:pt x="745" y="193"/>
                    <a:pt x="788" y="187"/>
                  </a:cubicBezTo>
                  <a:cubicBezTo>
                    <a:pt x="834" y="183"/>
                    <a:pt x="879" y="179"/>
                    <a:pt x="928" y="179"/>
                  </a:cubicBezTo>
                  <a:cubicBezTo>
                    <a:pt x="1088" y="187"/>
                    <a:pt x="1244" y="179"/>
                    <a:pt x="1404" y="204"/>
                  </a:cubicBezTo>
                  <a:cubicBezTo>
                    <a:pt x="1449" y="208"/>
                    <a:pt x="1498" y="236"/>
                    <a:pt x="1539" y="245"/>
                  </a:cubicBezTo>
                  <a:cubicBezTo>
                    <a:pt x="1584" y="253"/>
                    <a:pt x="1630" y="249"/>
                    <a:pt x="1671" y="261"/>
                  </a:cubicBezTo>
                  <a:cubicBezTo>
                    <a:pt x="1678" y="263"/>
                    <a:pt x="1686" y="264"/>
                    <a:pt x="1693" y="264"/>
                  </a:cubicBezTo>
                  <a:cubicBezTo>
                    <a:pt x="1724" y="264"/>
                    <a:pt x="1756" y="252"/>
                    <a:pt x="1788" y="252"/>
                  </a:cubicBezTo>
                  <a:cubicBezTo>
                    <a:pt x="1802" y="252"/>
                    <a:pt x="1817" y="255"/>
                    <a:pt x="1831" y="261"/>
                  </a:cubicBezTo>
                  <a:cubicBezTo>
                    <a:pt x="1839" y="265"/>
                    <a:pt x="1847" y="269"/>
                    <a:pt x="1859" y="273"/>
                  </a:cubicBezTo>
                  <a:lnTo>
                    <a:pt x="1859" y="7"/>
                  </a:lnTo>
                  <a:lnTo>
                    <a:pt x="1847" y="7"/>
                  </a:lnTo>
                  <a:cubicBezTo>
                    <a:pt x="1822" y="7"/>
                    <a:pt x="1798" y="7"/>
                    <a:pt x="1773" y="3"/>
                  </a:cubicBezTo>
                  <a:cubicBezTo>
                    <a:pt x="1759" y="1"/>
                    <a:pt x="1744" y="0"/>
                    <a:pt x="173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9"/>
            <p:cNvSpPr/>
            <p:nvPr/>
          </p:nvSpPr>
          <p:spPr>
            <a:xfrm>
              <a:off x="1439375" y="4823425"/>
              <a:ext cx="56850" cy="6250"/>
            </a:xfrm>
            <a:custGeom>
              <a:avLst/>
              <a:gdLst/>
              <a:ahLst/>
              <a:cxnLst/>
              <a:rect l="l" t="t" r="r" b="b"/>
              <a:pathLst>
                <a:path w="2274" h="250" extrusionOk="0">
                  <a:moveTo>
                    <a:pt x="1941" y="0"/>
                  </a:moveTo>
                  <a:cubicBezTo>
                    <a:pt x="1892" y="0"/>
                    <a:pt x="1847" y="0"/>
                    <a:pt x="1802" y="8"/>
                  </a:cubicBezTo>
                  <a:cubicBezTo>
                    <a:pt x="1695" y="29"/>
                    <a:pt x="1588" y="38"/>
                    <a:pt x="1482" y="38"/>
                  </a:cubicBezTo>
                  <a:cubicBezTo>
                    <a:pt x="1461" y="38"/>
                    <a:pt x="1441" y="38"/>
                    <a:pt x="1420" y="37"/>
                  </a:cubicBezTo>
                  <a:cubicBezTo>
                    <a:pt x="1403" y="37"/>
                    <a:pt x="1387" y="37"/>
                    <a:pt x="1371" y="45"/>
                  </a:cubicBezTo>
                  <a:cubicBezTo>
                    <a:pt x="1340" y="49"/>
                    <a:pt x="1309" y="51"/>
                    <a:pt x="1278" y="51"/>
                  </a:cubicBezTo>
                  <a:cubicBezTo>
                    <a:pt x="1248" y="51"/>
                    <a:pt x="1217" y="49"/>
                    <a:pt x="1186" y="45"/>
                  </a:cubicBezTo>
                  <a:cubicBezTo>
                    <a:pt x="1139" y="42"/>
                    <a:pt x="1093" y="41"/>
                    <a:pt x="1047" y="41"/>
                  </a:cubicBezTo>
                  <a:cubicBezTo>
                    <a:pt x="984" y="41"/>
                    <a:pt x="922" y="43"/>
                    <a:pt x="858" y="45"/>
                  </a:cubicBezTo>
                  <a:cubicBezTo>
                    <a:pt x="811" y="53"/>
                    <a:pt x="764" y="56"/>
                    <a:pt x="717" y="56"/>
                  </a:cubicBezTo>
                  <a:cubicBezTo>
                    <a:pt x="690" y="56"/>
                    <a:pt x="663" y="55"/>
                    <a:pt x="636" y="54"/>
                  </a:cubicBezTo>
                  <a:cubicBezTo>
                    <a:pt x="534" y="45"/>
                    <a:pt x="435" y="41"/>
                    <a:pt x="337" y="41"/>
                  </a:cubicBezTo>
                  <a:cubicBezTo>
                    <a:pt x="312" y="41"/>
                    <a:pt x="292" y="41"/>
                    <a:pt x="271" y="49"/>
                  </a:cubicBezTo>
                  <a:cubicBezTo>
                    <a:pt x="248" y="61"/>
                    <a:pt x="224" y="66"/>
                    <a:pt x="200" y="66"/>
                  </a:cubicBezTo>
                  <a:cubicBezTo>
                    <a:pt x="171" y="66"/>
                    <a:pt x="142" y="59"/>
                    <a:pt x="115" y="45"/>
                  </a:cubicBezTo>
                  <a:cubicBezTo>
                    <a:pt x="109" y="42"/>
                    <a:pt x="103" y="39"/>
                    <a:pt x="96" y="39"/>
                  </a:cubicBezTo>
                  <a:cubicBezTo>
                    <a:pt x="93" y="39"/>
                    <a:pt x="90" y="40"/>
                    <a:pt x="86" y="41"/>
                  </a:cubicBezTo>
                  <a:cubicBezTo>
                    <a:pt x="33" y="45"/>
                    <a:pt x="4" y="62"/>
                    <a:pt x="4" y="95"/>
                  </a:cubicBezTo>
                  <a:cubicBezTo>
                    <a:pt x="1" y="129"/>
                    <a:pt x="26" y="160"/>
                    <a:pt x="58" y="160"/>
                  </a:cubicBezTo>
                  <a:cubicBezTo>
                    <a:pt x="65" y="160"/>
                    <a:pt x="71" y="159"/>
                    <a:pt x="78" y="156"/>
                  </a:cubicBezTo>
                  <a:cubicBezTo>
                    <a:pt x="102" y="148"/>
                    <a:pt x="127" y="143"/>
                    <a:pt x="152" y="143"/>
                  </a:cubicBezTo>
                  <a:cubicBezTo>
                    <a:pt x="199" y="143"/>
                    <a:pt x="246" y="158"/>
                    <a:pt x="283" y="185"/>
                  </a:cubicBezTo>
                  <a:cubicBezTo>
                    <a:pt x="358" y="190"/>
                    <a:pt x="433" y="207"/>
                    <a:pt x="508" y="207"/>
                  </a:cubicBezTo>
                  <a:cubicBezTo>
                    <a:pt x="557" y="207"/>
                    <a:pt x="605" y="199"/>
                    <a:pt x="653" y="177"/>
                  </a:cubicBezTo>
                  <a:cubicBezTo>
                    <a:pt x="663" y="172"/>
                    <a:pt x="674" y="168"/>
                    <a:pt x="687" y="168"/>
                  </a:cubicBezTo>
                  <a:cubicBezTo>
                    <a:pt x="694" y="168"/>
                    <a:pt x="702" y="169"/>
                    <a:pt x="710" y="173"/>
                  </a:cubicBezTo>
                  <a:cubicBezTo>
                    <a:pt x="752" y="192"/>
                    <a:pt x="802" y="204"/>
                    <a:pt x="852" y="204"/>
                  </a:cubicBezTo>
                  <a:cubicBezTo>
                    <a:pt x="865" y="204"/>
                    <a:pt x="878" y="203"/>
                    <a:pt x="891" y="201"/>
                  </a:cubicBezTo>
                  <a:cubicBezTo>
                    <a:pt x="943" y="210"/>
                    <a:pt x="993" y="215"/>
                    <a:pt x="1044" y="215"/>
                  </a:cubicBezTo>
                  <a:cubicBezTo>
                    <a:pt x="1061" y="215"/>
                    <a:pt x="1078" y="215"/>
                    <a:pt x="1096" y="214"/>
                  </a:cubicBezTo>
                  <a:cubicBezTo>
                    <a:pt x="1115" y="210"/>
                    <a:pt x="1134" y="209"/>
                    <a:pt x="1153" y="209"/>
                  </a:cubicBezTo>
                  <a:cubicBezTo>
                    <a:pt x="1209" y="209"/>
                    <a:pt x="1264" y="222"/>
                    <a:pt x="1313" y="246"/>
                  </a:cubicBezTo>
                  <a:cubicBezTo>
                    <a:pt x="1317" y="248"/>
                    <a:pt x="1322" y="249"/>
                    <a:pt x="1328" y="249"/>
                  </a:cubicBezTo>
                  <a:cubicBezTo>
                    <a:pt x="1333" y="249"/>
                    <a:pt x="1338" y="248"/>
                    <a:pt x="1342" y="246"/>
                  </a:cubicBezTo>
                  <a:cubicBezTo>
                    <a:pt x="1371" y="230"/>
                    <a:pt x="1400" y="225"/>
                    <a:pt x="1429" y="225"/>
                  </a:cubicBezTo>
                  <a:cubicBezTo>
                    <a:pt x="1466" y="225"/>
                    <a:pt x="1504" y="233"/>
                    <a:pt x="1541" y="233"/>
                  </a:cubicBezTo>
                  <a:cubicBezTo>
                    <a:pt x="1564" y="233"/>
                    <a:pt x="1586" y="230"/>
                    <a:pt x="1609" y="222"/>
                  </a:cubicBezTo>
                  <a:cubicBezTo>
                    <a:pt x="1610" y="221"/>
                    <a:pt x="1612" y="221"/>
                    <a:pt x="1614" y="221"/>
                  </a:cubicBezTo>
                  <a:cubicBezTo>
                    <a:pt x="1627" y="221"/>
                    <a:pt x="1644" y="230"/>
                    <a:pt x="1658" y="230"/>
                  </a:cubicBezTo>
                  <a:cubicBezTo>
                    <a:pt x="1752" y="230"/>
                    <a:pt x="1851" y="230"/>
                    <a:pt x="1945" y="238"/>
                  </a:cubicBezTo>
                  <a:cubicBezTo>
                    <a:pt x="1961" y="239"/>
                    <a:pt x="1977" y="239"/>
                    <a:pt x="1993" y="239"/>
                  </a:cubicBezTo>
                  <a:cubicBezTo>
                    <a:pt x="2056" y="239"/>
                    <a:pt x="2118" y="235"/>
                    <a:pt x="2180" y="235"/>
                  </a:cubicBezTo>
                  <a:cubicBezTo>
                    <a:pt x="2207" y="235"/>
                    <a:pt x="2234" y="236"/>
                    <a:pt x="2261" y="238"/>
                  </a:cubicBezTo>
                  <a:cubicBezTo>
                    <a:pt x="2261" y="236"/>
                    <a:pt x="2263" y="235"/>
                    <a:pt x="2266" y="235"/>
                  </a:cubicBezTo>
                  <a:cubicBezTo>
                    <a:pt x="2268" y="235"/>
                    <a:pt x="2271" y="236"/>
                    <a:pt x="2273" y="238"/>
                  </a:cubicBezTo>
                  <a:lnTo>
                    <a:pt x="2273" y="0"/>
                  </a:lnTo>
                  <a:lnTo>
                    <a:pt x="2265" y="0"/>
                  </a:lnTo>
                  <a:cubicBezTo>
                    <a:pt x="2253" y="2"/>
                    <a:pt x="2241" y="3"/>
                    <a:pt x="2228" y="3"/>
                  </a:cubicBezTo>
                  <a:cubicBezTo>
                    <a:pt x="2206" y="3"/>
                    <a:pt x="2183" y="1"/>
                    <a:pt x="2160" y="1"/>
                  </a:cubicBezTo>
                  <a:cubicBezTo>
                    <a:pt x="2139" y="1"/>
                    <a:pt x="2118" y="2"/>
                    <a:pt x="2097" y="8"/>
                  </a:cubicBezTo>
                  <a:cubicBezTo>
                    <a:pt x="2084" y="12"/>
                    <a:pt x="2070" y="14"/>
                    <a:pt x="2057" y="14"/>
                  </a:cubicBezTo>
                  <a:cubicBezTo>
                    <a:pt x="2017" y="14"/>
                    <a:pt x="1978" y="0"/>
                    <a:pt x="194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9"/>
            <p:cNvSpPr/>
            <p:nvPr/>
          </p:nvSpPr>
          <p:spPr>
            <a:xfrm>
              <a:off x="1496100" y="4823500"/>
              <a:ext cx="3300" cy="6100"/>
            </a:xfrm>
            <a:custGeom>
              <a:avLst/>
              <a:gdLst/>
              <a:ahLst/>
              <a:cxnLst/>
              <a:rect l="l" t="t" r="r" b="b"/>
              <a:pathLst>
                <a:path w="132" h="244" extrusionOk="0">
                  <a:moveTo>
                    <a:pt x="20" y="0"/>
                  </a:moveTo>
                  <a:cubicBezTo>
                    <a:pt x="14" y="0"/>
                    <a:pt x="7" y="1"/>
                    <a:pt x="0" y="1"/>
                  </a:cubicBezTo>
                  <a:lnTo>
                    <a:pt x="0" y="239"/>
                  </a:lnTo>
                  <a:cubicBezTo>
                    <a:pt x="8" y="239"/>
                    <a:pt x="17" y="243"/>
                    <a:pt x="25" y="243"/>
                  </a:cubicBezTo>
                  <a:cubicBezTo>
                    <a:pt x="91" y="235"/>
                    <a:pt x="132" y="202"/>
                    <a:pt x="127" y="133"/>
                  </a:cubicBezTo>
                  <a:cubicBezTo>
                    <a:pt x="120" y="39"/>
                    <a:pt x="85"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9"/>
            <p:cNvSpPr/>
            <p:nvPr/>
          </p:nvSpPr>
          <p:spPr>
            <a:xfrm>
              <a:off x="1496200" y="4836225"/>
              <a:ext cx="3100" cy="6825"/>
            </a:xfrm>
            <a:custGeom>
              <a:avLst/>
              <a:gdLst/>
              <a:ahLst/>
              <a:cxnLst/>
              <a:rect l="l" t="t" r="r" b="b"/>
              <a:pathLst>
                <a:path w="124" h="273" extrusionOk="0">
                  <a:moveTo>
                    <a:pt x="18" y="0"/>
                  </a:moveTo>
                  <a:cubicBezTo>
                    <a:pt x="15" y="0"/>
                    <a:pt x="12" y="1"/>
                    <a:pt x="9" y="1"/>
                  </a:cubicBezTo>
                  <a:lnTo>
                    <a:pt x="0" y="1"/>
                  </a:lnTo>
                  <a:lnTo>
                    <a:pt x="0" y="272"/>
                  </a:lnTo>
                  <a:lnTo>
                    <a:pt x="13" y="272"/>
                  </a:lnTo>
                  <a:cubicBezTo>
                    <a:pt x="17" y="272"/>
                    <a:pt x="22" y="273"/>
                    <a:pt x="27" y="273"/>
                  </a:cubicBezTo>
                  <a:cubicBezTo>
                    <a:pt x="85" y="273"/>
                    <a:pt x="123" y="225"/>
                    <a:pt x="123" y="153"/>
                  </a:cubicBezTo>
                  <a:cubicBezTo>
                    <a:pt x="123" y="71"/>
                    <a:pt x="75"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9"/>
            <p:cNvSpPr/>
            <p:nvPr/>
          </p:nvSpPr>
          <p:spPr>
            <a:xfrm>
              <a:off x="1496200" y="4797150"/>
              <a:ext cx="3400" cy="6850"/>
            </a:xfrm>
            <a:custGeom>
              <a:avLst/>
              <a:gdLst/>
              <a:ahLst/>
              <a:cxnLst/>
              <a:rect l="l" t="t" r="r" b="b"/>
              <a:pathLst>
                <a:path w="136" h="274" extrusionOk="0">
                  <a:moveTo>
                    <a:pt x="0" y="1"/>
                  </a:moveTo>
                  <a:lnTo>
                    <a:pt x="0" y="267"/>
                  </a:lnTo>
                  <a:cubicBezTo>
                    <a:pt x="10" y="272"/>
                    <a:pt x="20" y="274"/>
                    <a:pt x="31" y="274"/>
                  </a:cubicBezTo>
                  <a:cubicBezTo>
                    <a:pt x="59" y="274"/>
                    <a:pt x="87" y="258"/>
                    <a:pt x="99" y="231"/>
                  </a:cubicBezTo>
                  <a:cubicBezTo>
                    <a:pt x="136" y="157"/>
                    <a:pt x="132" y="132"/>
                    <a:pt x="99" y="79"/>
                  </a:cubicBezTo>
                  <a:cubicBezTo>
                    <a:pt x="70" y="38"/>
                    <a:pt x="46" y="1"/>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9"/>
            <p:cNvSpPr/>
            <p:nvPr/>
          </p:nvSpPr>
          <p:spPr>
            <a:xfrm>
              <a:off x="1496100" y="4784325"/>
              <a:ext cx="3600" cy="6175"/>
            </a:xfrm>
            <a:custGeom>
              <a:avLst/>
              <a:gdLst/>
              <a:ahLst/>
              <a:cxnLst/>
              <a:rect l="l" t="t" r="r" b="b"/>
              <a:pathLst>
                <a:path w="144" h="247" extrusionOk="0">
                  <a:moveTo>
                    <a:pt x="0" y="1"/>
                  </a:moveTo>
                  <a:lnTo>
                    <a:pt x="0" y="247"/>
                  </a:lnTo>
                  <a:cubicBezTo>
                    <a:pt x="45" y="243"/>
                    <a:pt x="86" y="218"/>
                    <a:pt x="107" y="177"/>
                  </a:cubicBezTo>
                  <a:cubicBezTo>
                    <a:pt x="144" y="128"/>
                    <a:pt x="127" y="120"/>
                    <a:pt x="107" y="58"/>
                  </a:cubicBezTo>
                  <a:cubicBezTo>
                    <a:pt x="91" y="1"/>
                    <a:pt x="58" y="1"/>
                    <a:pt x="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9"/>
            <p:cNvSpPr/>
            <p:nvPr/>
          </p:nvSpPr>
          <p:spPr>
            <a:xfrm>
              <a:off x="1496200" y="4810400"/>
              <a:ext cx="3675" cy="5875"/>
            </a:xfrm>
            <a:custGeom>
              <a:avLst/>
              <a:gdLst/>
              <a:ahLst/>
              <a:cxnLst/>
              <a:rect l="l" t="t" r="r" b="b"/>
              <a:pathLst>
                <a:path w="147" h="235" extrusionOk="0">
                  <a:moveTo>
                    <a:pt x="0" y="0"/>
                  </a:moveTo>
                  <a:lnTo>
                    <a:pt x="0" y="234"/>
                  </a:lnTo>
                  <a:lnTo>
                    <a:pt x="4" y="234"/>
                  </a:lnTo>
                  <a:cubicBezTo>
                    <a:pt x="10" y="234"/>
                    <a:pt x="15" y="235"/>
                    <a:pt x="20" y="235"/>
                  </a:cubicBezTo>
                  <a:cubicBezTo>
                    <a:pt x="97" y="235"/>
                    <a:pt x="146" y="174"/>
                    <a:pt x="115" y="78"/>
                  </a:cubicBezTo>
                  <a:cubicBezTo>
                    <a:pt x="107" y="45"/>
                    <a:pt x="82" y="16"/>
                    <a:pt x="5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9"/>
            <p:cNvSpPr/>
            <p:nvPr/>
          </p:nvSpPr>
          <p:spPr>
            <a:xfrm>
              <a:off x="1496200" y="4888450"/>
              <a:ext cx="3100" cy="7000"/>
            </a:xfrm>
            <a:custGeom>
              <a:avLst/>
              <a:gdLst/>
              <a:ahLst/>
              <a:cxnLst/>
              <a:rect l="l" t="t" r="r" b="b"/>
              <a:pathLst>
                <a:path w="124" h="280" extrusionOk="0">
                  <a:moveTo>
                    <a:pt x="0" y="1"/>
                  </a:moveTo>
                  <a:lnTo>
                    <a:pt x="0" y="280"/>
                  </a:lnTo>
                  <a:cubicBezTo>
                    <a:pt x="62" y="276"/>
                    <a:pt x="123" y="263"/>
                    <a:pt x="123" y="206"/>
                  </a:cubicBezTo>
                  <a:cubicBezTo>
                    <a:pt x="119" y="136"/>
                    <a:pt x="119" y="62"/>
                    <a:pt x="62" y="29"/>
                  </a:cubicBezTo>
                  <a:cubicBezTo>
                    <a:pt x="41"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9"/>
            <p:cNvSpPr/>
            <p:nvPr/>
          </p:nvSpPr>
          <p:spPr>
            <a:xfrm>
              <a:off x="1496200" y="4901375"/>
              <a:ext cx="3400" cy="7200"/>
            </a:xfrm>
            <a:custGeom>
              <a:avLst/>
              <a:gdLst/>
              <a:ahLst/>
              <a:cxnLst/>
              <a:rect l="l" t="t" r="r" b="b"/>
              <a:pathLst>
                <a:path w="136" h="288" extrusionOk="0">
                  <a:moveTo>
                    <a:pt x="0" y="1"/>
                  </a:moveTo>
                  <a:lnTo>
                    <a:pt x="0" y="288"/>
                  </a:lnTo>
                  <a:cubicBezTo>
                    <a:pt x="62" y="284"/>
                    <a:pt x="115" y="267"/>
                    <a:pt x="119" y="222"/>
                  </a:cubicBezTo>
                  <a:cubicBezTo>
                    <a:pt x="136" y="107"/>
                    <a:pt x="111" y="29"/>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9"/>
            <p:cNvSpPr/>
            <p:nvPr/>
          </p:nvSpPr>
          <p:spPr>
            <a:xfrm>
              <a:off x="1496200" y="4914200"/>
              <a:ext cx="3825" cy="7400"/>
            </a:xfrm>
            <a:custGeom>
              <a:avLst/>
              <a:gdLst/>
              <a:ahLst/>
              <a:cxnLst/>
              <a:rect l="l" t="t" r="r" b="b"/>
              <a:pathLst>
                <a:path w="153" h="296" extrusionOk="0">
                  <a:moveTo>
                    <a:pt x="0" y="1"/>
                  </a:moveTo>
                  <a:lnTo>
                    <a:pt x="0" y="296"/>
                  </a:lnTo>
                  <a:cubicBezTo>
                    <a:pt x="82" y="275"/>
                    <a:pt x="152" y="218"/>
                    <a:pt x="115" y="140"/>
                  </a:cubicBezTo>
                  <a:cubicBezTo>
                    <a:pt x="87" y="54"/>
                    <a:pt x="54" y="13"/>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9"/>
            <p:cNvSpPr/>
            <p:nvPr/>
          </p:nvSpPr>
          <p:spPr>
            <a:xfrm>
              <a:off x="1496100" y="4862600"/>
              <a:ext cx="3400" cy="6275"/>
            </a:xfrm>
            <a:custGeom>
              <a:avLst/>
              <a:gdLst/>
              <a:ahLst/>
              <a:cxnLst/>
              <a:rect l="l" t="t" r="r" b="b"/>
              <a:pathLst>
                <a:path w="136" h="251" extrusionOk="0">
                  <a:moveTo>
                    <a:pt x="0" y="1"/>
                  </a:moveTo>
                  <a:lnTo>
                    <a:pt x="0" y="251"/>
                  </a:lnTo>
                  <a:cubicBezTo>
                    <a:pt x="33" y="251"/>
                    <a:pt x="66" y="243"/>
                    <a:pt x="91" y="226"/>
                  </a:cubicBezTo>
                  <a:cubicBezTo>
                    <a:pt x="123" y="185"/>
                    <a:pt x="136" y="132"/>
                    <a:pt x="119" y="87"/>
                  </a:cubicBezTo>
                  <a:cubicBezTo>
                    <a:pt x="107" y="38"/>
                    <a:pt x="66"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9"/>
            <p:cNvSpPr/>
            <p:nvPr/>
          </p:nvSpPr>
          <p:spPr>
            <a:xfrm>
              <a:off x="1496200" y="4849375"/>
              <a:ext cx="3550" cy="6725"/>
            </a:xfrm>
            <a:custGeom>
              <a:avLst/>
              <a:gdLst/>
              <a:ahLst/>
              <a:cxnLst/>
              <a:rect l="l" t="t" r="r" b="b"/>
              <a:pathLst>
                <a:path w="142" h="269" extrusionOk="0">
                  <a:moveTo>
                    <a:pt x="0" y="0"/>
                  </a:moveTo>
                  <a:lnTo>
                    <a:pt x="0" y="267"/>
                  </a:lnTo>
                  <a:lnTo>
                    <a:pt x="9" y="267"/>
                  </a:lnTo>
                  <a:cubicBezTo>
                    <a:pt x="17" y="268"/>
                    <a:pt x="25" y="269"/>
                    <a:pt x="32" y="269"/>
                  </a:cubicBezTo>
                  <a:cubicBezTo>
                    <a:pt x="101" y="269"/>
                    <a:pt x="142" y="220"/>
                    <a:pt x="119" y="127"/>
                  </a:cubicBezTo>
                  <a:cubicBezTo>
                    <a:pt x="95" y="45"/>
                    <a:pt x="66" y="13"/>
                    <a:pt x="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9"/>
            <p:cNvSpPr/>
            <p:nvPr/>
          </p:nvSpPr>
          <p:spPr>
            <a:xfrm>
              <a:off x="1496200" y="4876250"/>
              <a:ext cx="3100" cy="6075"/>
            </a:xfrm>
            <a:custGeom>
              <a:avLst/>
              <a:gdLst/>
              <a:ahLst/>
              <a:cxnLst/>
              <a:rect l="l" t="t" r="r" b="b"/>
              <a:pathLst>
                <a:path w="124" h="243" extrusionOk="0">
                  <a:moveTo>
                    <a:pt x="0" y="0"/>
                  </a:moveTo>
                  <a:lnTo>
                    <a:pt x="0" y="242"/>
                  </a:lnTo>
                  <a:cubicBezTo>
                    <a:pt x="119" y="234"/>
                    <a:pt x="123" y="156"/>
                    <a:pt x="123" y="123"/>
                  </a:cubicBezTo>
                  <a:cubicBezTo>
                    <a:pt x="123" y="66"/>
                    <a:pt x="95" y="13"/>
                    <a:pt x="54" y="13"/>
                  </a:cubicBezTo>
                  <a:cubicBezTo>
                    <a:pt x="37" y="9"/>
                    <a:pt x="17" y="4"/>
                    <a:pt x="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9"/>
            <p:cNvSpPr/>
            <p:nvPr/>
          </p:nvSpPr>
          <p:spPr>
            <a:xfrm>
              <a:off x="1394025" y="4901500"/>
              <a:ext cx="5575" cy="2200"/>
            </a:xfrm>
            <a:custGeom>
              <a:avLst/>
              <a:gdLst/>
              <a:ahLst/>
              <a:cxnLst/>
              <a:rect l="l" t="t" r="r" b="b"/>
              <a:pathLst>
                <a:path w="223" h="88" extrusionOk="0">
                  <a:moveTo>
                    <a:pt x="113" y="0"/>
                  </a:moveTo>
                  <a:cubicBezTo>
                    <a:pt x="76" y="0"/>
                    <a:pt x="38" y="9"/>
                    <a:pt x="1" y="49"/>
                  </a:cubicBezTo>
                  <a:cubicBezTo>
                    <a:pt x="17" y="65"/>
                    <a:pt x="25" y="78"/>
                    <a:pt x="33" y="82"/>
                  </a:cubicBezTo>
                  <a:cubicBezTo>
                    <a:pt x="54" y="86"/>
                    <a:pt x="74" y="87"/>
                    <a:pt x="94" y="87"/>
                  </a:cubicBezTo>
                  <a:cubicBezTo>
                    <a:pt x="139" y="87"/>
                    <a:pt x="182" y="78"/>
                    <a:pt x="222" y="61"/>
                  </a:cubicBezTo>
                  <a:cubicBezTo>
                    <a:pt x="193" y="12"/>
                    <a:pt x="193" y="8"/>
                    <a:pt x="173" y="4"/>
                  </a:cubicBezTo>
                  <a:cubicBezTo>
                    <a:pt x="153" y="2"/>
                    <a:pt x="133" y="0"/>
                    <a:pt x="1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9"/>
            <p:cNvSpPr/>
            <p:nvPr/>
          </p:nvSpPr>
          <p:spPr>
            <a:xfrm>
              <a:off x="1395250" y="4932350"/>
              <a:ext cx="9050" cy="2325"/>
            </a:xfrm>
            <a:custGeom>
              <a:avLst/>
              <a:gdLst/>
              <a:ahLst/>
              <a:cxnLst/>
              <a:rect l="l" t="t" r="r" b="b"/>
              <a:pathLst>
                <a:path w="362" h="93" extrusionOk="0">
                  <a:moveTo>
                    <a:pt x="120" y="1"/>
                  </a:moveTo>
                  <a:cubicBezTo>
                    <a:pt x="88" y="1"/>
                    <a:pt x="57" y="2"/>
                    <a:pt x="25" y="5"/>
                  </a:cubicBezTo>
                  <a:cubicBezTo>
                    <a:pt x="17" y="5"/>
                    <a:pt x="9" y="38"/>
                    <a:pt x="1" y="54"/>
                  </a:cubicBezTo>
                  <a:cubicBezTo>
                    <a:pt x="54" y="82"/>
                    <a:pt x="106" y="92"/>
                    <a:pt x="158" y="92"/>
                  </a:cubicBezTo>
                  <a:cubicBezTo>
                    <a:pt x="223" y="92"/>
                    <a:pt x="289" y="76"/>
                    <a:pt x="362" y="58"/>
                  </a:cubicBezTo>
                  <a:cubicBezTo>
                    <a:pt x="341" y="38"/>
                    <a:pt x="333" y="25"/>
                    <a:pt x="325" y="21"/>
                  </a:cubicBezTo>
                  <a:cubicBezTo>
                    <a:pt x="258" y="7"/>
                    <a:pt x="188" y="1"/>
                    <a:pt x="12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9"/>
            <p:cNvSpPr/>
            <p:nvPr/>
          </p:nvSpPr>
          <p:spPr>
            <a:xfrm>
              <a:off x="1394550" y="4918250"/>
              <a:ext cx="2875" cy="1475"/>
            </a:xfrm>
            <a:custGeom>
              <a:avLst/>
              <a:gdLst/>
              <a:ahLst/>
              <a:cxnLst/>
              <a:rect l="l" t="t" r="r" b="b"/>
              <a:pathLst>
                <a:path w="115" h="59" extrusionOk="0">
                  <a:moveTo>
                    <a:pt x="53" y="0"/>
                  </a:moveTo>
                  <a:cubicBezTo>
                    <a:pt x="34" y="0"/>
                    <a:pt x="16" y="5"/>
                    <a:pt x="0" y="15"/>
                  </a:cubicBezTo>
                  <a:cubicBezTo>
                    <a:pt x="23" y="44"/>
                    <a:pt x="34" y="59"/>
                    <a:pt x="49" y="59"/>
                  </a:cubicBezTo>
                  <a:cubicBezTo>
                    <a:pt x="63" y="59"/>
                    <a:pt x="81" y="45"/>
                    <a:pt x="115" y="19"/>
                  </a:cubicBezTo>
                  <a:cubicBezTo>
                    <a:pt x="96" y="6"/>
                    <a:pt x="74" y="0"/>
                    <a:pt x="5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9"/>
            <p:cNvSpPr/>
            <p:nvPr/>
          </p:nvSpPr>
          <p:spPr>
            <a:xfrm>
              <a:off x="1383250" y="4932725"/>
              <a:ext cx="7000" cy="1975"/>
            </a:xfrm>
            <a:custGeom>
              <a:avLst/>
              <a:gdLst/>
              <a:ahLst/>
              <a:cxnLst/>
              <a:rect l="l" t="t" r="r" b="b"/>
              <a:pathLst>
                <a:path w="280" h="79" extrusionOk="0">
                  <a:moveTo>
                    <a:pt x="148" y="1"/>
                  </a:moveTo>
                  <a:cubicBezTo>
                    <a:pt x="96" y="1"/>
                    <a:pt x="45" y="16"/>
                    <a:pt x="1" y="47"/>
                  </a:cubicBezTo>
                  <a:cubicBezTo>
                    <a:pt x="40" y="68"/>
                    <a:pt x="84" y="78"/>
                    <a:pt x="128" y="78"/>
                  </a:cubicBezTo>
                  <a:cubicBezTo>
                    <a:pt x="180" y="78"/>
                    <a:pt x="233" y="64"/>
                    <a:pt x="280" y="35"/>
                  </a:cubicBezTo>
                  <a:cubicBezTo>
                    <a:pt x="238" y="12"/>
                    <a:pt x="193" y="1"/>
                    <a:pt x="14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9"/>
            <p:cNvSpPr/>
            <p:nvPr/>
          </p:nvSpPr>
          <p:spPr>
            <a:xfrm>
              <a:off x="1408600" y="4931500"/>
              <a:ext cx="49675" cy="4250"/>
            </a:xfrm>
            <a:custGeom>
              <a:avLst/>
              <a:gdLst/>
              <a:ahLst/>
              <a:cxnLst/>
              <a:rect l="l" t="t" r="r" b="b"/>
              <a:pathLst>
                <a:path w="1987" h="170" extrusionOk="0">
                  <a:moveTo>
                    <a:pt x="365" y="1"/>
                  </a:moveTo>
                  <a:cubicBezTo>
                    <a:pt x="271" y="1"/>
                    <a:pt x="174" y="7"/>
                    <a:pt x="78" y="10"/>
                  </a:cubicBezTo>
                  <a:cubicBezTo>
                    <a:pt x="49" y="18"/>
                    <a:pt x="25" y="31"/>
                    <a:pt x="0" y="43"/>
                  </a:cubicBezTo>
                  <a:cubicBezTo>
                    <a:pt x="29" y="80"/>
                    <a:pt x="41" y="109"/>
                    <a:pt x="54" y="109"/>
                  </a:cubicBezTo>
                  <a:cubicBezTo>
                    <a:pt x="95" y="125"/>
                    <a:pt x="140" y="129"/>
                    <a:pt x="189" y="129"/>
                  </a:cubicBezTo>
                  <a:cubicBezTo>
                    <a:pt x="255" y="121"/>
                    <a:pt x="321" y="117"/>
                    <a:pt x="389" y="117"/>
                  </a:cubicBezTo>
                  <a:cubicBezTo>
                    <a:pt x="426" y="117"/>
                    <a:pt x="463" y="118"/>
                    <a:pt x="501" y="121"/>
                  </a:cubicBezTo>
                  <a:cubicBezTo>
                    <a:pt x="677" y="134"/>
                    <a:pt x="853" y="158"/>
                    <a:pt x="1029" y="158"/>
                  </a:cubicBezTo>
                  <a:cubicBezTo>
                    <a:pt x="1070" y="158"/>
                    <a:pt x="1112" y="157"/>
                    <a:pt x="1153" y="154"/>
                  </a:cubicBezTo>
                  <a:cubicBezTo>
                    <a:pt x="1172" y="150"/>
                    <a:pt x="1191" y="148"/>
                    <a:pt x="1211" y="148"/>
                  </a:cubicBezTo>
                  <a:cubicBezTo>
                    <a:pt x="1231" y="148"/>
                    <a:pt x="1252" y="150"/>
                    <a:pt x="1272" y="154"/>
                  </a:cubicBezTo>
                  <a:cubicBezTo>
                    <a:pt x="1352" y="164"/>
                    <a:pt x="1434" y="169"/>
                    <a:pt x="1516" y="169"/>
                  </a:cubicBezTo>
                  <a:cubicBezTo>
                    <a:pt x="1598" y="169"/>
                    <a:pt x="1680" y="164"/>
                    <a:pt x="1760" y="154"/>
                  </a:cubicBezTo>
                  <a:cubicBezTo>
                    <a:pt x="1838" y="146"/>
                    <a:pt x="1912" y="121"/>
                    <a:pt x="1986" y="109"/>
                  </a:cubicBezTo>
                  <a:cubicBezTo>
                    <a:pt x="1960" y="30"/>
                    <a:pt x="1923" y="27"/>
                    <a:pt x="1889" y="27"/>
                  </a:cubicBezTo>
                  <a:cubicBezTo>
                    <a:pt x="1886" y="27"/>
                    <a:pt x="1883" y="27"/>
                    <a:pt x="1879" y="27"/>
                  </a:cubicBezTo>
                  <a:cubicBezTo>
                    <a:pt x="1760" y="31"/>
                    <a:pt x="1646" y="35"/>
                    <a:pt x="1531" y="39"/>
                  </a:cubicBezTo>
                  <a:cubicBezTo>
                    <a:pt x="1524" y="39"/>
                    <a:pt x="1517" y="39"/>
                    <a:pt x="1511" y="39"/>
                  </a:cubicBezTo>
                  <a:cubicBezTo>
                    <a:pt x="1367" y="39"/>
                    <a:pt x="1223" y="11"/>
                    <a:pt x="1079" y="11"/>
                  </a:cubicBezTo>
                  <a:cubicBezTo>
                    <a:pt x="1012" y="11"/>
                    <a:pt x="945" y="17"/>
                    <a:pt x="878" y="35"/>
                  </a:cubicBezTo>
                  <a:lnTo>
                    <a:pt x="862" y="35"/>
                  </a:lnTo>
                  <a:cubicBezTo>
                    <a:pt x="718" y="23"/>
                    <a:pt x="575" y="6"/>
                    <a:pt x="431" y="2"/>
                  </a:cubicBezTo>
                  <a:cubicBezTo>
                    <a:pt x="409" y="1"/>
                    <a:pt x="387" y="1"/>
                    <a:pt x="36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9"/>
            <p:cNvSpPr/>
            <p:nvPr/>
          </p:nvSpPr>
          <p:spPr>
            <a:xfrm>
              <a:off x="1405400" y="4901500"/>
              <a:ext cx="4650" cy="2275"/>
            </a:xfrm>
            <a:custGeom>
              <a:avLst/>
              <a:gdLst/>
              <a:ahLst/>
              <a:cxnLst/>
              <a:rect l="l" t="t" r="r" b="b"/>
              <a:pathLst>
                <a:path w="186" h="91" extrusionOk="0">
                  <a:moveTo>
                    <a:pt x="88" y="0"/>
                  </a:moveTo>
                  <a:cubicBezTo>
                    <a:pt x="62" y="0"/>
                    <a:pt x="34" y="13"/>
                    <a:pt x="1" y="37"/>
                  </a:cubicBezTo>
                  <a:cubicBezTo>
                    <a:pt x="24" y="73"/>
                    <a:pt x="53" y="91"/>
                    <a:pt x="88" y="91"/>
                  </a:cubicBezTo>
                  <a:cubicBezTo>
                    <a:pt x="116" y="91"/>
                    <a:pt x="149" y="79"/>
                    <a:pt x="186" y="57"/>
                  </a:cubicBezTo>
                  <a:cubicBezTo>
                    <a:pt x="150" y="19"/>
                    <a:pt x="120" y="0"/>
                    <a:pt x="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9"/>
            <p:cNvSpPr/>
            <p:nvPr/>
          </p:nvSpPr>
          <p:spPr>
            <a:xfrm>
              <a:off x="1400800" y="4917275"/>
              <a:ext cx="33975" cy="3575"/>
            </a:xfrm>
            <a:custGeom>
              <a:avLst/>
              <a:gdLst/>
              <a:ahLst/>
              <a:cxnLst/>
              <a:rect l="l" t="t" r="r" b="b"/>
              <a:pathLst>
                <a:path w="1359" h="143" extrusionOk="0">
                  <a:moveTo>
                    <a:pt x="242" y="1"/>
                  </a:moveTo>
                  <a:cubicBezTo>
                    <a:pt x="177" y="1"/>
                    <a:pt x="111" y="9"/>
                    <a:pt x="50" y="21"/>
                  </a:cubicBezTo>
                  <a:cubicBezTo>
                    <a:pt x="37" y="21"/>
                    <a:pt x="25" y="38"/>
                    <a:pt x="0" y="58"/>
                  </a:cubicBezTo>
                  <a:cubicBezTo>
                    <a:pt x="29" y="79"/>
                    <a:pt x="54" y="99"/>
                    <a:pt x="87" y="116"/>
                  </a:cubicBezTo>
                  <a:cubicBezTo>
                    <a:pt x="103" y="124"/>
                    <a:pt x="119" y="124"/>
                    <a:pt x="136" y="124"/>
                  </a:cubicBezTo>
                  <a:cubicBezTo>
                    <a:pt x="222" y="128"/>
                    <a:pt x="304" y="140"/>
                    <a:pt x="386" y="140"/>
                  </a:cubicBezTo>
                  <a:cubicBezTo>
                    <a:pt x="480" y="140"/>
                    <a:pt x="572" y="143"/>
                    <a:pt x="664" y="143"/>
                  </a:cubicBezTo>
                  <a:cubicBezTo>
                    <a:pt x="733" y="143"/>
                    <a:pt x="802" y="141"/>
                    <a:pt x="870" y="136"/>
                  </a:cubicBezTo>
                  <a:cubicBezTo>
                    <a:pt x="936" y="128"/>
                    <a:pt x="1003" y="124"/>
                    <a:pt x="1070" y="124"/>
                  </a:cubicBezTo>
                  <a:cubicBezTo>
                    <a:pt x="1137" y="124"/>
                    <a:pt x="1205" y="128"/>
                    <a:pt x="1272" y="136"/>
                  </a:cubicBezTo>
                  <a:cubicBezTo>
                    <a:pt x="1276" y="137"/>
                    <a:pt x="1279" y="137"/>
                    <a:pt x="1282" y="137"/>
                  </a:cubicBezTo>
                  <a:cubicBezTo>
                    <a:pt x="1308" y="137"/>
                    <a:pt x="1333" y="122"/>
                    <a:pt x="1359" y="79"/>
                  </a:cubicBezTo>
                  <a:cubicBezTo>
                    <a:pt x="1342" y="58"/>
                    <a:pt x="1338" y="33"/>
                    <a:pt x="1326" y="25"/>
                  </a:cubicBezTo>
                  <a:cubicBezTo>
                    <a:pt x="1309" y="19"/>
                    <a:pt x="1292" y="12"/>
                    <a:pt x="1275" y="12"/>
                  </a:cubicBezTo>
                  <a:cubicBezTo>
                    <a:pt x="1272" y="12"/>
                    <a:pt x="1268" y="12"/>
                    <a:pt x="1264" y="13"/>
                  </a:cubicBezTo>
                  <a:cubicBezTo>
                    <a:pt x="1171" y="13"/>
                    <a:pt x="1076" y="15"/>
                    <a:pt x="982" y="15"/>
                  </a:cubicBezTo>
                  <a:cubicBezTo>
                    <a:pt x="935" y="15"/>
                    <a:pt x="888" y="14"/>
                    <a:pt x="842" y="13"/>
                  </a:cubicBezTo>
                  <a:cubicBezTo>
                    <a:pt x="640" y="13"/>
                    <a:pt x="444" y="1"/>
                    <a:pt x="24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9"/>
            <p:cNvSpPr/>
            <p:nvPr/>
          </p:nvSpPr>
          <p:spPr>
            <a:xfrm>
              <a:off x="1367550" y="4946725"/>
              <a:ext cx="22100" cy="3350"/>
            </a:xfrm>
            <a:custGeom>
              <a:avLst/>
              <a:gdLst/>
              <a:ahLst/>
              <a:cxnLst/>
              <a:rect l="l" t="t" r="r" b="b"/>
              <a:pathLst>
                <a:path w="884" h="134" extrusionOk="0">
                  <a:moveTo>
                    <a:pt x="54" y="0"/>
                  </a:moveTo>
                  <a:cubicBezTo>
                    <a:pt x="38" y="0"/>
                    <a:pt x="21" y="21"/>
                    <a:pt x="1" y="33"/>
                  </a:cubicBezTo>
                  <a:cubicBezTo>
                    <a:pt x="29" y="101"/>
                    <a:pt x="59" y="120"/>
                    <a:pt x="90" y="120"/>
                  </a:cubicBezTo>
                  <a:cubicBezTo>
                    <a:pt x="100" y="120"/>
                    <a:pt x="110" y="118"/>
                    <a:pt x="120" y="115"/>
                  </a:cubicBezTo>
                  <a:cubicBezTo>
                    <a:pt x="172" y="104"/>
                    <a:pt x="225" y="98"/>
                    <a:pt x="279" y="98"/>
                  </a:cubicBezTo>
                  <a:cubicBezTo>
                    <a:pt x="322" y="98"/>
                    <a:pt x="367" y="102"/>
                    <a:pt x="411" y="111"/>
                  </a:cubicBezTo>
                  <a:cubicBezTo>
                    <a:pt x="522" y="123"/>
                    <a:pt x="637" y="127"/>
                    <a:pt x="752" y="132"/>
                  </a:cubicBezTo>
                  <a:cubicBezTo>
                    <a:pt x="759" y="133"/>
                    <a:pt x="766" y="133"/>
                    <a:pt x="774" y="133"/>
                  </a:cubicBezTo>
                  <a:cubicBezTo>
                    <a:pt x="815" y="133"/>
                    <a:pt x="855" y="114"/>
                    <a:pt x="883" y="82"/>
                  </a:cubicBezTo>
                  <a:cubicBezTo>
                    <a:pt x="875" y="66"/>
                    <a:pt x="875" y="50"/>
                    <a:pt x="871" y="45"/>
                  </a:cubicBezTo>
                  <a:cubicBezTo>
                    <a:pt x="711" y="7"/>
                    <a:pt x="550" y="1"/>
                    <a:pt x="389" y="1"/>
                  </a:cubicBezTo>
                  <a:cubicBezTo>
                    <a:pt x="319" y="1"/>
                    <a:pt x="248" y="2"/>
                    <a:pt x="178" y="2"/>
                  </a:cubicBezTo>
                  <a:cubicBezTo>
                    <a:pt x="137" y="2"/>
                    <a:pt x="96" y="2"/>
                    <a:pt x="5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9"/>
            <p:cNvSpPr/>
            <p:nvPr/>
          </p:nvSpPr>
          <p:spPr>
            <a:xfrm>
              <a:off x="1460500" y="4917700"/>
              <a:ext cx="21975" cy="2900"/>
            </a:xfrm>
            <a:custGeom>
              <a:avLst/>
              <a:gdLst/>
              <a:ahLst/>
              <a:cxnLst/>
              <a:rect l="l" t="t" r="r" b="b"/>
              <a:pathLst>
                <a:path w="879" h="116" extrusionOk="0">
                  <a:moveTo>
                    <a:pt x="50" y="0"/>
                  </a:moveTo>
                  <a:cubicBezTo>
                    <a:pt x="37" y="0"/>
                    <a:pt x="21" y="16"/>
                    <a:pt x="0" y="29"/>
                  </a:cubicBezTo>
                  <a:cubicBezTo>
                    <a:pt x="26" y="86"/>
                    <a:pt x="59" y="102"/>
                    <a:pt x="92" y="102"/>
                  </a:cubicBezTo>
                  <a:cubicBezTo>
                    <a:pt x="101" y="102"/>
                    <a:pt x="110" y="100"/>
                    <a:pt x="119" y="99"/>
                  </a:cubicBezTo>
                  <a:cubicBezTo>
                    <a:pt x="169" y="88"/>
                    <a:pt x="220" y="83"/>
                    <a:pt x="271" y="83"/>
                  </a:cubicBezTo>
                  <a:cubicBezTo>
                    <a:pt x="317" y="83"/>
                    <a:pt x="362" y="87"/>
                    <a:pt x="407" y="94"/>
                  </a:cubicBezTo>
                  <a:cubicBezTo>
                    <a:pt x="522" y="107"/>
                    <a:pt x="632" y="107"/>
                    <a:pt x="747" y="115"/>
                  </a:cubicBezTo>
                  <a:cubicBezTo>
                    <a:pt x="752" y="115"/>
                    <a:pt x="757" y="116"/>
                    <a:pt x="762" y="116"/>
                  </a:cubicBezTo>
                  <a:cubicBezTo>
                    <a:pt x="806" y="116"/>
                    <a:pt x="849" y="99"/>
                    <a:pt x="879" y="70"/>
                  </a:cubicBezTo>
                  <a:cubicBezTo>
                    <a:pt x="874" y="53"/>
                    <a:pt x="870" y="41"/>
                    <a:pt x="866" y="37"/>
                  </a:cubicBezTo>
                  <a:cubicBezTo>
                    <a:pt x="707" y="6"/>
                    <a:pt x="549" y="1"/>
                    <a:pt x="389" y="1"/>
                  </a:cubicBezTo>
                  <a:cubicBezTo>
                    <a:pt x="325" y="1"/>
                    <a:pt x="261" y="2"/>
                    <a:pt x="197" y="2"/>
                  </a:cubicBezTo>
                  <a:cubicBezTo>
                    <a:pt x="148" y="2"/>
                    <a:pt x="99" y="2"/>
                    <a:pt x="5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9"/>
            <p:cNvSpPr/>
            <p:nvPr/>
          </p:nvSpPr>
          <p:spPr>
            <a:xfrm>
              <a:off x="1372575" y="4917900"/>
              <a:ext cx="4025" cy="2250"/>
            </a:xfrm>
            <a:custGeom>
              <a:avLst/>
              <a:gdLst/>
              <a:ahLst/>
              <a:cxnLst/>
              <a:rect l="l" t="t" r="r" b="b"/>
              <a:pathLst>
                <a:path w="161" h="90" extrusionOk="0">
                  <a:moveTo>
                    <a:pt x="145" y="0"/>
                  </a:moveTo>
                  <a:cubicBezTo>
                    <a:pt x="104" y="0"/>
                    <a:pt x="63" y="4"/>
                    <a:pt x="21" y="8"/>
                  </a:cubicBezTo>
                  <a:cubicBezTo>
                    <a:pt x="13" y="8"/>
                    <a:pt x="9" y="29"/>
                    <a:pt x="1" y="54"/>
                  </a:cubicBezTo>
                  <a:cubicBezTo>
                    <a:pt x="22" y="77"/>
                    <a:pt x="51" y="90"/>
                    <a:pt x="80" y="90"/>
                  </a:cubicBezTo>
                  <a:cubicBezTo>
                    <a:pt x="104" y="90"/>
                    <a:pt x="127" y="82"/>
                    <a:pt x="149" y="66"/>
                  </a:cubicBezTo>
                  <a:cubicBezTo>
                    <a:pt x="153" y="62"/>
                    <a:pt x="161" y="50"/>
                    <a:pt x="161" y="37"/>
                  </a:cubicBezTo>
                  <a:cubicBezTo>
                    <a:pt x="157" y="25"/>
                    <a:pt x="149" y="0"/>
                    <a:pt x="14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9"/>
            <p:cNvSpPr/>
            <p:nvPr/>
          </p:nvSpPr>
          <p:spPr>
            <a:xfrm>
              <a:off x="1369500" y="4901625"/>
              <a:ext cx="3225" cy="2125"/>
            </a:xfrm>
            <a:custGeom>
              <a:avLst/>
              <a:gdLst/>
              <a:ahLst/>
              <a:cxnLst/>
              <a:rect l="l" t="t" r="r" b="b"/>
              <a:pathLst>
                <a:path w="129" h="85" extrusionOk="0">
                  <a:moveTo>
                    <a:pt x="70" y="0"/>
                  </a:moveTo>
                  <a:cubicBezTo>
                    <a:pt x="48" y="0"/>
                    <a:pt x="25" y="13"/>
                    <a:pt x="1" y="48"/>
                  </a:cubicBezTo>
                  <a:cubicBezTo>
                    <a:pt x="34" y="72"/>
                    <a:pt x="56" y="84"/>
                    <a:pt x="73" y="84"/>
                  </a:cubicBezTo>
                  <a:cubicBezTo>
                    <a:pt x="95" y="84"/>
                    <a:pt x="110" y="65"/>
                    <a:pt x="128" y="23"/>
                  </a:cubicBezTo>
                  <a:cubicBezTo>
                    <a:pt x="109" y="10"/>
                    <a:pt x="90" y="0"/>
                    <a:pt x="7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9"/>
            <p:cNvSpPr/>
            <p:nvPr/>
          </p:nvSpPr>
          <p:spPr>
            <a:xfrm>
              <a:off x="1376475" y="4901750"/>
              <a:ext cx="3325" cy="1675"/>
            </a:xfrm>
            <a:custGeom>
              <a:avLst/>
              <a:gdLst/>
              <a:ahLst/>
              <a:cxnLst/>
              <a:rect l="l" t="t" r="r" b="b"/>
              <a:pathLst>
                <a:path w="133" h="67" extrusionOk="0">
                  <a:moveTo>
                    <a:pt x="60" y="1"/>
                  </a:moveTo>
                  <a:cubicBezTo>
                    <a:pt x="40" y="1"/>
                    <a:pt x="21" y="9"/>
                    <a:pt x="1" y="27"/>
                  </a:cubicBezTo>
                  <a:cubicBezTo>
                    <a:pt x="20" y="55"/>
                    <a:pt x="38" y="67"/>
                    <a:pt x="57" y="67"/>
                  </a:cubicBezTo>
                  <a:cubicBezTo>
                    <a:pt x="80" y="67"/>
                    <a:pt x="103" y="51"/>
                    <a:pt x="132" y="27"/>
                  </a:cubicBezTo>
                  <a:cubicBezTo>
                    <a:pt x="105" y="10"/>
                    <a:pt x="82" y="1"/>
                    <a:pt x="6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9"/>
            <p:cNvSpPr/>
            <p:nvPr/>
          </p:nvSpPr>
          <p:spPr>
            <a:xfrm>
              <a:off x="1391675" y="4946450"/>
              <a:ext cx="61050" cy="4300"/>
            </a:xfrm>
            <a:custGeom>
              <a:avLst/>
              <a:gdLst/>
              <a:ahLst/>
              <a:cxnLst/>
              <a:rect l="l" t="t" r="r" b="b"/>
              <a:pathLst>
                <a:path w="2442" h="172" extrusionOk="0">
                  <a:moveTo>
                    <a:pt x="2129" y="0"/>
                  </a:moveTo>
                  <a:cubicBezTo>
                    <a:pt x="2077" y="0"/>
                    <a:pt x="2025" y="4"/>
                    <a:pt x="1974" y="11"/>
                  </a:cubicBezTo>
                  <a:cubicBezTo>
                    <a:pt x="1957" y="15"/>
                    <a:pt x="1945" y="20"/>
                    <a:pt x="1929" y="24"/>
                  </a:cubicBezTo>
                  <a:cubicBezTo>
                    <a:pt x="1861" y="14"/>
                    <a:pt x="1791" y="10"/>
                    <a:pt x="1720" y="10"/>
                  </a:cubicBezTo>
                  <a:cubicBezTo>
                    <a:pt x="1697" y="10"/>
                    <a:pt x="1673" y="10"/>
                    <a:pt x="1650" y="11"/>
                  </a:cubicBezTo>
                  <a:cubicBezTo>
                    <a:pt x="1629" y="15"/>
                    <a:pt x="1609" y="16"/>
                    <a:pt x="1589" y="16"/>
                  </a:cubicBezTo>
                  <a:cubicBezTo>
                    <a:pt x="1528" y="16"/>
                    <a:pt x="1467" y="4"/>
                    <a:pt x="1406" y="4"/>
                  </a:cubicBezTo>
                  <a:cubicBezTo>
                    <a:pt x="1365" y="4"/>
                    <a:pt x="1325" y="10"/>
                    <a:pt x="1284" y="28"/>
                  </a:cubicBezTo>
                  <a:cubicBezTo>
                    <a:pt x="1283" y="28"/>
                    <a:pt x="1282" y="29"/>
                    <a:pt x="1281" y="29"/>
                  </a:cubicBezTo>
                  <a:cubicBezTo>
                    <a:pt x="1274" y="29"/>
                    <a:pt x="1267" y="20"/>
                    <a:pt x="1264" y="20"/>
                  </a:cubicBezTo>
                  <a:cubicBezTo>
                    <a:pt x="1211" y="20"/>
                    <a:pt x="1161" y="11"/>
                    <a:pt x="1108" y="11"/>
                  </a:cubicBezTo>
                  <a:cubicBezTo>
                    <a:pt x="990" y="11"/>
                    <a:pt x="872" y="6"/>
                    <a:pt x="756" y="6"/>
                  </a:cubicBezTo>
                  <a:cubicBezTo>
                    <a:pt x="727" y="6"/>
                    <a:pt x="698" y="6"/>
                    <a:pt x="669" y="7"/>
                  </a:cubicBezTo>
                  <a:cubicBezTo>
                    <a:pt x="476" y="11"/>
                    <a:pt x="287" y="24"/>
                    <a:pt x="95" y="36"/>
                  </a:cubicBezTo>
                  <a:cubicBezTo>
                    <a:pt x="89" y="35"/>
                    <a:pt x="84" y="34"/>
                    <a:pt x="78" y="34"/>
                  </a:cubicBezTo>
                  <a:cubicBezTo>
                    <a:pt x="46" y="34"/>
                    <a:pt x="14" y="54"/>
                    <a:pt x="0" y="85"/>
                  </a:cubicBezTo>
                  <a:cubicBezTo>
                    <a:pt x="21" y="106"/>
                    <a:pt x="29" y="122"/>
                    <a:pt x="41" y="126"/>
                  </a:cubicBezTo>
                  <a:cubicBezTo>
                    <a:pt x="74" y="138"/>
                    <a:pt x="111" y="143"/>
                    <a:pt x="144" y="147"/>
                  </a:cubicBezTo>
                  <a:cubicBezTo>
                    <a:pt x="182" y="148"/>
                    <a:pt x="220" y="148"/>
                    <a:pt x="258" y="148"/>
                  </a:cubicBezTo>
                  <a:cubicBezTo>
                    <a:pt x="325" y="148"/>
                    <a:pt x="392" y="147"/>
                    <a:pt x="458" y="147"/>
                  </a:cubicBezTo>
                  <a:cubicBezTo>
                    <a:pt x="519" y="147"/>
                    <a:pt x="580" y="148"/>
                    <a:pt x="640" y="151"/>
                  </a:cubicBezTo>
                  <a:cubicBezTo>
                    <a:pt x="722" y="157"/>
                    <a:pt x="803" y="158"/>
                    <a:pt x="884" y="158"/>
                  </a:cubicBezTo>
                  <a:cubicBezTo>
                    <a:pt x="925" y="158"/>
                    <a:pt x="965" y="158"/>
                    <a:pt x="1006" y="158"/>
                  </a:cubicBezTo>
                  <a:cubicBezTo>
                    <a:pt x="1047" y="158"/>
                    <a:pt x="1088" y="158"/>
                    <a:pt x="1129" y="159"/>
                  </a:cubicBezTo>
                  <a:cubicBezTo>
                    <a:pt x="1207" y="159"/>
                    <a:pt x="1284" y="171"/>
                    <a:pt x="1362" y="171"/>
                  </a:cubicBezTo>
                  <a:cubicBezTo>
                    <a:pt x="1403" y="171"/>
                    <a:pt x="1440" y="167"/>
                    <a:pt x="1477" y="163"/>
                  </a:cubicBezTo>
                  <a:cubicBezTo>
                    <a:pt x="1514" y="155"/>
                    <a:pt x="1547" y="151"/>
                    <a:pt x="1580" y="151"/>
                  </a:cubicBezTo>
                  <a:cubicBezTo>
                    <a:pt x="1666" y="151"/>
                    <a:pt x="1752" y="159"/>
                    <a:pt x="1838" y="159"/>
                  </a:cubicBezTo>
                  <a:cubicBezTo>
                    <a:pt x="1972" y="159"/>
                    <a:pt x="2106" y="133"/>
                    <a:pt x="2242" y="133"/>
                  </a:cubicBezTo>
                  <a:cubicBezTo>
                    <a:pt x="2285" y="133"/>
                    <a:pt x="2328" y="136"/>
                    <a:pt x="2372" y="143"/>
                  </a:cubicBezTo>
                  <a:cubicBezTo>
                    <a:pt x="2375" y="143"/>
                    <a:pt x="2378" y="143"/>
                    <a:pt x="2381" y="143"/>
                  </a:cubicBezTo>
                  <a:cubicBezTo>
                    <a:pt x="2407" y="143"/>
                    <a:pt x="2434" y="127"/>
                    <a:pt x="2442" y="102"/>
                  </a:cubicBezTo>
                  <a:cubicBezTo>
                    <a:pt x="2442" y="48"/>
                    <a:pt x="2425" y="40"/>
                    <a:pt x="2409" y="36"/>
                  </a:cubicBezTo>
                  <a:cubicBezTo>
                    <a:pt x="2316" y="12"/>
                    <a:pt x="2222" y="0"/>
                    <a:pt x="212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9"/>
            <p:cNvSpPr/>
            <p:nvPr/>
          </p:nvSpPr>
          <p:spPr>
            <a:xfrm>
              <a:off x="1386525" y="4960000"/>
              <a:ext cx="4850" cy="3400"/>
            </a:xfrm>
            <a:custGeom>
              <a:avLst/>
              <a:gdLst/>
              <a:ahLst/>
              <a:cxnLst/>
              <a:rect l="l" t="t" r="r" b="b"/>
              <a:pathLst>
                <a:path w="194" h="136" extrusionOk="0">
                  <a:moveTo>
                    <a:pt x="123" y="1"/>
                  </a:moveTo>
                  <a:cubicBezTo>
                    <a:pt x="108" y="1"/>
                    <a:pt x="92" y="4"/>
                    <a:pt x="77" y="4"/>
                  </a:cubicBezTo>
                  <a:cubicBezTo>
                    <a:pt x="72" y="4"/>
                    <a:pt x="67" y="4"/>
                    <a:pt x="63" y="3"/>
                  </a:cubicBezTo>
                  <a:cubicBezTo>
                    <a:pt x="61" y="2"/>
                    <a:pt x="60" y="2"/>
                    <a:pt x="59" y="2"/>
                  </a:cubicBezTo>
                  <a:cubicBezTo>
                    <a:pt x="40" y="2"/>
                    <a:pt x="24" y="28"/>
                    <a:pt x="1" y="44"/>
                  </a:cubicBezTo>
                  <a:cubicBezTo>
                    <a:pt x="33" y="106"/>
                    <a:pt x="65" y="136"/>
                    <a:pt x="99" y="136"/>
                  </a:cubicBezTo>
                  <a:cubicBezTo>
                    <a:pt x="129" y="136"/>
                    <a:pt x="161" y="111"/>
                    <a:pt x="194" y="64"/>
                  </a:cubicBezTo>
                  <a:cubicBezTo>
                    <a:pt x="175" y="10"/>
                    <a:pt x="150" y="1"/>
                    <a:pt x="1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9"/>
            <p:cNvSpPr/>
            <p:nvPr/>
          </p:nvSpPr>
          <p:spPr>
            <a:xfrm>
              <a:off x="1441825" y="4901775"/>
              <a:ext cx="4950" cy="2100"/>
            </a:xfrm>
            <a:custGeom>
              <a:avLst/>
              <a:gdLst/>
              <a:ahLst/>
              <a:cxnLst/>
              <a:rect l="l" t="t" r="r" b="b"/>
              <a:pathLst>
                <a:path w="198" h="84" extrusionOk="0">
                  <a:moveTo>
                    <a:pt x="96" y="1"/>
                  </a:moveTo>
                  <a:cubicBezTo>
                    <a:pt x="73" y="1"/>
                    <a:pt x="51" y="6"/>
                    <a:pt x="29" y="9"/>
                  </a:cubicBezTo>
                  <a:cubicBezTo>
                    <a:pt x="17" y="9"/>
                    <a:pt x="9" y="30"/>
                    <a:pt x="1" y="42"/>
                  </a:cubicBezTo>
                  <a:cubicBezTo>
                    <a:pt x="9" y="59"/>
                    <a:pt x="13" y="75"/>
                    <a:pt x="17" y="75"/>
                  </a:cubicBezTo>
                  <a:cubicBezTo>
                    <a:pt x="46" y="83"/>
                    <a:pt x="79" y="83"/>
                    <a:pt x="111" y="83"/>
                  </a:cubicBezTo>
                  <a:cubicBezTo>
                    <a:pt x="144" y="75"/>
                    <a:pt x="173" y="59"/>
                    <a:pt x="198" y="42"/>
                  </a:cubicBezTo>
                  <a:cubicBezTo>
                    <a:pt x="160" y="9"/>
                    <a:pt x="127" y="1"/>
                    <a:pt x="9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9"/>
            <p:cNvSpPr/>
            <p:nvPr/>
          </p:nvSpPr>
          <p:spPr>
            <a:xfrm>
              <a:off x="1383575" y="4918300"/>
              <a:ext cx="1750" cy="1525"/>
            </a:xfrm>
            <a:custGeom>
              <a:avLst/>
              <a:gdLst/>
              <a:ahLst/>
              <a:cxnLst/>
              <a:rect l="l" t="t" r="r" b="b"/>
              <a:pathLst>
                <a:path w="70" h="61" extrusionOk="0">
                  <a:moveTo>
                    <a:pt x="35" y="0"/>
                  </a:moveTo>
                  <a:cubicBezTo>
                    <a:pt x="23" y="0"/>
                    <a:pt x="11" y="6"/>
                    <a:pt x="0" y="25"/>
                  </a:cubicBezTo>
                  <a:cubicBezTo>
                    <a:pt x="17" y="48"/>
                    <a:pt x="26" y="60"/>
                    <a:pt x="35" y="60"/>
                  </a:cubicBezTo>
                  <a:cubicBezTo>
                    <a:pt x="44" y="60"/>
                    <a:pt x="52" y="44"/>
                    <a:pt x="70" y="9"/>
                  </a:cubicBezTo>
                  <a:cubicBezTo>
                    <a:pt x="58" y="5"/>
                    <a:pt x="46" y="0"/>
                    <a:pt x="3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9"/>
            <p:cNvSpPr/>
            <p:nvPr/>
          </p:nvSpPr>
          <p:spPr>
            <a:xfrm>
              <a:off x="1448300" y="4901500"/>
              <a:ext cx="18575" cy="3250"/>
            </a:xfrm>
            <a:custGeom>
              <a:avLst/>
              <a:gdLst/>
              <a:ahLst/>
              <a:cxnLst/>
              <a:rect l="l" t="t" r="r" b="b"/>
              <a:pathLst>
                <a:path w="743" h="130" extrusionOk="0">
                  <a:moveTo>
                    <a:pt x="540" y="1"/>
                  </a:moveTo>
                  <a:cubicBezTo>
                    <a:pt x="523" y="1"/>
                    <a:pt x="505" y="2"/>
                    <a:pt x="488" y="4"/>
                  </a:cubicBezTo>
                  <a:cubicBezTo>
                    <a:pt x="419" y="12"/>
                    <a:pt x="349" y="20"/>
                    <a:pt x="283" y="20"/>
                  </a:cubicBezTo>
                  <a:cubicBezTo>
                    <a:pt x="214" y="20"/>
                    <a:pt x="148" y="8"/>
                    <a:pt x="82" y="8"/>
                  </a:cubicBezTo>
                  <a:cubicBezTo>
                    <a:pt x="78" y="8"/>
                    <a:pt x="75" y="7"/>
                    <a:pt x="71" y="7"/>
                  </a:cubicBezTo>
                  <a:cubicBezTo>
                    <a:pt x="39" y="7"/>
                    <a:pt x="11" y="24"/>
                    <a:pt x="0" y="53"/>
                  </a:cubicBezTo>
                  <a:cubicBezTo>
                    <a:pt x="17" y="65"/>
                    <a:pt x="29" y="82"/>
                    <a:pt x="41" y="86"/>
                  </a:cubicBezTo>
                  <a:cubicBezTo>
                    <a:pt x="73" y="98"/>
                    <a:pt x="105" y="104"/>
                    <a:pt x="137" y="104"/>
                  </a:cubicBezTo>
                  <a:cubicBezTo>
                    <a:pt x="172" y="104"/>
                    <a:pt x="206" y="97"/>
                    <a:pt x="238" y="82"/>
                  </a:cubicBezTo>
                  <a:cubicBezTo>
                    <a:pt x="257" y="73"/>
                    <a:pt x="276" y="68"/>
                    <a:pt x="295" y="68"/>
                  </a:cubicBezTo>
                  <a:cubicBezTo>
                    <a:pt x="319" y="68"/>
                    <a:pt x="343" y="75"/>
                    <a:pt x="365" y="86"/>
                  </a:cubicBezTo>
                  <a:cubicBezTo>
                    <a:pt x="424" y="115"/>
                    <a:pt x="489" y="130"/>
                    <a:pt x="554" y="130"/>
                  </a:cubicBezTo>
                  <a:cubicBezTo>
                    <a:pt x="580" y="130"/>
                    <a:pt x="606" y="128"/>
                    <a:pt x="632" y="123"/>
                  </a:cubicBezTo>
                  <a:cubicBezTo>
                    <a:pt x="673" y="119"/>
                    <a:pt x="714" y="98"/>
                    <a:pt x="743" y="65"/>
                  </a:cubicBezTo>
                  <a:cubicBezTo>
                    <a:pt x="718" y="45"/>
                    <a:pt x="706" y="24"/>
                    <a:pt x="694" y="24"/>
                  </a:cubicBezTo>
                  <a:cubicBezTo>
                    <a:pt x="642" y="9"/>
                    <a:pt x="590" y="1"/>
                    <a:pt x="54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9"/>
            <p:cNvSpPr/>
            <p:nvPr/>
          </p:nvSpPr>
          <p:spPr>
            <a:xfrm>
              <a:off x="1356900" y="4972625"/>
              <a:ext cx="16625" cy="5125"/>
            </a:xfrm>
            <a:custGeom>
              <a:avLst/>
              <a:gdLst/>
              <a:ahLst/>
              <a:cxnLst/>
              <a:rect l="l" t="t" r="r" b="b"/>
              <a:pathLst>
                <a:path w="665" h="205" extrusionOk="0">
                  <a:moveTo>
                    <a:pt x="118" y="1"/>
                  </a:moveTo>
                  <a:cubicBezTo>
                    <a:pt x="97" y="1"/>
                    <a:pt x="75" y="2"/>
                    <a:pt x="53" y="2"/>
                  </a:cubicBezTo>
                  <a:cubicBezTo>
                    <a:pt x="29" y="2"/>
                    <a:pt x="8" y="23"/>
                    <a:pt x="4" y="84"/>
                  </a:cubicBezTo>
                  <a:cubicBezTo>
                    <a:pt x="0" y="146"/>
                    <a:pt x="21" y="175"/>
                    <a:pt x="45" y="187"/>
                  </a:cubicBezTo>
                  <a:cubicBezTo>
                    <a:pt x="58" y="191"/>
                    <a:pt x="70" y="195"/>
                    <a:pt x="78" y="199"/>
                  </a:cubicBezTo>
                  <a:cubicBezTo>
                    <a:pt x="94" y="203"/>
                    <a:pt x="110" y="205"/>
                    <a:pt x="126" y="205"/>
                  </a:cubicBezTo>
                  <a:cubicBezTo>
                    <a:pt x="172" y="205"/>
                    <a:pt x="218" y="192"/>
                    <a:pt x="263" y="192"/>
                  </a:cubicBezTo>
                  <a:cubicBezTo>
                    <a:pt x="281" y="192"/>
                    <a:pt x="298" y="194"/>
                    <a:pt x="316" y="199"/>
                  </a:cubicBezTo>
                  <a:lnTo>
                    <a:pt x="324" y="199"/>
                  </a:lnTo>
                  <a:cubicBezTo>
                    <a:pt x="359" y="180"/>
                    <a:pt x="396" y="170"/>
                    <a:pt x="432" y="170"/>
                  </a:cubicBezTo>
                  <a:cubicBezTo>
                    <a:pt x="457" y="170"/>
                    <a:pt x="482" y="175"/>
                    <a:pt x="505" y="183"/>
                  </a:cubicBezTo>
                  <a:cubicBezTo>
                    <a:pt x="516" y="187"/>
                    <a:pt x="528" y="189"/>
                    <a:pt x="540" y="189"/>
                  </a:cubicBezTo>
                  <a:cubicBezTo>
                    <a:pt x="580" y="189"/>
                    <a:pt x="621" y="167"/>
                    <a:pt x="665" y="117"/>
                  </a:cubicBezTo>
                  <a:cubicBezTo>
                    <a:pt x="644" y="89"/>
                    <a:pt x="632" y="64"/>
                    <a:pt x="620" y="60"/>
                  </a:cubicBezTo>
                  <a:cubicBezTo>
                    <a:pt x="562" y="43"/>
                    <a:pt x="505" y="35"/>
                    <a:pt x="447" y="27"/>
                  </a:cubicBezTo>
                  <a:cubicBezTo>
                    <a:pt x="349" y="19"/>
                    <a:pt x="250" y="11"/>
                    <a:pt x="148" y="2"/>
                  </a:cubicBezTo>
                  <a:cubicBezTo>
                    <a:pt x="138" y="1"/>
                    <a:pt x="128" y="1"/>
                    <a:pt x="1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9"/>
            <p:cNvSpPr/>
            <p:nvPr/>
          </p:nvSpPr>
          <p:spPr>
            <a:xfrm>
              <a:off x="1362325" y="4947025"/>
              <a:ext cx="3525" cy="2475"/>
            </a:xfrm>
            <a:custGeom>
              <a:avLst/>
              <a:gdLst/>
              <a:ahLst/>
              <a:cxnLst/>
              <a:rect l="l" t="t" r="r" b="b"/>
              <a:pathLst>
                <a:path w="141" h="99" extrusionOk="0">
                  <a:moveTo>
                    <a:pt x="55" y="1"/>
                  </a:moveTo>
                  <a:cubicBezTo>
                    <a:pt x="35" y="1"/>
                    <a:pt x="16" y="12"/>
                    <a:pt x="1" y="54"/>
                  </a:cubicBezTo>
                  <a:cubicBezTo>
                    <a:pt x="35" y="84"/>
                    <a:pt x="52" y="99"/>
                    <a:pt x="70" y="99"/>
                  </a:cubicBezTo>
                  <a:cubicBezTo>
                    <a:pt x="87" y="99"/>
                    <a:pt x="105" y="87"/>
                    <a:pt x="140" y="66"/>
                  </a:cubicBezTo>
                  <a:cubicBezTo>
                    <a:pt x="128" y="46"/>
                    <a:pt x="120" y="17"/>
                    <a:pt x="107" y="13"/>
                  </a:cubicBezTo>
                  <a:cubicBezTo>
                    <a:pt x="90" y="9"/>
                    <a:pt x="72" y="1"/>
                    <a:pt x="5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9"/>
            <p:cNvSpPr/>
            <p:nvPr/>
          </p:nvSpPr>
          <p:spPr>
            <a:xfrm>
              <a:off x="1372275" y="4959675"/>
              <a:ext cx="12850" cy="3900"/>
            </a:xfrm>
            <a:custGeom>
              <a:avLst/>
              <a:gdLst/>
              <a:ahLst/>
              <a:cxnLst/>
              <a:rect l="l" t="t" r="r" b="b"/>
              <a:pathLst>
                <a:path w="514" h="156" extrusionOk="0">
                  <a:moveTo>
                    <a:pt x="263" y="0"/>
                  </a:moveTo>
                  <a:cubicBezTo>
                    <a:pt x="192" y="0"/>
                    <a:pt x="122" y="8"/>
                    <a:pt x="50" y="12"/>
                  </a:cubicBezTo>
                  <a:cubicBezTo>
                    <a:pt x="38" y="12"/>
                    <a:pt x="25" y="53"/>
                    <a:pt x="1" y="90"/>
                  </a:cubicBezTo>
                  <a:cubicBezTo>
                    <a:pt x="38" y="110"/>
                    <a:pt x="79" y="127"/>
                    <a:pt x="120" y="139"/>
                  </a:cubicBezTo>
                  <a:cubicBezTo>
                    <a:pt x="214" y="147"/>
                    <a:pt x="308" y="151"/>
                    <a:pt x="403" y="155"/>
                  </a:cubicBezTo>
                  <a:cubicBezTo>
                    <a:pt x="406" y="155"/>
                    <a:pt x="410" y="155"/>
                    <a:pt x="413" y="155"/>
                  </a:cubicBezTo>
                  <a:cubicBezTo>
                    <a:pt x="451" y="155"/>
                    <a:pt x="487" y="152"/>
                    <a:pt x="514" y="73"/>
                  </a:cubicBezTo>
                  <a:cubicBezTo>
                    <a:pt x="497" y="61"/>
                    <a:pt x="489" y="36"/>
                    <a:pt x="473" y="32"/>
                  </a:cubicBezTo>
                  <a:cubicBezTo>
                    <a:pt x="403" y="8"/>
                    <a:pt x="333" y="0"/>
                    <a:pt x="26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9"/>
            <p:cNvSpPr/>
            <p:nvPr/>
          </p:nvSpPr>
          <p:spPr>
            <a:xfrm>
              <a:off x="1350725" y="4946850"/>
              <a:ext cx="4025" cy="3200"/>
            </a:xfrm>
            <a:custGeom>
              <a:avLst/>
              <a:gdLst/>
              <a:ahLst/>
              <a:cxnLst/>
              <a:rect l="l" t="t" r="r" b="b"/>
              <a:pathLst>
                <a:path w="161" h="128" extrusionOk="0">
                  <a:moveTo>
                    <a:pt x="76" y="1"/>
                  </a:moveTo>
                  <a:cubicBezTo>
                    <a:pt x="68" y="1"/>
                    <a:pt x="61" y="2"/>
                    <a:pt x="54" y="4"/>
                  </a:cubicBezTo>
                  <a:cubicBezTo>
                    <a:pt x="30" y="4"/>
                    <a:pt x="5" y="12"/>
                    <a:pt x="1" y="65"/>
                  </a:cubicBezTo>
                  <a:cubicBezTo>
                    <a:pt x="36" y="107"/>
                    <a:pt x="57" y="127"/>
                    <a:pt x="79" y="127"/>
                  </a:cubicBezTo>
                  <a:cubicBezTo>
                    <a:pt x="100" y="127"/>
                    <a:pt x="123" y="108"/>
                    <a:pt x="161" y="69"/>
                  </a:cubicBezTo>
                  <a:cubicBezTo>
                    <a:pt x="151" y="28"/>
                    <a:pt x="114" y="1"/>
                    <a:pt x="7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p:nvPr/>
          </p:nvSpPr>
          <p:spPr>
            <a:xfrm>
              <a:off x="1350525" y="4959800"/>
              <a:ext cx="19825" cy="3900"/>
            </a:xfrm>
            <a:custGeom>
              <a:avLst/>
              <a:gdLst/>
              <a:ahLst/>
              <a:cxnLst/>
              <a:rect l="l" t="t" r="r" b="b"/>
              <a:pathLst>
                <a:path w="793" h="156" extrusionOk="0">
                  <a:moveTo>
                    <a:pt x="492" y="1"/>
                  </a:moveTo>
                  <a:cubicBezTo>
                    <a:pt x="461" y="1"/>
                    <a:pt x="430" y="1"/>
                    <a:pt x="399" y="3"/>
                  </a:cubicBezTo>
                  <a:cubicBezTo>
                    <a:pt x="284" y="7"/>
                    <a:pt x="169" y="19"/>
                    <a:pt x="54" y="31"/>
                  </a:cubicBezTo>
                  <a:cubicBezTo>
                    <a:pt x="34" y="35"/>
                    <a:pt x="17" y="44"/>
                    <a:pt x="1" y="56"/>
                  </a:cubicBezTo>
                  <a:cubicBezTo>
                    <a:pt x="25" y="134"/>
                    <a:pt x="54" y="134"/>
                    <a:pt x="87" y="134"/>
                  </a:cubicBezTo>
                  <a:cubicBezTo>
                    <a:pt x="263" y="142"/>
                    <a:pt x="444" y="154"/>
                    <a:pt x="620" y="154"/>
                  </a:cubicBezTo>
                  <a:cubicBezTo>
                    <a:pt x="627" y="155"/>
                    <a:pt x="635" y="156"/>
                    <a:pt x="642" y="156"/>
                  </a:cubicBezTo>
                  <a:cubicBezTo>
                    <a:pt x="703" y="156"/>
                    <a:pt x="760" y="124"/>
                    <a:pt x="793" y="72"/>
                  </a:cubicBezTo>
                  <a:cubicBezTo>
                    <a:pt x="773" y="30"/>
                    <a:pt x="733" y="2"/>
                    <a:pt x="687" y="2"/>
                  </a:cubicBezTo>
                  <a:cubicBezTo>
                    <a:pt x="684" y="2"/>
                    <a:pt x="681" y="2"/>
                    <a:pt x="678" y="3"/>
                  </a:cubicBezTo>
                  <a:cubicBezTo>
                    <a:pt x="615" y="3"/>
                    <a:pt x="554" y="1"/>
                    <a:pt x="49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9"/>
            <p:cNvSpPr/>
            <p:nvPr/>
          </p:nvSpPr>
          <p:spPr>
            <a:xfrm>
              <a:off x="1375450" y="4973175"/>
              <a:ext cx="18600" cy="3675"/>
            </a:xfrm>
            <a:custGeom>
              <a:avLst/>
              <a:gdLst/>
              <a:ahLst/>
              <a:cxnLst/>
              <a:rect l="l" t="t" r="r" b="b"/>
              <a:pathLst>
                <a:path w="744" h="147" extrusionOk="0">
                  <a:moveTo>
                    <a:pt x="73" y="1"/>
                  </a:moveTo>
                  <a:cubicBezTo>
                    <a:pt x="47" y="1"/>
                    <a:pt x="21" y="6"/>
                    <a:pt x="1" y="67"/>
                  </a:cubicBezTo>
                  <a:cubicBezTo>
                    <a:pt x="21" y="118"/>
                    <a:pt x="48" y="144"/>
                    <a:pt x="75" y="144"/>
                  </a:cubicBezTo>
                  <a:cubicBezTo>
                    <a:pt x="80" y="144"/>
                    <a:pt x="86" y="143"/>
                    <a:pt x="91" y="140"/>
                  </a:cubicBezTo>
                  <a:cubicBezTo>
                    <a:pt x="106" y="136"/>
                    <a:pt x="121" y="134"/>
                    <a:pt x="136" y="134"/>
                  </a:cubicBezTo>
                  <a:cubicBezTo>
                    <a:pt x="173" y="134"/>
                    <a:pt x="209" y="145"/>
                    <a:pt x="247" y="145"/>
                  </a:cubicBezTo>
                  <a:lnTo>
                    <a:pt x="633" y="145"/>
                  </a:lnTo>
                  <a:cubicBezTo>
                    <a:pt x="639" y="146"/>
                    <a:pt x="644" y="146"/>
                    <a:pt x="650" y="146"/>
                  </a:cubicBezTo>
                  <a:cubicBezTo>
                    <a:pt x="689" y="146"/>
                    <a:pt x="726" y="123"/>
                    <a:pt x="744" y="87"/>
                  </a:cubicBezTo>
                  <a:cubicBezTo>
                    <a:pt x="715" y="5"/>
                    <a:pt x="670" y="9"/>
                    <a:pt x="633" y="5"/>
                  </a:cubicBezTo>
                  <a:cubicBezTo>
                    <a:pt x="452" y="5"/>
                    <a:pt x="272" y="1"/>
                    <a:pt x="91" y="1"/>
                  </a:cubicBezTo>
                  <a:cubicBezTo>
                    <a:pt x="85" y="1"/>
                    <a:pt x="79" y="1"/>
                    <a:pt x="7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9"/>
            <p:cNvSpPr/>
            <p:nvPr/>
          </p:nvSpPr>
          <p:spPr>
            <a:xfrm>
              <a:off x="1449225" y="4917775"/>
              <a:ext cx="8625" cy="3025"/>
            </a:xfrm>
            <a:custGeom>
              <a:avLst/>
              <a:gdLst/>
              <a:ahLst/>
              <a:cxnLst/>
              <a:rect l="l" t="t" r="r" b="b"/>
              <a:pathLst>
                <a:path w="345" h="121" extrusionOk="0">
                  <a:moveTo>
                    <a:pt x="151" y="1"/>
                  </a:moveTo>
                  <a:cubicBezTo>
                    <a:pt x="116" y="1"/>
                    <a:pt x="80" y="4"/>
                    <a:pt x="45" y="9"/>
                  </a:cubicBezTo>
                  <a:cubicBezTo>
                    <a:pt x="29" y="9"/>
                    <a:pt x="17" y="38"/>
                    <a:pt x="0" y="63"/>
                  </a:cubicBezTo>
                  <a:cubicBezTo>
                    <a:pt x="17" y="79"/>
                    <a:pt x="29" y="96"/>
                    <a:pt x="41" y="96"/>
                  </a:cubicBezTo>
                  <a:cubicBezTo>
                    <a:pt x="111" y="108"/>
                    <a:pt x="185" y="116"/>
                    <a:pt x="259" y="120"/>
                  </a:cubicBezTo>
                  <a:cubicBezTo>
                    <a:pt x="287" y="120"/>
                    <a:pt x="316" y="108"/>
                    <a:pt x="345" y="26"/>
                  </a:cubicBezTo>
                  <a:cubicBezTo>
                    <a:pt x="281" y="10"/>
                    <a:pt x="216" y="1"/>
                    <a:pt x="15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9"/>
            <p:cNvSpPr/>
            <p:nvPr/>
          </p:nvSpPr>
          <p:spPr>
            <a:xfrm>
              <a:off x="1352900" y="4973125"/>
              <a:ext cx="2775" cy="3850"/>
            </a:xfrm>
            <a:custGeom>
              <a:avLst/>
              <a:gdLst/>
              <a:ahLst/>
              <a:cxnLst/>
              <a:rect l="l" t="t" r="r" b="b"/>
              <a:pathLst>
                <a:path w="111" h="154" extrusionOk="0">
                  <a:moveTo>
                    <a:pt x="52" y="1"/>
                  </a:moveTo>
                  <a:cubicBezTo>
                    <a:pt x="38" y="1"/>
                    <a:pt x="24" y="20"/>
                    <a:pt x="0" y="56"/>
                  </a:cubicBezTo>
                  <a:cubicBezTo>
                    <a:pt x="23" y="123"/>
                    <a:pt x="36" y="154"/>
                    <a:pt x="54" y="154"/>
                  </a:cubicBezTo>
                  <a:cubicBezTo>
                    <a:pt x="67" y="154"/>
                    <a:pt x="84" y="135"/>
                    <a:pt x="111" y="101"/>
                  </a:cubicBezTo>
                  <a:cubicBezTo>
                    <a:pt x="83" y="32"/>
                    <a:pt x="69" y="1"/>
                    <a:pt x="5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9"/>
            <p:cNvSpPr/>
            <p:nvPr/>
          </p:nvSpPr>
          <p:spPr>
            <a:xfrm>
              <a:off x="1392700" y="4959875"/>
              <a:ext cx="12850" cy="3725"/>
            </a:xfrm>
            <a:custGeom>
              <a:avLst/>
              <a:gdLst/>
              <a:ahLst/>
              <a:cxnLst/>
              <a:rect l="l" t="t" r="r" b="b"/>
              <a:pathLst>
                <a:path w="514" h="149" extrusionOk="0">
                  <a:moveTo>
                    <a:pt x="123" y="1"/>
                  </a:moveTo>
                  <a:cubicBezTo>
                    <a:pt x="103" y="1"/>
                    <a:pt x="82" y="2"/>
                    <a:pt x="62" y="4"/>
                  </a:cubicBezTo>
                  <a:cubicBezTo>
                    <a:pt x="45" y="4"/>
                    <a:pt x="29" y="28"/>
                    <a:pt x="0" y="49"/>
                  </a:cubicBezTo>
                  <a:cubicBezTo>
                    <a:pt x="29" y="124"/>
                    <a:pt x="57" y="149"/>
                    <a:pt x="94" y="149"/>
                  </a:cubicBezTo>
                  <a:cubicBezTo>
                    <a:pt x="99" y="149"/>
                    <a:pt x="105" y="148"/>
                    <a:pt x="111" y="147"/>
                  </a:cubicBezTo>
                  <a:cubicBezTo>
                    <a:pt x="173" y="139"/>
                    <a:pt x="236" y="120"/>
                    <a:pt x="299" y="120"/>
                  </a:cubicBezTo>
                  <a:cubicBezTo>
                    <a:pt x="332" y="120"/>
                    <a:pt x="365" y="125"/>
                    <a:pt x="398" y="139"/>
                  </a:cubicBezTo>
                  <a:cubicBezTo>
                    <a:pt x="408" y="144"/>
                    <a:pt x="418" y="146"/>
                    <a:pt x="428" y="146"/>
                  </a:cubicBezTo>
                  <a:cubicBezTo>
                    <a:pt x="461" y="146"/>
                    <a:pt x="494" y="120"/>
                    <a:pt x="513" y="57"/>
                  </a:cubicBezTo>
                  <a:cubicBezTo>
                    <a:pt x="489" y="30"/>
                    <a:pt x="457" y="14"/>
                    <a:pt x="423" y="14"/>
                  </a:cubicBezTo>
                  <a:cubicBezTo>
                    <a:pt x="416" y="14"/>
                    <a:pt x="409" y="15"/>
                    <a:pt x="402" y="16"/>
                  </a:cubicBezTo>
                  <a:cubicBezTo>
                    <a:pt x="328" y="16"/>
                    <a:pt x="255" y="8"/>
                    <a:pt x="185" y="4"/>
                  </a:cubicBezTo>
                  <a:cubicBezTo>
                    <a:pt x="164" y="2"/>
                    <a:pt x="144" y="1"/>
                    <a:pt x="1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1433725" y="4959225"/>
              <a:ext cx="48125" cy="4550"/>
            </a:xfrm>
            <a:custGeom>
              <a:avLst/>
              <a:gdLst/>
              <a:ahLst/>
              <a:cxnLst/>
              <a:rect l="l" t="t" r="r" b="b"/>
              <a:pathLst>
                <a:path w="1925" h="182" extrusionOk="0">
                  <a:moveTo>
                    <a:pt x="206" y="1"/>
                  </a:moveTo>
                  <a:cubicBezTo>
                    <a:pt x="148" y="1"/>
                    <a:pt x="95" y="9"/>
                    <a:pt x="46" y="26"/>
                  </a:cubicBezTo>
                  <a:cubicBezTo>
                    <a:pt x="21" y="38"/>
                    <a:pt x="0" y="67"/>
                    <a:pt x="0" y="95"/>
                  </a:cubicBezTo>
                  <a:cubicBezTo>
                    <a:pt x="0" y="120"/>
                    <a:pt x="33" y="149"/>
                    <a:pt x="50" y="169"/>
                  </a:cubicBezTo>
                  <a:cubicBezTo>
                    <a:pt x="58" y="173"/>
                    <a:pt x="70" y="173"/>
                    <a:pt x="83" y="173"/>
                  </a:cubicBezTo>
                  <a:cubicBezTo>
                    <a:pt x="143" y="173"/>
                    <a:pt x="205" y="177"/>
                    <a:pt x="266" y="177"/>
                  </a:cubicBezTo>
                  <a:cubicBezTo>
                    <a:pt x="297" y="177"/>
                    <a:pt x="327" y="176"/>
                    <a:pt x="357" y="173"/>
                  </a:cubicBezTo>
                  <a:cubicBezTo>
                    <a:pt x="389" y="171"/>
                    <a:pt x="421" y="170"/>
                    <a:pt x="453" y="170"/>
                  </a:cubicBezTo>
                  <a:cubicBezTo>
                    <a:pt x="556" y="170"/>
                    <a:pt x="660" y="179"/>
                    <a:pt x="764" y="179"/>
                  </a:cubicBezTo>
                  <a:cubicBezTo>
                    <a:pt x="819" y="179"/>
                    <a:pt x="873" y="176"/>
                    <a:pt x="928" y="169"/>
                  </a:cubicBezTo>
                  <a:cubicBezTo>
                    <a:pt x="1000" y="162"/>
                    <a:pt x="1072" y="159"/>
                    <a:pt x="1145" y="159"/>
                  </a:cubicBezTo>
                  <a:cubicBezTo>
                    <a:pt x="1204" y="159"/>
                    <a:pt x="1263" y="161"/>
                    <a:pt x="1322" y="165"/>
                  </a:cubicBezTo>
                  <a:cubicBezTo>
                    <a:pt x="1392" y="169"/>
                    <a:pt x="1428" y="177"/>
                    <a:pt x="1469" y="177"/>
                  </a:cubicBezTo>
                  <a:cubicBezTo>
                    <a:pt x="1597" y="177"/>
                    <a:pt x="1724" y="177"/>
                    <a:pt x="1851" y="181"/>
                  </a:cubicBezTo>
                  <a:cubicBezTo>
                    <a:pt x="1888" y="181"/>
                    <a:pt x="1925" y="161"/>
                    <a:pt x="1921" y="116"/>
                  </a:cubicBezTo>
                  <a:cubicBezTo>
                    <a:pt x="1917" y="83"/>
                    <a:pt x="1880" y="54"/>
                    <a:pt x="1855" y="34"/>
                  </a:cubicBezTo>
                  <a:cubicBezTo>
                    <a:pt x="1851" y="31"/>
                    <a:pt x="1846" y="30"/>
                    <a:pt x="1839" y="30"/>
                  </a:cubicBezTo>
                  <a:cubicBezTo>
                    <a:pt x="1827" y="30"/>
                    <a:pt x="1811" y="34"/>
                    <a:pt x="1798" y="34"/>
                  </a:cubicBezTo>
                  <a:cubicBezTo>
                    <a:pt x="1679" y="30"/>
                    <a:pt x="1556" y="30"/>
                    <a:pt x="1437" y="21"/>
                  </a:cubicBezTo>
                  <a:cubicBezTo>
                    <a:pt x="1327" y="10"/>
                    <a:pt x="1220" y="5"/>
                    <a:pt x="1111" y="5"/>
                  </a:cubicBezTo>
                  <a:cubicBezTo>
                    <a:pt x="1057" y="5"/>
                    <a:pt x="1003" y="6"/>
                    <a:pt x="948" y="9"/>
                  </a:cubicBezTo>
                  <a:cubicBezTo>
                    <a:pt x="914" y="12"/>
                    <a:pt x="880" y="13"/>
                    <a:pt x="846" y="13"/>
                  </a:cubicBezTo>
                  <a:cubicBezTo>
                    <a:pt x="777" y="13"/>
                    <a:pt x="709" y="9"/>
                    <a:pt x="641" y="9"/>
                  </a:cubicBezTo>
                  <a:cubicBezTo>
                    <a:pt x="493" y="5"/>
                    <a:pt x="349" y="1"/>
                    <a:pt x="20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1361500" y="4932325"/>
              <a:ext cx="9475" cy="2250"/>
            </a:xfrm>
            <a:custGeom>
              <a:avLst/>
              <a:gdLst/>
              <a:ahLst/>
              <a:cxnLst/>
              <a:rect l="l" t="t" r="r" b="b"/>
              <a:pathLst>
                <a:path w="379" h="90" extrusionOk="0">
                  <a:moveTo>
                    <a:pt x="98" y="1"/>
                  </a:moveTo>
                  <a:cubicBezTo>
                    <a:pt x="74" y="1"/>
                    <a:pt x="55" y="2"/>
                    <a:pt x="46" y="6"/>
                  </a:cubicBezTo>
                  <a:cubicBezTo>
                    <a:pt x="34" y="10"/>
                    <a:pt x="21" y="35"/>
                    <a:pt x="1" y="51"/>
                  </a:cubicBezTo>
                  <a:cubicBezTo>
                    <a:pt x="38" y="76"/>
                    <a:pt x="89" y="90"/>
                    <a:pt x="150" y="90"/>
                  </a:cubicBezTo>
                  <a:cubicBezTo>
                    <a:pt x="218" y="90"/>
                    <a:pt x="296" y="73"/>
                    <a:pt x="378" y="39"/>
                  </a:cubicBezTo>
                  <a:cubicBezTo>
                    <a:pt x="331" y="20"/>
                    <a:pt x="182" y="1"/>
                    <a:pt x="9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1430225" y="4960125"/>
              <a:ext cx="2500" cy="2975"/>
            </a:xfrm>
            <a:custGeom>
              <a:avLst/>
              <a:gdLst/>
              <a:ahLst/>
              <a:cxnLst/>
              <a:rect l="l" t="t" r="r" b="b"/>
              <a:pathLst>
                <a:path w="100" h="119" extrusionOk="0">
                  <a:moveTo>
                    <a:pt x="45" y="1"/>
                  </a:moveTo>
                  <a:cubicBezTo>
                    <a:pt x="33" y="1"/>
                    <a:pt x="22" y="9"/>
                    <a:pt x="9" y="26"/>
                  </a:cubicBezTo>
                  <a:cubicBezTo>
                    <a:pt x="1" y="47"/>
                    <a:pt x="1" y="72"/>
                    <a:pt x="9" y="96"/>
                  </a:cubicBezTo>
                  <a:cubicBezTo>
                    <a:pt x="21" y="111"/>
                    <a:pt x="33" y="119"/>
                    <a:pt x="44" y="119"/>
                  </a:cubicBezTo>
                  <a:cubicBezTo>
                    <a:pt x="63" y="119"/>
                    <a:pt x="81" y="98"/>
                    <a:pt x="99" y="59"/>
                  </a:cubicBezTo>
                  <a:cubicBezTo>
                    <a:pt x="79" y="22"/>
                    <a:pt x="62" y="1"/>
                    <a:pt x="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1395450" y="4973600"/>
              <a:ext cx="23325" cy="3825"/>
            </a:xfrm>
            <a:custGeom>
              <a:avLst/>
              <a:gdLst/>
              <a:ahLst/>
              <a:cxnLst/>
              <a:rect l="l" t="t" r="r" b="b"/>
              <a:pathLst>
                <a:path w="933" h="153" extrusionOk="0">
                  <a:moveTo>
                    <a:pt x="79" y="0"/>
                  </a:moveTo>
                  <a:cubicBezTo>
                    <a:pt x="58" y="0"/>
                    <a:pt x="38" y="21"/>
                    <a:pt x="1" y="41"/>
                  </a:cubicBezTo>
                  <a:cubicBezTo>
                    <a:pt x="63" y="132"/>
                    <a:pt x="63" y="132"/>
                    <a:pt x="108" y="132"/>
                  </a:cubicBezTo>
                  <a:lnTo>
                    <a:pt x="292" y="132"/>
                  </a:lnTo>
                  <a:cubicBezTo>
                    <a:pt x="366" y="136"/>
                    <a:pt x="444" y="152"/>
                    <a:pt x="522" y="152"/>
                  </a:cubicBezTo>
                  <a:cubicBezTo>
                    <a:pt x="625" y="152"/>
                    <a:pt x="727" y="144"/>
                    <a:pt x="830" y="140"/>
                  </a:cubicBezTo>
                  <a:cubicBezTo>
                    <a:pt x="835" y="140"/>
                    <a:pt x="840" y="140"/>
                    <a:pt x="846" y="140"/>
                  </a:cubicBezTo>
                  <a:cubicBezTo>
                    <a:pt x="877" y="140"/>
                    <a:pt x="908" y="134"/>
                    <a:pt x="932" y="50"/>
                  </a:cubicBezTo>
                  <a:cubicBezTo>
                    <a:pt x="895" y="29"/>
                    <a:pt x="854" y="13"/>
                    <a:pt x="809" y="4"/>
                  </a:cubicBezTo>
                  <a:cubicBezTo>
                    <a:pt x="567" y="0"/>
                    <a:pt x="325" y="0"/>
                    <a:pt x="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1421100" y="4972150"/>
              <a:ext cx="46100" cy="5750"/>
            </a:xfrm>
            <a:custGeom>
              <a:avLst/>
              <a:gdLst/>
              <a:ahLst/>
              <a:cxnLst/>
              <a:rect l="l" t="t" r="r" b="b"/>
              <a:pathLst>
                <a:path w="1844" h="230" extrusionOk="0">
                  <a:moveTo>
                    <a:pt x="445" y="1"/>
                  </a:moveTo>
                  <a:cubicBezTo>
                    <a:pt x="438" y="1"/>
                    <a:pt x="431" y="2"/>
                    <a:pt x="423" y="5"/>
                  </a:cubicBezTo>
                  <a:cubicBezTo>
                    <a:pt x="324" y="38"/>
                    <a:pt x="217" y="55"/>
                    <a:pt x="110" y="55"/>
                  </a:cubicBezTo>
                  <a:cubicBezTo>
                    <a:pt x="98" y="55"/>
                    <a:pt x="87" y="55"/>
                    <a:pt x="75" y="54"/>
                  </a:cubicBezTo>
                  <a:cubicBezTo>
                    <a:pt x="46" y="54"/>
                    <a:pt x="21" y="62"/>
                    <a:pt x="1" y="140"/>
                  </a:cubicBezTo>
                  <a:cubicBezTo>
                    <a:pt x="43" y="193"/>
                    <a:pt x="86" y="214"/>
                    <a:pt x="131" y="214"/>
                  </a:cubicBezTo>
                  <a:cubicBezTo>
                    <a:pt x="142" y="214"/>
                    <a:pt x="153" y="213"/>
                    <a:pt x="165" y="210"/>
                  </a:cubicBezTo>
                  <a:cubicBezTo>
                    <a:pt x="183" y="202"/>
                    <a:pt x="203" y="200"/>
                    <a:pt x="223" y="200"/>
                  </a:cubicBezTo>
                  <a:cubicBezTo>
                    <a:pt x="235" y="200"/>
                    <a:pt x="247" y="200"/>
                    <a:pt x="259" y="202"/>
                  </a:cubicBezTo>
                  <a:cubicBezTo>
                    <a:pt x="302" y="218"/>
                    <a:pt x="346" y="227"/>
                    <a:pt x="391" y="227"/>
                  </a:cubicBezTo>
                  <a:cubicBezTo>
                    <a:pt x="415" y="227"/>
                    <a:pt x="440" y="224"/>
                    <a:pt x="464" y="218"/>
                  </a:cubicBezTo>
                  <a:cubicBezTo>
                    <a:pt x="518" y="198"/>
                    <a:pt x="575" y="186"/>
                    <a:pt x="637" y="186"/>
                  </a:cubicBezTo>
                  <a:cubicBezTo>
                    <a:pt x="725" y="201"/>
                    <a:pt x="816" y="209"/>
                    <a:pt x="907" y="209"/>
                  </a:cubicBezTo>
                  <a:cubicBezTo>
                    <a:pt x="938" y="209"/>
                    <a:pt x="970" y="208"/>
                    <a:pt x="1002" y="206"/>
                  </a:cubicBezTo>
                  <a:cubicBezTo>
                    <a:pt x="1051" y="206"/>
                    <a:pt x="1100" y="214"/>
                    <a:pt x="1150" y="227"/>
                  </a:cubicBezTo>
                  <a:cubicBezTo>
                    <a:pt x="1168" y="229"/>
                    <a:pt x="1186" y="230"/>
                    <a:pt x="1205" y="230"/>
                  </a:cubicBezTo>
                  <a:cubicBezTo>
                    <a:pt x="1282" y="230"/>
                    <a:pt x="1359" y="214"/>
                    <a:pt x="1433" y="214"/>
                  </a:cubicBezTo>
                  <a:cubicBezTo>
                    <a:pt x="1440" y="214"/>
                    <a:pt x="1447" y="214"/>
                    <a:pt x="1453" y="214"/>
                  </a:cubicBezTo>
                  <a:cubicBezTo>
                    <a:pt x="1560" y="222"/>
                    <a:pt x="1671" y="222"/>
                    <a:pt x="1782" y="227"/>
                  </a:cubicBezTo>
                  <a:cubicBezTo>
                    <a:pt x="1785" y="227"/>
                    <a:pt x="1789" y="227"/>
                    <a:pt x="1793" y="227"/>
                  </a:cubicBezTo>
                  <a:cubicBezTo>
                    <a:pt x="1812" y="227"/>
                    <a:pt x="1833" y="221"/>
                    <a:pt x="1843" y="157"/>
                  </a:cubicBezTo>
                  <a:cubicBezTo>
                    <a:pt x="1827" y="95"/>
                    <a:pt x="1802" y="75"/>
                    <a:pt x="1773" y="71"/>
                  </a:cubicBezTo>
                  <a:cubicBezTo>
                    <a:pt x="1679" y="67"/>
                    <a:pt x="1585" y="67"/>
                    <a:pt x="1494" y="54"/>
                  </a:cubicBezTo>
                  <a:cubicBezTo>
                    <a:pt x="1416" y="46"/>
                    <a:pt x="1338" y="46"/>
                    <a:pt x="1260" y="46"/>
                  </a:cubicBezTo>
                  <a:cubicBezTo>
                    <a:pt x="1183" y="46"/>
                    <a:pt x="1105" y="46"/>
                    <a:pt x="1027" y="38"/>
                  </a:cubicBezTo>
                  <a:cubicBezTo>
                    <a:pt x="990" y="30"/>
                    <a:pt x="952" y="27"/>
                    <a:pt x="914" y="27"/>
                  </a:cubicBezTo>
                  <a:cubicBezTo>
                    <a:pt x="893" y="27"/>
                    <a:pt x="871" y="28"/>
                    <a:pt x="850" y="30"/>
                  </a:cubicBezTo>
                  <a:cubicBezTo>
                    <a:pt x="797" y="43"/>
                    <a:pt x="742" y="49"/>
                    <a:pt x="688" y="49"/>
                  </a:cubicBezTo>
                  <a:cubicBezTo>
                    <a:pt x="638" y="49"/>
                    <a:pt x="589" y="44"/>
                    <a:pt x="542" y="34"/>
                  </a:cubicBezTo>
                  <a:cubicBezTo>
                    <a:pt x="509" y="27"/>
                    <a:pt x="478" y="1"/>
                    <a:pt x="4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1406650" y="4959900"/>
              <a:ext cx="22800" cy="3350"/>
            </a:xfrm>
            <a:custGeom>
              <a:avLst/>
              <a:gdLst/>
              <a:ahLst/>
              <a:cxnLst/>
              <a:rect l="l" t="t" r="r" b="b"/>
              <a:pathLst>
                <a:path w="912" h="134" extrusionOk="0">
                  <a:moveTo>
                    <a:pt x="377" y="1"/>
                  </a:moveTo>
                  <a:cubicBezTo>
                    <a:pt x="268" y="1"/>
                    <a:pt x="160" y="4"/>
                    <a:pt x="49" y="7"/>
                  </a:cubicBezTo>
                  <a:cubicBezTo>
                    <a:pt x="41" y="7"/>
                    <a:pt x="29" y="40"/>
                    <a:pt x="0" y="76"/>
                  </a:cubicBezTo>
                  <a:cubicBezTo>
                    <a:pt x="33" y="93"/>
                    <a:pt x="66" y="109"/>
                    <a:pt x="99" y="118"/>
                  </a:cubicBezTo>
                  <a:cubicBezTo>
                    <a:pt x="173" y="126"/>
                    <a:pt x="242" y="134"/>
                    <a:pt x="316" y="134"/>
                  </a:cubicBezTo>
                  <a:cubicBezTo>
                    <a:pt x="480" y="134"/>
                    <a:pt x="649" y="130"/>
                    <a:pt x="813" y="130"/>
                  </a:cubicBezTo>
                  <a:cubicBezTo>
                    <a:pt x="829" y="130"/>
                    <a:pt x="846" y="130"/>
                    <a:pt x="862" y="122"/>
                  </a:cubicBezTo>
                  <a:cubicBezTo>
                    <a:pt x="882" y="101"/>
                    <a:pt x="899" y="81"/>
                    <a:pt x="911" y="60"/>
                  </a:cubicBezTo>
                  <a:cubicBezTo>
                    <a:pt x="887" y="48"/>
                    <a:pt x="858" y="40"/>
                    <a:pt x="829" y="35"/>
                  </a:cubicBezTo>
                  <a:cubicBezTo>
                    <a:pt x="722" y="23"/>
                    <a:pt x="620" y="7"/>
                    <a:pt x="513" y="3"/>
                  </a:cubicBezTo>
                  <a:cubicBezTo>
                    <a:pt x="467" y="1"/>
                    <a:pt x="422" y="1"/>
                    <a:pt x="37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1310825" y="4901600"/>
              <a:ext cx="2800" cy="2075"/>
            </a:xfrm>
            <a:custGeom>
              <a:avLst/>
              <a:gdLst/>
              <a:ahLst/>
              <a:cxnLst/>
              <a:rect l="l" t="t" r="r" b="b"/>
              <a:pathLst>
                <a:path w="112" h="83" extrusionOk="0">
                  <a:moveTo>
                    <a:pt x="52" y="0"/>
                  </a:moveTo>
                  <a:cubicBezTo>
                    <a:pt x="18" y="0"/>
                    <a:pt x="4" y="13"/>
                    <a:pt x="1" y="41"/>
                  </a:cubicBezTo>
                  <a:cubicBezTo>
                    <a:pt x="5" y="53"/>
                    <a:pt x="9" y="70"/>
                    <a:pt x="25" y="78"/>
                  </a:cubicBezTo>
                  <a:cubicBezTo>
                    <a:pt x="32" y="81"/>
                    <a:pt x="39" y="82"/>
                    <a:pt x="45" y="82"/>
                  </a:cubicBezTo>
                  <a:cubicBezTo>
                    <a:pt x="73" y="82"/>
                    <a:pt x="95" y="55"/>
                    <a:pt x="112" y="8"/>
                  </a:cubicBezTo>
                  <a:cubicBezTo>
                    <a:pt x="87" y="3"/>
                    <a:pt x="67" y="0"/>
                    <a:pt x="5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1326325" y="4947125"/>
              <a:ext cx="6900" cy="3050"/>
            </a:xfrm>
            <a:custGeom>
              <a:avLst/>
              <a:gdLst/>
              <a:ahLst/>
              <a:cxnLst/>
              <a:rect l="l" t="t" r="r" b="b"/>
              <a:pathLst>
                <a:path w="276" h="122" extrusionOk="0">
                  <a:moveTo>
                    <a:pt x="169" y="1"/>
                  </a:moveTo>
                  <a:cubicBezTo>
                    <a:pt x="158" y="1"/>
                    <a:pt x="147" y="2"/>
                    <a:pt x="136" y="5"/>
                  </a:cubicBezTo>
                  <a:cubicBezTo>
                    <a:pt x="130" y="6"/>
                    <a:pt x="125" y="6"/>
                    <a:pt x="119" y="6"/>
                  </a:cubicBezTo>
                  <a:cubicBezTo>
                    <a:pt x="107" y="6"/>
                    <a:pt x="95" y="5"/>
                    <a:pt x="83" y="5"/>
                  </a:cubicBezTo>
                  <a:cubicBezTo>
                    <a:pt x="54" y="5"/>
                    <a:pt x="26" y="14"/>
                    <a:pt x="0" y="75"/>
                  </a:cubicBezTo>
                  <a:cubicBezTo>
                    <a:pt x="41" y="107"/>
                    <a:pt x="80" y="121"/>
                    <a:pt x="117" y="121"/>
                  </a:cubicBezTo>
                  <a:cubicBezTo>
                    <a:pt x="172" y="121"/>
                    <a:pt x="224" y="90"/>
                    <a:pt x="275" y="46"/>
                  </a:cubicBezTo>
                  <a:cubicBezTo>
                    <a:pt x="247" y="17"/>
                    <a:pt x="208" y="1"/>
                    <a:pt x="16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1296050" y="4931600"/>
              <a:ext cx="29475" cy="4000"/>
            </a:xfrm>
            <a:custGeom>
              <a:avLst/>
              <a:gdLst/>
              <a:ahLst/>
              <a:cxnLst/>
              <a:rect l="l" t="t" r="r" b="b"/>
              <a:pathLst>
                <a:path w="1179" h="160" extrusionOk="0">
                  <a:moveTo>
                    <a:pt x="982" y="0"/>
                  </a:moveTo>
                  <a:cubicBezTo>
                    <a:pt x="933" y="0"/>
                    <a:pt x="883" y="3"/>
                    <a:pt x="834" y="6"/>
                  </a:cubicBezTo>
                  <a:cubicBezTo>
                    <a:pt x="794" y="6"/>
                    <a:pt x="750" y="19"/>
                    <a:pt x="710" y="19"/>
                  </a:cubicBezTo>
                  <a:cubicBezTo>
                    <a:pt x="704" y="19"/>
                    <a:pt x="699" y="19"/>
                    <a:pt x="694" y="19"/>
                  </a:cubicBezTo>
                  <a:cubicBezTo>
                    <a:pt x="608" y="19"/>
                    <a:pt x="522" y="2"/>
                    <a:pt x="436" y="2"/>
                  </a:cubicBezTo>
                  <a:cubicBezTo>
                    <a:pt x="350" y="2"/>
                    <a:pt x="251" y="19"/>
                    <a:pt x="161" y="19"/>
                  </a:cubicBezTo>
                  <a:cubicBezTo>
                    <a:pt x="108" y="19"/>
                    <a:pt x="58" y="14"/>
                    <a:pt x="1" y="14"/>
                  </a:cubicBezTo>
                  <a:lnTo>
                    <a:pt x="1" y="146"/>
                  </a:lnTo>
                  <a:cubicBezTo>
                    <a:pt x="17" y="154"/>
                    <a:pt x="34" y="158"/>
                    <a:pt x="53" y="158"/>
                  </a:cubicBezTo>
                  <a:cubicBezTo>
                    <a:pt x="63" y="158"/>
                    <a:pt x="73" y="157"/>
                    <a:pt x="83" y="154"/>
                  </a:cubicBezTo>
                  <a:cubicBezTo>
                    <a:pt x="175" y="139"/>
                    <a:pt x="269" y="126"/>
                    <a:pt x="361" y="126"/>
                  </a:cubicBezTo>
                  <a:cubicBezTo>
                    <a:pt x="421" y="126"/>
                    <a:pt x="480" y="131"/>
                    <a:pt x="538" y="146"/>
                  </a:cubicBezTo>
                  <a:cubicBezTo>
                    <a:pt x="580" y="155"/>
                    <a:pt x="622" y="160"/>
                    <a:pt x="663" y="160"/>
                  </a:cubicBezTo>
                  <a:cubicBezTo>
                    <a:pt x="732" y="160"/>
                    <a:pt x="800" y="147"/>
                    <a:pt x="867" y="121"/>
                  </a:cubicBezTo>
                  <a:cubicBezTo>
                    <a:pt x="891" y="113"/>
                    <a:pt x="917" y="109"/>
                    <a:pt x="943" y="109"/>
                  </a:cubicBezTo>
                  <a:cubicBezTo>
                    <a:pt x="968" y="109"/>
                    <a:pt x="994" y="113"/>
                    <a:pt x="1019" y="121"/>
                  </a:cubicBezTo>
                  <a:cubicBezTo>
                    <a:pt x="1035" y="128"/>
                    <a:pt x="1050" y="131"/>
                    <a:pt x="1065" y="131"/>
                  </a:cubicBezTo>
                  <a:cubicBezTo>
                    <a:pt x="1109" y="131"/>
                    <a:pt x="1148" y="102"/>
                    <a:pt x="1179" y="23"/>
                  </a:cubicBezTo>
                  <a:cubicBezTo>
                    <a:pt x="1133" y="14"/>
                    <a:pt x="1088" y="6"/>
                    <a:pt x="1043" y="2"/>
                  </a:cubicBezTo>
                  <a:cubicBezTo>
                    <a:pt x="1023" y="1"/>
                    <a:pt x="1002" y="0"/>
                    <a:pt x="98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1321600" y="4901675"/>
              <a:ext cx="1975" cy="2000"/>
            </a:xfrm>
            <a:custGeom>
              <a:avLst/>
              <a:gdLst/>
              <a:ahLst/>
              <a:cxnLst/>
              <a:rect l="l" t="t" r="r" b="b"/>
              <a:pathLst>
                <a:path w="79" h="80" extrusionOk="0">
                  <a:moveTo>
                    <a:pt x="17" y="1"/>
                  </a:moveTo>
                  <a:cubicBezTo>
                    <a:pt x="13" y="1"/>
                    <a:pt x="1" y="21"/>
                    <a:pt x="1" y="34"/>
                  </a:cubicBezTo>
                  <a:cubicBezTo>
                    <a:pt x="1" y="46"/>
                    <a:pt x="9" y="58"/>
                    <a:pt x="17" y="71"/>
                  </a:cubicBezTo>
                  <a:cubicBezTo>
                    <a:pt x="25" y="77"/>
                    <a:pt x="31" y="80"/>
                    <a:pt x="36" y="80"/>
                  </a:cubicBezTo>
                  <a:cubicBezTo>
                    <a:pt x="54" y="80"/>
                    <a:pt x="63" y="49"/>
                    <a:pt x="79" y="30"/>
                  </a:cubicBezTo>
                  <a:lnTo>
                    <a:pt x="74"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1334625" y="4946350"/>
              <a:ext cx="9150" cy="3900"/>
            </a:xfrm>
            <a:custGeom>
              <a:avLst/>
              <a:gdLst/>
              <a:ahLst/>
              <a:cxnLst/>
              <a:rect l="l" t="t" r="r" b="b"/>
              <a:pathLst>
                <a:path w="366" h="156" extrusionOk="0">
                  <a:moveTo>
                    <a:pt x="247" y="1"/>
                  </a:moveTo>
                  <a:cubicBezTo>
                    <a:pt x="198" y="1"/>
                    <a:pt x="149" y="19"/>
                    <a:pt x="100" y="19"/>
                  </a:cubicBezTo>
                  <a:cubicBezTo>
                    <a:pt x="89" y="19"/>
                    <a:pt x="78" y="18"/>
                    <a:pt x="66" y="15"/>
                  </a:cubicBezTo>
                  <a:cubicBezTo>
                    <a:pt x="64" y="15"/>
                    <a:pt x="62" y="15"/>
                    <a:pt x="59" y="15"/>
                  </a:cubicBezTo>
                  <a:cubicBezTo>
                    <a:pt x="37" y="15"/>
                    <a:pt x="16" y="32"/>
                    <a:pt x="1" y="69"/>
                  </a:cubicBezTo>
                  <a:cubicBezTo>
                    <a:pt x="39" y="135"/>
                    <a:pt x="60" y="155"/>
                    <a:pt x="145" y="155"/>
                  </a:cubicBezTo>
                  <a:cubicBezTo>
                    <a:pt x="170" y="155"/>
                    <a:pt x="200" y="154"/>
                    <a:pt x="239" y="151"/>
                  </a:cubicBezTo>
                  <a:cubicBezTo>
                    <a:pt x="245" y="151"/>
                    <a:pt x="251" y="151"/>
                    <a:pt x="257" y="151"/>
                  </a:cubicBezTo>
                  <a:cubicBezTo>
                    <a:pt x="297" y="151"/>
                    <a:pt x="337" y="145"/>
                    <a:pt x="366" y="52"/>
                  </a:cubicBezTo>
                  <a:cubicBezTo>
                    <a:pt x="326" y="12"/>
                    <a:pt x="286" y="1"/>
                    <a:pt x="24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9"/>
            <p:cNvSpPr/>
            <p:nvPr/>
          </p:nvSpPr>
          <p:spPr>
            <a:xfrm>
              <a:off x="1468500" y="4974350"/>
              <a:ext cx="6900" cy="2325"/>
            </a:xfrm>
            <a:custGeom>
              <a:avLst/>
              <a:gdLst/>
              <a:ahLst/>
              <a:cxnLst/>
              <a:rect l="l" t="t" r="r" b="b"/>
              <a:pathLst>
                <a:path w="276" h="93" extrusionOk="0">
                  <a:moveTo>
                    <a:pt x="173" y="0"/>
                  </a:moveTo>
                  <a:cubicBezTo>
                    <a:pt x="162" y="0"/>
                    <a:pt x="151" y="1"/>
                    <a:pt x="140" y="3"/>
                  </a:cubicBezTo>
                  <a:cubicBezTo>
                    <a:pt x="134" y="4"/>
                    <a:pt x="128" y="5"/>
                    <a:pt x="122" y="5"/>
                  </a:cubicBezTo>
                  <a:cubicBezTo>
                    <a:pt x="109" y="5"/>
                    <a:pt x="95" y="3"/>
                    <a:pt x="82" y="3"/>
                  </a:cubicBezTo>
                  <a:cubicBezTo>
                    <a:pt x="53" y="3"/>
                    <a:pt x="25" y="10"/>
                    <a:pt x="1" y="57"/>
                  </a:cubicBezTo>
                  <a:cubicBezTo>
                    <a:pt x="42" y="82"/>
                    <a:pt x="82" y="92"/>
                    <a:pt x="119" y="92"/>
                  </a:cubicBezTo>
                  <a:cubicBezTo>
                    <a:pt x="174" y="92"/>
                    <a:pt x="224" y="70"/>
                    <a:pt x="275" y="36"/>
                  </a:cubicBezTo>
                  <a:cubicBezTo>
                    <a:pt x="247" y="11"/>
                    <a:pt x="209" y="0"/>
                    <a:pt x="17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a:off x="1476800" y="4973100"/>
              <a:ext cx="9175" cy="4525"/>
            </a:xfrm>
            <a:custGeom>
              <a:avLst/>
              <a:gdLst/>
              <a:ahLst/>
              <a:cxnLst/>
              <a:rect l="l" t="t" r="r" b="b"/>
              <a:pathLst>
                <a:path w="367" h="181" extrusionOk="0">
                  <a:moveTo>
                    <a:pt x="248" y="0"/>
                  </a:moveTo>
                  <a:cubicBezTo>
                    <a:pt x="199" y="0"/>
                    <a:pt x="150" y="20"/>
                    <a:pt x="102" y="20"/>
                  </a:cubicBezTo>
                  <a:cubicBezTo>
                    <a:pt x="90" y="20"/>
                    <a:pt x="78" y="19"/>
                    <a:pt x="67" y="16"/>
                  </a:cubicBezTo>
                  <a:cubicBezTo>
                    <a:pt x="64" y="16"/>
                    <a:pt x="62" y="16"/>
                    <a:pt x="59" y="16"/>
                  </a:cubicBezTo>
                  <a:cubicBezTo>
                    <a:pt x="37" y="16"/>
                    <a:pt x="16" y="33"/>
                    <a:pt x="1" y="78"/>
                  </a:cubicBezTo>
                  <a:cubicBezTo>
                    <a:pt x="43" y="158"/>
                    <a:pt x="62" y="181"/>
                    <a:pt x="149" y="181"/>
                  </a:cubicBezTo>
                  <a:cubicBezTo>
                    <a:pt x="173" y="181"/>
                    <a:pt x="203" y="179"/>
                    <a:pt x="239" y="176"/>
                  </a:cubicBezTo>
                  <a:cubicBezTo>
                    <a:pt x="284" y="172"/>
                    <a:pt x="333" y="180"/>
                    <a:pt x="366" y="57"/>
                  </a:cubicBezTo>
                  <a:cubicBezTo>
                    <a:pt x="326" y="13"/>
                    <a:pt x="287" y="0"/>
                    <a:pt x="24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a:off x="1315550" y="4901475"/>
              <a:ext cx="3825" cy="2600"/>
            </a:xfrm>
            <a:custGeom>
              <a:avLst/>
              <a:gdLst/>
              <a:ahLst/>
              <a:cxnLst/>
              <a:rect l="l" t="t" r="r" b="b"/>
              <a:pathLst>
                <a:path w="153" h="104" extrusionOk="0">
                  <a:moveTo>
                    <a:pt x="56" y="0"/>
                  </a:moveTo>
                  <a:cubicBezTo>
                    <a:pt x="44" y="0"/>
                    <a:pt x="33" y="2"/>
                    <a:pt x="21" y="5"/>
                  </a:cubicBezTo>
                  <a:cubicBezTo>
                    <a:pt x="13" y="13"/>
                    <a:pt x="5" y="21"/>
                    <a:pt x="1" y="34"/>
                  </a:cubicBezTo>
                  <a:cubicBezTo>
                    <a:pt x="1" y="50"/>
                    <a:pt x="9" y="83"/>
                    <a:pt x="17" y="83"/>
                  </a:cubicBezTo>
                  <a:cubicBezTo>
                    <a:pt x="42" y="91"/>
                    <a:pt x="70" y="99"/>
                    <a:pt x="99" y="103"/>
                  </a:cubicBezTo>
                  <a:cubicBezTo>
                    <a:pt x="101" y="104"/>
                    <a:pt x="103" y="104"/>
                    <a:pt x="104" y="104"/>
                  </a:cubicBezTo>
                  <a:cubicBezTo>
                    <a:pt x="126" y="104"/>
                    <a:pt x="141" y="80"/>
                    <a:pt x="152" y="38"/>
                  </a:cubicBezTo>
                  <a:cubicBezTo>
                    <a:pt x="125" y="13"/>
                    <a:pt x="91" y="0"/>
                    <a:pt x="5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a:off x="1326625" y="4917900"/>
              <a:ext cx="4350" cy="2475"/>
            </a:xfrm>
            <a:custGeom>
              <a:avLst/>
              <a:gdLst/>
              <a:ahLst/>
              <a:cxnLst/>
              <a:rect l="l" t="t" r="r" b="b"/>
              <a:pathLst>
                <a:path w="174" h="99" extrusionOk="0">
                  <a:moveTo>
                    <a:pt x="78" y="0"/>
                  </a:moveTo>
                  <a:cubicBezTo>
                    <a:pt x="53" y="0"/>
                    <a:pt x="28" y="10"/>
                    <a:pt x="1" y="41"/>
                  </a:cubicBezTo>
                  <a:cubicBezTo>
                    <a:pt x="13" y="62"/>
                    <a:pt x="17" y="82"/>
                    <a:pt x="25" y="82"/>
                  </a:cubicBezTo>
                  <a:cubicBezTo>
                    <a:pt x="42" y="93"/>
                    <a:pt x="61" y="99"/>
                    <a:pt x="81" y="99"/>
                  </a:cubicBezTo>
                  <a:cubicBezTo>
                    <a:pt x="105" y="99"/>
                    <a:pt x="130" y="90"/>
                    <a:pt x="148" y="74"/>
                  </a:cubicBezTo>
                  <a:cubicBezTo>
                    <a:pt x="161" y="58"/>
                    <a:pt x="169" y="41"/>
                    <a:pt x="173" y="25"/>
                  </a:cubicBezTo>
                  <a:cubicBezTo>
                    <a:pt x="139" y="16"/>
                    <a:pt x="108" y="0"/>
                    <a:pt x="7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a:off x="1333925" y="4901550"/>
              <a:ext cx="4125" cy="2175"/>
            </a:xfrm>
            <a:custGeom>
              <a:avLst/>
              <a:gdLst/>
              <a:ahLst/>
              <a:cxnLst/>
              <a:rect l="l" t="t" r="r" b="b"/>
              <a:pathLst>
                <a:path w="165" h="87" extrusionOk="0">
                  <a:moveTo>
                    <a:pt x="79" y="1"/>
                  </a:moveTo>
                  <a:cubicBezTo>
                    <a:pt x="51" y="1"/>
                    <a:pt x="25" y="17"/>
                    <a:pt x="0" y="55"/>
                  </a:cubicBezTo>
                  <a:cubicBezTo>
                    <a:pt x="22" y="77"/>
                    <a:pt x="43" y="86"/>
                    <a:pt x="63" y="86"/>
                  </a:cubicBezTo>
                  <a:cubicBezTo>
                    <a:pt x="95" y="86"/>
                    <a:pt x="126" y="64"/>
                    <a:pt x="164" y="39"/>
                  </a:cubicBezTo>
                  <a:cubicBezTo>
                    <a:pt x="132" y="15"/>
                    <a:pt x="105" y="1"/>
                    <a:pt x="7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9"/>
            <p:cNvSpPr/>
            <p:nvPr/>
          </p:nvSpPr>
          <p:spPr>
            <a:xfrm>
              <a:off x="1305300" y="4972675"/>
              <a:ext cx="45975" cy="5450"/>
            </a:xfrm>
            <a:custGeom>
              <a:avLst/>
              <a:gdLst/>
              <a:ahLst/>
              <a:cxnLst/>
              <a:rect l="l" t="t" r="r" b="b"/>
              <a:pathLst>
                <a:path w="1839" h="218" extrusionOk="0">
                  <a:moveTo>
                    <a:pt x="279" y="0"/>
                  </a:moveTo>
                  <a:cubicBezTo>
                    <a:pt x="209" y="0"/>
                    <a:pt x="140" y="9"/>
                    <a:pt x="74" y="25"/>
                  </a:cubicBezTo>
                  <a:cubicBezTo>
                    <a:pt x="54" y="29"/>
                    <a:pt x="33" y="66"/>
                    <a:pt x="0" y="103"/>
                  </a:cubicBezTo>
                  <a:cubicBezTo>
                    <a:pt x="25" y="140"/>
                    <a:pt x="33" y="160"/>
                    <a:pt x="45" y="165"/>
                  </a:cubicBezTo>
                  <a:cubicBezTo>
                    <a:pt x="86" y="177"/>
                    <a:pt x="132" y="185"/>
                    <a:pt x="177" y="193"/>
                  </a:cubicBezTo>
                  <a:cubicBezTo>
                    <a:pt x="190" y="195"/>
                    <a:pt x="204" y="195"/>
                    <a:pt x="218" y="195"/>
                  </a:cubicBezTo>
                  <a:cubicBezTo>
                    <a:pt x="245" y="195"/>
                    <a:pt x="271" y="193"/>
                    <a:pt x="296" y="193"/>
                  </a:cubicBezTo>
                  <a:cubicBezTo>
                    <a:pt x="374" y="197"/>
                    <a:pt x="452" y="201"/>
                    <a:pt x="530" y="201"/>
                  </a:cubicBezTo>
                  <a:cubicBezTo>
                    <a:pt x="623" y="194"/>
                    <a:pt x="717" y="180"/>
                    <a:pt x="812" y="180"/>
                  </a:cubicBezTo>
                  <a:cubicBezTo>
                    <a:pt x="871" y="180"/>
                    <a:pt x="930" y="186"/>
                    <a:pt x="989" y="201"/>
                  </a:cubicBezTo>
                  <a:cubicBezTo>
                    <a:pt x="997" y="204"/>
                    <a:pt x="1005" y="205"/>
                    <a:pt x="1013" y="205"/>
                  </a:cubicBezTo>
                  <a:cubicBezTo>
                    <a:pt x="1046" y="205"/>
                    <a:pt x="1080" y="187"/>
                    <a:pt x="1116" y="177"/>
                  </a:cubicBezTo>
                  <a:cubicBezTo>
                    <a:pt x="1125" y="177"/>
                    <a:pt x="1136" y="168"/>
                    <a:pt x="1147" y="168"/>
                  </a:cubicBezTo>
                  <a:cubicBezTo>
                    <a:pt x="1150" y="168"/>
                    <a:pt x="1154" y="169"/>
                    <a:pt x="1157" y="173"/>
                  </a:cubicBezTo>
                  <a:cubicBezTo>
                    <a:pt x="1196" y="209"/>
                    <a:pt x="1234" y="218"/>
                    <a:pt x="1273" y="218"/>
                  </a:cubicBezTo>
                  <a:cubicBezTo>
                    <a:pt x="1301" y="218"/>
                    <a:pt x="1329" y="213"/>
                    <a:pt x="1358" y="210"/>
                  </a:cubicBezTo>
                  <a:cubicBezTo>
                    <a:pt x="1404" y="206"/>
                    <a:pt x="1453" y="201"/>
                    <a:pt x="1502" y="197"/>
                  </a:cubicBezTo>
                  <a:lnTo>
                    <a:pt x="1580" y="197"/>
                  </a:lnTo>
                  <a:cubicBezTo>
                    <a:pt x="1650" y="197"/>
                    <a:pt x="1724" y="197"/>
                    <a:pt x="1797" y="193"/>
                  </a:cubicBezTo>
                  <a:cubicBezTo>
                    <a:pt x="1822" y="193"/>
                    <a:pt x="1838" y="156"/>
                    <a:pt x="1838" y="95"/>
                  </a:cubicBezTo>
                  <a:cubicBezTo>
                    <a:pt x="1795" y="21"/>
                    <a:pt x="1748" y="1"/>
                    <a:pt x="1699" y="1"/>
                  </a:cubicBezTo>
                  <a:cubicBezTo>
                    <a:pt x="1669" y="1"/>
                    <a:pt x="1639" y="9"/>
                    <a:pt x="1609" y="17"/>
                  </a:cubicBezTo>
                  <a:cubicBezTo>
                    <a:pt x="1549" y="33"/>
                    <a:pt x="1491" y="38"/>
                    <a:pt x="1432" y="38"/>
                  </a:cubicBezTo>
                  <a:cubicBezTo>
                    <a:pt x="1337" y="38"/>
                    <a:pt x="1242" y="25"/>
                    <a:pt x="1148" y="25"/>
                  </a:cubicBezTo>
                  <a:cubicBezTo>
                    <a:pt x="1140" y="25"/>
                    <a:pt x="1132" y="25"/>
                    <a:pt x="1125" y="25"/>
                  </a:cubicBezTo>
                  <a:cubicBezTo>
                    <a:pt x="1047" y="25"/>
                    <a:pt x="960" y="5"/>
                    <a:pt x="878" y="5"/>
                  </a:cubicBezTo>
                  <a:cubicBezTo>
                    <a:pt x="759" y="5"/>
                    <a:pt x="644" y="17"/>
                    <a:pt x="525" y="17"/>
                  </a:cubicBezTo>
                  <a:cubicBezTo>
                    <a:pt x="443" y="17"/>
                    <a:pt x="361" y="0"/>
                    <a:pt x="2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9"/>
            <p:cNvSpPr/>
            <p:nvPr/>
          </p:nvSpPr>
          <p:spPr>
            <a:xfrm>
              <a:off x="1330125" y="4985475"/>
              <a:ext cx="107325" cy="6300"/>
            </a:xfrm>
            <a:custGeom>
              <a:avLst/>
              <a:gdLst/>
              <a:ahLst/>
              <a:cxnLst/>
              <a:rect l="l" t="t" r="r" b="b"/>
              <a:pathLst>
                <a:path w="4293" h="252" extrusionOk="0">
                  <a:moveTo>
                    <a:pt x="1623" y="0"/>
                  </a:moveTo>
                  <a:cubicBezTo>
                    <a:pt x="1618" y="0"/>
                    <a:pt x="1614" y="1"/>
                    <a:pt x="1609" y="1"/>
                  </a:cubicBezTo>
                  <a:cubicBezTo>
                    <a:pt x="1469" y="30"/>
                    <a:pt x="1330" y="22"/>
                    <a:pt x="1190" y="38"/>
                  </a:cubicBezTo>
                  <a:cubicBezTo>
                    <a:pt x="1157" y="38"/>
                    <a:pt x="1124" y="34"/>
                    <a:pt x="1088" y="34"/>
                  </a:cubicBezTo>
                  <a:cubicBezTo>
                    <a:pt x="1060" y="34"/>
                    <a:pt x="1033" y="24"/>
                    <a:pt x="1005" y="24"/>
                  </a:cubicBezTo>
                  <a:cubicBezTo>
                    <a:pt x="979" y="24"/>
                    <a:pt x="953" y="33"/>
                    <a:pt x="928" y="67"/>
                  </a:cubicBezTo>
                  <a:cubicBezTo>
                    <a:pt x="925" y="71"/>
                    <a:pt x="922" y="72"/>
                    <a:pt x="918" y="72"/>
                  </a:cubicBezTo>
                  <a:cubicBezTo>
                    <a:pt x="909" y="72"/>
                    <a:pt x="899" y="66"/>
                    <a:pt x="891" y="63"/>
                  </a:cubicBezTo>
                  <a:cubicBezTo>
                    <a:pt x="862" y="46"/>
                    <a:pt x="829" y="34"/>
                    <a:pt x="796" y="22"/>
                  </a:cubicBezTo>
                  <a:cubicBezTo>
                    <a:pt x="770" y="14"/>
                    <a:pt x="743" y="11"/>
                    <a:pt x="716" y="11"/>
                  </a:cubicBezTo>
                  <a:cubicBezTo>
                    <a:pt x="661" y="11"/>
                    <a:pt x="605" y="23"/>
                    <a:pt x="550" y="26"/>
                  </a:cubicBezTo>
                  <a:cubicBezTo>
                    <a:pt x="472" y="30"/>
                    <a:pt x="394" y="31"/>
                    <a:pt x="316" y="31"/>
                  </a:cubicBezTo>
                  <a:cubicBezTo>
                    <a:pt x="237" y="31"/>
                    <a:pt x="158" y="30"/>
                    <a:pt x="78" y="30"/>
                  </a:cubicBezTo>
                  <a:cubicBezTo>
                    <a:pt x="58" y="30"/>
                    <a:pt x="37" y="34"/>
                    <a:pt x="21" y="38"/>
                  </a:cubicBezTo>
                  <a:cubicBezTo>
                    <a:pt x="8" y="51"/>
                    <a:pt x="0" y="71"/>
                    <a:pt x="0" y="88"/>
                  </a:cubicBezTo>
                  <a:cubicBezTo>
                    <a:pt x="0" y="112"/>
                    <a:pt x="4" y="141"/>
                    <a:pt x="17" y="165"/>
                  </a:cubicBezTo>
                  <a:cubicBezTo>
                    <a:pt x="21" y="178"/>
                    <a:pt x="37" y="186"/>
                    <a:pt x="54" y="186"/>
                  </a:cubicBezTo>
                  <a:cubicBezTo>
                    <a:pt x="73" y="182"/>
                    <a:pt x="93" y="181"/>
                    <a:pt x="113" y="181"/>
                  </a:cubicBezTo>
                  <a:cubicBezTo>
                    <a:pt x="188" y="181"/>
                    <a:pt x="263" y="202"/>
                    <a:pt x="338" y="202"/>
                  </a:cubicBezTo>
                  <a:cubicBezTo>
                    <a:pt x="374" y="202"/>
                    <a:pt x="411" y="197"/>
                    <a:pt x="447" y="182"/>
                  </a:cubicBezTo>
                  <a:cubicBezTo>
                    <a:pt x="454" y="179"/>
                    <a:pt x="461" y="178"/>
                    <a:pt x="467" y="178"/>
                  </a:cubicBezTo>
                  <a:cubicBezTo>
                    <a:pt x="483" y="178"/>
                    <a:pt x="499" y="183"/>
                    <a:pt x="513" y="186"/>
                  </a:cubicBezTo>
                  <a:cubicBezTo>
                    <a:pt x="568" y="186"/>
                    <a:pt x="621" y="188"/>
                    <a:pt x="674" y="188"/>
                  </a:cubicBezTo>
                  <a:cubicBezTo>
                    <a:pt x="701" y="188"/>
                    <a:pt x="728" y="187"/>
                    <a:pt x="755" y="186"/>
                  </a:cubicBezTo>
                  <a:cubicBezTo>
                    <a:pt x="804" y="178"/>
                    <a:pt x="858" y="170"/>
                    <a:pt x="907" y="157"/>
                  </a:cubicBezTo>
                  <a:cubicBezTo>
                    <a:pt x="915" y="157"/>
                    <a:pt x="928" y="161"/>
                    <a:pt x="936" y="165"/>
                  </a:cubicBezTo>
                  <a:cubicBezTo>
                    <a:pt x="986" y="193"/>
                    <a:pt x="1035" y="221"/>
                    <a:pt x="1085" y="221"/>
                  </a:cubicBezTo>
                  <a:cubicBezTo>
                    <a:pt x="1109" y="221"/>
                    <a:pt x="1133" y="214"/>
                    <a:pt x="1157" y="198"/>
                  </a:cubicBezTo>
                  <a:cubicBezTo>
                    <a:pt x="1160" y="197"/>
                    <a:pt x="1162" y="197"/>
                    <a:pt x="1165" y="197"/>
                  </a:cubicBezTo>
                  <a:cubicBezTo>
                    <a:pt x="1175" y="197"/>
                    <a:pt x="1184" y="202"/>
                    <a:pt x="1194" y="202"/>
                  </a:cubicBezTo>
                  <a:cubicBezTo>
                    <a:pt x="1260" y="202"/>
                    <a:pt x="1326" y="202"/>
                    <a:pt x="1391" y="198"/>
                  </a:cubicBezTo>
                  <a:cubicBezTo>
                    <a:pt x="1498" y="194"/>
                    <a:pt x="1605" y="186"/>
                    <a:pt x="1711" y="186"/>
                  </a:cubicBezTo>
                  <a:cubicBezTo>
                    <a:pt x="1789" y="186"/>
                    <a:pt x="1863" y="211"/>
                    <a:pt x="1941" y="211"/>
                  </a:cubicBezTo>
                  <a:cubicBezTo>
                    <a:pt x="2040" y="211"/>
                    <a:pt x="2139" y="193"/>
                    <a:pt x="2238" y="193"/>
                  </a:cubicBezTo>
                  <a:cubicBezTo>
                    <a:pt x="2266" y="193"/>
                    <a:pt x="2294" y="195"/>
                    <a:pt x="2323" y="198"/>
                  </a:cubicBezTo>
                  <a:cubicBezTo>
                    <a:pt x="2330" y="199"/>
                    <a:pt x="2337" y="200"/>
                    <a:pt x="2344" y="200"/>
                  </a:cubicBezTo>
                  <a:cubicBezTo>
                    <a:pt x="2379" y="200"/>
                    <a:pt x="2414" y="189"/>
                    <a:pt x="2449" y="189"/>
                  </a:cubicBezTo>
                  <a:cubicBezTo>
                    <a:pt x="2483" y="189"/>
                    <a:pt x="2518" y="199"/>
                    <a:pt x="2552" y="239"/>
                  </a:cubicBezTo>
                  <a:cubicBezTo>
                    <a:pt x="2558" y="247"/>
                    <a:pt x="2564" y="249"/>
                    <a:pt x="2571" y="249"/>
                  </a:cubicBezTo>
                  <a:cubicBezTo>
                    <a:pt x="2579" y="249"/>
                    <a:pt x="2587" y="246"/>
                    <a:pt x="2593" y="243"/>
                  </a:cubicBezTo>
                  <a:cubicBezTo>
                    <a:pt x="2655" y="231"/>
                    <a:pt x="2712" y="219"/>
                    <a:pt x="2774" y="206"/>
                  </a:cubicBezTo>
                  <a:cubicBezTo>
                    <a:pt x="2781" y="205"/>
                    <a:pt x="2788" y="204"/>
                    <a:pt x="2794" y="204"/>
                  </a:cubicBezTo>
                  <a:cubicBezTo>
                    <a:pt x="2804" y="204"/>
                    <a:pt x="2814" y="206"/>
                    <a:pt x="2823" y="211"/>
                  </a:cubicBezTo>
                  <a:cubicBezTo>
                    <a:pt x="2839" y="219"/>
                    <a:pt x="2857" y="224"/>
                    <a:pt x="2876" y="224"/>
                  </a:cubicBezTo>
                  <a:cubicBezTo>
                    <a:pt x="2900" y="224"/>
                    <a:pt x="2924" y="216"/>
                    <a:pt x="2942" y="202"/>
                  </a:cubicBezTo>
                  <a:cubicBezTo>
                    <a:pt x="2961" y="193"/>
                    <a:pt x="2981" y="189"/>
                    <a:pt x="3003" y="189"/>
                  </a:cubicBezTo>
                  <a:cubicBezTo>
                    <a:pt x="3010" y="189"/>
                    <a:pt x="3017" y="189"/>
                    <a:pt x="3024" y="190"/>
                  </a:cubicBezTo>
                  <a:cubicBezTo>
                    <a:pt x="3074" y="190"/>
                    <a:pt x="3123" y="182"/>
                    <a:pt x="3172" y="170"/>
                  </a:cubicBezTo>
                  <a:cubicBezTo>
                    <a:pt x="3182" y="164"/>
                    <a:pt x="3193" y="162"/>
                    <a:pt x="3205" y="162"/>
                  </a:cubicBezTo>
                  <a:cubicBezTo>
                    <a:pt x="3221" y="162"/>
                    <a:pt x="3237" y="167"/>
                    <a:pt x="3254" y="174"/>
                  </a:cubicBezTo>
                  <a:cubicBezTo>
                    <a:pt x="3295" y="198"/>
                    <a:pt x="3336" y="219"/>
                    <a:pt x="3385" y="231"/>
                  </a:cubicBezTo>
                  <a:cubicBezTo>
                    <a:pt x="3402" y="235"/>
                    <a:pt x="3419" y="237"/>
                    <a:pt x="3437" y="237"/>
                  </a:cubicBezTo>
                  <a:cubicBezTo>
                    <a:pt x="3484" y="237"/>
                    <a:pt x="3531" y="225"/>
                    <a:pt x="3579" y="225"/>
                  </a:cubicBezTo>
                  <a:cubicBezTo>
                    <a:pt x="3602" y="225"/>
                    <a:pt x="3625" y="228"/>
                    <a:pt x="3648" y="235"/>
                  </a:cubicBezTo>
                  <a:cubicBezTo>
                    <a:pt x="3663" y="240"/>
                    <a:pt x="3677" y="242"/>
                    <a:pt x="3692" y="242"/>
                  </a:cubicBezTo>
                  <a:cubicBezTo>
                    <a:pt x="3722" y="242"/>
                    <a:pt x="3752" y="235"/>
                    <a:pt x="3782" y="235"/>
                  </a:cubicBezTo>
                  <a:cubicBezTo>
                    <a:pt x="3786" y="235"/>
                    <a:pt x="3791" y="235"/>
                    <a:pt x="3796" y="235"/>
                  </a:cubicBezTo>
                  <a:cubicBezTo>
                    <a:pt x="3857" y="235"/>
                    <a:pt x="3919" y="243"/>
                    <a:pt x="3980" y="248"/>
                  </a:cubicBezTo>
                  <a:cubicBezTo>
                    <a:pt x="3997" y="252"/>
                    <a:pt x="4013" y="252"/>
                    <a:pt x="4026" y="252"/>
                  </a:cubicBezTo>
                  <a:cubicBezTo>
                    <a:pt x="4091" y="248"/>
                    <a:pt x="4153" y="239"/>
                    <a:pt x="4214" y="235"/>
                  </a:cubicBezTo>
                  <a:cubicBezTo>
                    <a:pt x="4243" y="235"/>
                    <a:pt x="4268" y="227"/>
                    <a:pt x="4292" y="153"/>
                  </a:cubicBezTo>
                  <a:cubicBezTo>
                    <a:pt x="4247" y="89"/>
                    <a:pt x="4178" y="43"/>
                    <a:pt x="4116" y="43"/>
                  </a:cubicBezTo>
                  <a:cubicBezTo>
                    <a:pt x="4099" y="43"/>
                    <a:pt x="4082" y="47"/>
                    <a:pt x="4067" y="55"/>
                  </a:cubicBezTo>
                  <a:cubicBezTo>
                    <a:pt x="4034" y="72"/>
                    <a:pt x="4002" y="78"/>
                    <a:pt x="3970" y="78"/>
                  </a:cubicBezTo>
                  <a:cubicBezTo>
                    <a:pt x="3905" y="78"/>
                    <a:pt x="3841" y="53"/>
                    <a:pt x="3775" y="51"/>
                  </a:cubicBezTo>
                  <a:cubicBezTo>
                    <a:pt x="3718" y="42"/>
                    <a:pt x="3656" y="38"/>
                    <a:pt x="3599" y="38"/>
                  </a:cubicBezTo>
                  <a:cubicBezTo>
                    <a:pt x="3487" y="52"/>
                    <a:pt x="3374" y="60"/>
                    <a:pt x="3262" y="60"/>
                  </a:cubicBezTo>
                  <a:cubicBezTo>
                    <a:pt x="3239" y="60"/>
                    <a:pt x="3216" y="59"/>
                    <a:pt x="3193" y="59"/>
                  </a:cubicBezTo>
                  <a:cubicBezTo>
                    <a:pt x="3179" y="59"/>
                    <a:pt x="3166" y="59"/>
                    <a:pt x="3152" y="59"/>
                  </a:cubicBezTo>
                  <a:cubicBezTo>
                    <a:pt x="3071" y="59"/>
                    <a:pt x="2990" y="56"/>
                    <a:pt x="2909" y="14"/>
                  </a:cubicBezTo>
                  <a:cubicBezTo>
                    <a:pt x="2902" y="10"/>
                    <a:pt x="2895" y="8"/>
                    <a:pt x="2888" y="8"/>
                  </a:cubicBezTo>
                  <a:cubicBezTo>
                    <a:pt x="2867" y="8"/>
                    <a:pt x="2845" y="23"/>
                    <a:pt x="2823" y="26"/>
                  </a:cubicBezTo>
                  <a:cubicBezTo>
                    <a:pt x="2778" y="42"/>
                    <a:pt x="2733" y="51"/>
                    <a:pt x="2688" y="55"/>
                  </a:cubicBezTo>
                  <a:cubicBezTo>
                    <a:pt x="2647" y="48"/>
                    <a:pt x="2607" y="31"/>
                    <a:pt x="2566" y="31"/>
                  </a:cubicBezTo>
                  <a:cubicBezTo>
                    <a:pt x="2533" y="31"/>
                    <a:pt x="2499" y="42"/>
                    <a:pt x="2466" y="79"/>
                  </a:cubicBezTo>
                  <a:cubicBezTo>
                    <a:pt x="2465" y="80"/>
                    <a:pt x="2463" y="80"/>
                    <a:pt x="2461" y="80"/>
                  </a:cubicBezTo>
                  <a:cubicBezTo>
                    <a:pt x="2455" y="80"/>
                    <a:pt x="2448" y="75"/>
                    <a:pt x="2442" y="75"/>
                  </a:cubicBezTo>
                  <a:cubicBezTo>
                    <a:pt x="2326" y="68"/>
                    <a:pt x="2211" y="45"/>
                    <a:pt x="2096" y="45"/>
                  </a:cubicBezTo>
                  <a:cubicBezTo>
                    <a:pt x="2080" y="45"/>
                    <a:pt x="2064" y="45"/>
                    <a:pt x="2048" y="46"/>
                  </a:cubicBezTo>
                  <a:cubicBezTo>
                    <a:pt x="2041" y="47"/>
                    <a:pt x="2034" y="47"/>
                    <a:pt x="2027" y="47"/>
                  </a:cubicBezTo>
                  <a:cubicBezTo>
                    <a:pt x="1955" y="47"/>
                    <a:pt x="1883" y="17"/>
                    <a:pt x="1811" y="17"/>
                  </a:cubicBezTo>
                  <a:cubicBezTo>
                    <a:pt x="1795" y="17"/>
                    <a:pt x="1780" y="18"/>
                    <a:pt x="1765" y="22"/>
                  </a:cubicBezTo>
                  <a:cubicBezTo>
                    <a:pt x="1758" y="23"/>
                    <a:pt x="1751" y="24"/>
                    <a:pt x="1744" y="24"/>
                  </a:cubicBezTo>
                  <a:cubicBezTo>
                    <a:pt x="1703" y="24"/>
                    <a:pt x="1664" y="0"/>
                    <a:pt x="162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9"/>
            <p:cNvSpPr/>
            <p:nvPr/>
          </p:nvSpPr>
          <p:spPr>
            <a:xfrm>
              <a:off x="1310925" y="4959900"/>
              <a:ext cx="32450" cy="4400"/>
            </a:xfrm>
            <a:custGeom>
              <a:avLst/>
              <a:gdLst/>
              <a:ahLst/>
              <a:cxnLst/>
              <a:rect l="l" t="t" r="r" b="b"/>
              <a:pathLst>
                <a:path w="1298" h="176" extrusionOk="0">
                  <a:moveTo>
                    <a:pt x="92" y="0"/>
                  </a:moveTo>
                  <a:cubicBezTo>
                    <a:pt x="65" y="0"/>
                    <a:pt x="33" y="33"/>
                    <a:pt x="1" y="48"/>
                  </a:cubicBezTo>
                  <a:cubicBezTo>
                    <a:pt x="24" y="121"/>
                    <a:pt x="61" y="156"/>
                    <a:pt x="100" y="156"/>
                  </a:cubicBezTo>
                  <a:cubicBezTo>
                    <a:pt x="109" y="156"/>
                    <a:pt x="119" y="154"/>
                    <a:pt x="128" y="150"/>
                  </a:cubicBezTo>
                  <a:cubicBezTo>
                    <a:pt x="153" y="136"/>
                    <a:pt x="181" y="129"/>
                    <a:pt x="209" y="129"/>
                  </a:cubicBezTo>
                  <a:cubicBezTo>
                    <a:pt x="246" y="129"/>
                    <a:pt x="283" y="141"/>
                    <a:pt x="313" y="167"/>
                  </a:cubicBezTo>
                  <a:cubicBezTo>
                    <a:pt x="320" y="172"/>
                    <a:pt x="327" y="174"/>
                    <a:pt x="334" y="174"/>
                  </a:cubicBezTo>
                  <a:cubicBezTo>
                    <a:pt x="339" y="174"/>
                    <a:pt x="345" y="173"/>
                    <a:pt x="350" y="171"/>
                  </a:cubicBezTo>
                  <a:cubicBezTo>
                    <a:pt x="381" y="174"/>
                    <a:pt x="412" y="175"/>
                    <a:pt x="442" y="175"/>
                  </a:cubicBezTo>
                  <a:cubicBezTo>
                    <a:pt x="491" y="175"/>
                    <a:pt x="539" y="172"/>
                    <a:pt x="588" y="167"/>
                  </a:cubicBezTo>
                  <a:cubicBezTo>
                    <a:pt x="625" y="157"/>
                    <a:pt x="662" y="154"/>
                    <a:pt x="700" y="154"/>
                  </a:cubicBezTo>
                  <a:cubicBezTo>
                    <a:pt x="749" y="154"/>
                    <a:pt x="799" y="159"/>
                    <a:pt x="847" y="159"/>
                  </a:cubicBezTo>
                  <a:cubicBezTo>
                    <a:pt x="857" y="159"/>
                    <a:pt x="866" y="159"/>
                    <a:pt x="875" y="159"/>
                  </a:cubicBezTo>
                  <a:cubicBezTo>
                    <a:pt x="912" y="159"/>
                    <a:pt x="949" y="159"/>
                    <a:pt x="986" y="150"/>
                  </a:cubicBezTo>
                  <a:cubicBezTo>
                    <a:pt x="1002" y="147"/>
                    <a:pt x="1018" y="146"/>
                    <a:pt x="1034" y="146"/>
                  </a:cubicBezTo>
                  <a:cubicBezTo>
                    <a:pt x="1063" y="146"/>
                    <a:pt x="1092" y="151"/>
                    <a:pt x="1121" y="159"/>
                  </a:cubicBezTo>
                  <a:cubicBezTo>
                    <a:pt x="1137" y="161"/>
                    <a:pt x="1153" y="163"/>
                    <a:pt x="1169" y="163"/>
                  </a:cubicBezTo>
                  <a:cubicBezTo>
                    <a:pt x="1200" y="163"/>
                    <a:pt x="1231" y="157"/>
                    <a:pt x="1261" y="146"/>
                  </a:cubicBezTo>
                  <a:cubicBezTo>
                    <a:pt x="1281" y="138"/>
                    <a:pt x="1298" y="105"/>
                    <a:pt x="1281" y="44"/>
                  </a:cubicBezTo>
                  <a:cubicBezTo>
                    <a:pt x="1248" y="35"/>
                    <a:pt x="1211" y="27"/>
                    <a:pt x="1179" y="23"/>
                  </a:cubicBezTo>
                  <a:cubicBezTo>
                    <a:pt x="1076" y="19"/>
                    <a:pt x="965" y="19"/>
                    <a:pt x="863" y="15"/>
                  </a:cubicBezTo>
                  <a:cubicBezTo>
                    <a:pt x="727" y="11"/>
                    <a:pt x="592" y="15"/>
                    <a:pt x="456" y="3"/>
                  </a:cubicBezTo>
                  <a:cubicBezTo>
                    <a:pt x="444" y="1"/>
                    <a:pt x="432" y="1"/>
                    <a:pt x="419" y="1"/>
                  </a:cubicBezTo>
                  <a:cubicBezTo>
                    <a:pt x="349" y="1"/>
                    <a:pt x="278" y="18"/>
                    <a:pt x="206" y="18"/>
                  </a:cubicBezTo>
                  <a:cubicBezTo>
                    <a:pt x="172" y="18"/>
                    <a:pt x="138" y="14"/>
                    <a:pt x="103" y="3"/>
                  </a:cubicBezTo>
                  <a:cubicBezTo>
                    <a:pt x="100" y="1"/>
                    <a:pt x="96" y="0"/>
                    <a:pt x="9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9"/>
            <p:cNvSpPr/>
            <p:nvPr/>
          </p:nvSpPr>
          <p:spPr>
            <a:xfrm>
              <a:off x="1438450" y="4985900"/>
              <a:ext cx="29675" cy="5100"/>
            </a:xfrm>
            <a:custGeom>
              <a:avLst/>
              <a:gdLst/>
              <a:ahLst/>
              <a:cxnLst/>
              <a:rect l="l" t="t" r="r" b="b"/>
              <a:pathLst>
                <a:path w="1187" h="204" extrusionOk="0">
                  <a:moveTo>
                    <a:pt x="696" y="1"/>
                  </a:moveTo>
                  <a:cubicBezTo>
                    <a:pt x="651" y="1"/>
                    <a:pt x="607" y="8"/>
                    <a:pt x="562" y="21"/>
                  </a:cubicBezTo>
                  <a:cubicBezTo>
                    <a:pt x="519" y="34"/>
                    <a:pt x="475" y="40"/>
                    <a:pt x="431" y="40"/>
                  </a:cubicBezTo>
                  <a:cubicBezTo>
                    <a:pt x="390" y="40"/>
                    <a:pt x="349" y="35"/>
                    <a:pt x="308" y="25"/>
                  </a:cubicBezTo>
                  <a:cubicBezTo>
                    <a:pt x="278" y="16"/>
                    <a:pt x="248" y="12"/>
                    <a:pt x="219" y="12"/>
                  </a:cubicBezTo>
                  <a:cubicBezTo>
                    <a:pt x="149" y="12"/>
                    <a:pt x="82" y="34"/>
                    <a:pt x="13" y="54"/>
                  </a:cubicBezTo>
                  <a:cubicBezTo>
                    <a:pt x="8" y="54"/>
                    <a:pt x="4" y="75"/>
                    <a:pt x="0" y="87"/>
                  </a:cubicBezTo>
                  <a:cubicBezTo>
                    <a:pt x="13" y="189"/>
                    <a:pt x="49" y="189"/>
                    <a:pt x="78" y="194"/>
                  </a:cubicBezTo>
                  <a:cubicBezTo>
                    <a:pt x="99" y="195"/>
                    <a:pt x="118" y="196"/>
                    <a:pt x="138" y="196"/>
                  </a:cubicBezTo>
                  <a:cubicBezTo>
                    <a:pt x="166" y="196"/>
                    <a:pt x="193" y="194"/>
                    <a:pt x="222" y="189"/>
                  </a:cubicBezTo>
                  <a:cubicBezTo>
                    <a:pt x="271" y="186"/>
                    <a:pt x="324" y="167"/>
                    <a:pt x="376" y="167"/>
                  </a:cubicBezTo>
                  <a:cubicBezTo>
                    <a:pt x="385" y="167"/>
                    <a:pt x="394" y="168"/>
                    <a:pt x="402" y="169"/>
                  </a:cubicBezTo>
                  <a:cubicBezTo>
                    <a:pt x="457" y="180"/>
                    <a:pt x="510" y="196"/>
                    <a:pt x="563" y="196"/>
                  </a:cubicBezTo>
                  <a:cubicBezTo>
                    <a:pt x="590" y="196"/>
                    <a:pt x="617" y="192"/>
                    <a:pt x="644" y="181"/>
                  </a:cubicBezTo>
                  <a:cubicBezTo>
                    <a:pt x="673" y="169"/>
                    <a:pt x="706" y="165"/>
                    <a:pt x="735" y="165"/>
                  </a:cubicBezTo>
                  <a:cubicBezTo>
                    <a:pt x="760" y="168"/>
                    <a:pt x="788" y="198"/>
                    <a:pt x="811" y="198"/>
                  </a:cubicBezTo>
                  <a:cubicBezTo>
                    <a:pt x="817" y="198"/>
                    <a:pt x="824" y="196"/>
                    <a:pt x="829" y="189"/>
                  </a:cubicBezTo>
                  <a:cubicBezTo>
                    <a:pt x="845" y="170"/>
                    <a:pt x="860" y="163"/>
                    <a:pt x="875" y="163"/>
                  </a:cubicBezTo>
                  <a:cubicBezTo>
                    <a:pt x="901" y="163"/>
                    <a:pt x="926" y="186"/>
                    <a:pt x="952" y="202"/>
                  </a:cubicBezTo>
                  <a:cubicBezTo>
                    <a:pt x="955" y="203"/>
                    <a:pt x="958" y="204"/>
                    <a:pt x="961" y="204"/>
                  </a:cubicBezTo>
                  <a:cubicBezTo>
                    <a:pt x="966" y="204"/>
                    <a:pt x="973" y="202"/>
                    <a:pt x="981" y="202"/>
                  </a:cubicBezTo>
                  <a:cubicBezTo>
                    <a:pt x="1022" y="198"/>
                    <a:pt x="1063" y="194"/>
                    <a:pt x="1108" y="189"/>
                  </a:cubicBezTo>
                  <a:cubicBezTo>
                    <a:pt x="1112" y="191"/>
                    <a:pt x="1117" y="191"/>
                    <a:pt x="1121" y="191"/>
                  </a:cubicBezTo>
                  <a:cubicBezTo>
                    <a:pt x="1150" y="191"/>
                    <a:pt x="1179" y="169"/>
                    <a:pt x="1186" y="140"/>
                  </a:cubicBezTo>
                  <a:cubicBezTo>
                    <a:pt x="1182" y="46"/>
                    <a:pt x="1166" y="21"/>
                    <a:pt x="1141" y="21"/>
                  </a:cubicBezTo>
                  <a:cubicBezTo>
                    <a:pt x="1104" y="13"/>
                    <a:pt x="1071" y="13"/>
                    <a:pt x="1038" y="9"/>
                  </a:cubicBezTo>
                  <a:cubicBezTo>
                    <a:pt x="1031" y="8"/>
                    <a:pt x="1024" y="8"/>
                    <a:pt x="1017" y="8"/>
                  </a:cubicBezTo>
                  <a:cubicBezTo>
                    <a:pt x="965" y="8"/>
                    <a:pt x="915" y="25"/>
                    <a:pt x="863" y="25"/>
                  </a:cubicBezTo>
                  <a:cubicBezTo>
                    <a:pt x="845" y="25"/>
                    <a:pt x="827" y="23"/>
                    <a:pt x="809" y="17"/>
                  </a:cubicBezTo>
                  <a:cubicBezTo>
                    <a:pt x="771" y="6"/>
                    <a:pt x="733" y="1"/>
                    <a:pt x="69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9"/>
            <p:cNvSpPr/>
            <p:nvPr/>
          </p:nvSpPr>
          <p:spPr>
            <a:xfrm>
              <a:off x="1325600" y="4986600"/>
              <a:ext cx="3425" cy="3600"/>
            </a:xfrm>
            <a:custGeom>
              <a:avLst/>
              <a:gdLst/>
              <a:ahLst/>
              <a:cxnLst/>
              <a:rect l="l" t="t" r="r" b="b"/>
              <a:pathLst>
                <a:path w="137" h="144" extrusionOk="0">
                  <a:moveTo>
                    <a:pt x="58" y="1"/>
                  </a:moveTo>
                  <a:cubicBezTo>
                    <a:pt x="44" y="1"/>
                    <a:pt x="31" y="5"/>
                    <a:pt x="17" y="14"/>
                  </a:cubicBezTo>
                  <a:cubicBezTo>
                    <a:pt x="9" y="30"/>
                    <a:pt x="5" y="51"/>
                    <a:pt x="5" y="71"/>
                  </a:cubicBezTo>
                  <a:cubicBezTo>
                    <a:pt x="1" y="88"/>
                    <a:pt x="5" y="104"/>
                    <a:pt x="13" y="120"/>
                  </a:cubicBezTo>
                  <a:cubicBezTo>
                    <a:pt x="31" y="128"/>
                    <a:pt x="50" y="144"/>
                    <a:pt x="70" y="144"/>
                  </a:cubicBezTo>
                  <a:cubicBezTo>
                    <a:pt x="92" y="144"/>
                    <a:pt x="115" y="125"/>
                    <a:pt x="136" y="59"/>
                  </a:cubicBezTo>
                  <a:cubicBezTo>
                    <a:pt x="109" y="18"/>
                    <a:pt x="84" y="1"/>
                    <a:pt x="5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9"/>
            <p:cNvSpPr/>
            <p:nvPr/>
          </p:nvSpPr>
          <p:spPr>
            <a:xfrm>
              <a:off x="1296050" y="4901900"/>
              <a:ext cx="7125" cy="1975"/>
            </a:xfrm>
            <a:custGeom>
              <a:avLst/>
              <a:gdLst/>
              <a:ahLst/>
              <a:cxnLst/>
              <a:rect l="l" t="t" r="r" b="b"/>
              <a:pathLst>
                <a:path w="285" h="79" extrusionOk="0">
                  <a:moveTo>
                    <a:pt x="239" y="0"/>
                  </a:moveTo>
                  <a:cubicBezTo>
                    <a:pt x="165" y="0"/>
                    <a:pt x="91" y="8"/>
                    <a:pt x="13" y="12"/>
                  </a:cubicBezTo>
                  <a:cubicBezTo>
                    <a:pt x="9" y="12"/>
                    <a:pt x="5" y="17"/>
                    <a:pt x="1" y="21"/>
                  </a:cubicBezTo>
                  <a:lnTo>
                    <a:pt x="1" y="54"/>
                  </a:lnTo>
                  <a:cubicBezTo>
                    <a:pt x="13" y="62"/>
                    <a:pt x="26" y="66"/>
                    <a:pt x="38" y="70"/>
                  </a:cubicBezTo>
                  <a:cubicBezTo>
                    <a:pt x="87" y="74"/>
                    <a:pt x="140" y="78"/>
                    <a:pt x="194" y="78"/>
                  </a:cubicBezTo>
                  <a:cubicBezTo>
                    <a:pt x="210" y="78"/>
                    <a:pt x="231" y="78"/>
                    <a:pt x="247" y="70"/>
                  </a:cubicBezTo>
                  <a:cubicBezTo>
                    <a:pt x="255" y="66"/>
                    <a:pt x="264" y="45"/>
                    <a:pt x="284" y="21"/>
                  </a:cubicBezTo>
                  <a:cubicBezTo>
                    <a:pt x="264" y="12"/>
                    <a:pt x="251" y="0"/>
                    <a:pt x="23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9"/>
            <p:cNvSpPr/>
            <p:nvPr/>
          </p:nvSpPr>
          <p:spPr>
            <a:xfrm>
              <a:off x="1296050" y="4985300"/>
              <a:ext cx="28250" cy="6475"/>
            </a:xfrm>
            <a:custGeom>
              <a:avLst/>
              <a:gdLst/>
              <a:ahLst/>
              <a:cxnLst/>
              <a:rect l="l" t="t" r="r" b="b"/>
              <a:pathLst>
                <a:path w="1130" h="259" extrusionOk="0">
                  <a:moveTo>
                    <a:pt x="758" y="1"/>
                  </a:moveTo>
                  <a:cubicBezTo>
                    <a:pt x="716" y="1"/>
                    <a:pt x="675" y="7"/>
                    <a:pt x="633" y="25"/>
                  </a:cubicBezTo>
                  <a:cubicBezTo>
                    <a:pt x="557" y="52"/>
                    <a:pt x="477" y="65"/>
                    <a:pt x="398" y="65"/>
                  </a:cubicBezTo>
                  <a:cubicBezTo>
                    <a:pt x="331" y="65"/>
                    <a:pt x="265" y="56"/>
                    <a:pt x="202" y="37"/>
                  </a:cubicBezTo>
                  <a:cubicBezTo>
                    <a:pt x="155" y="26"/>
                    <a:pt x="111" y="12"/>
                    <a:pt x="67" y="12"/>
                  </a:cubicBezTo>
                  <a:cubicBezTo>
                    <a:pt x="45" y="12"/>
                    <a:pt x="23" y="15"/>
                    <a:pt x="1" y="25"/>
                  </a:cubicBezTo>
                  <a:lnTo>
                    <a:pt x="1" y="222"/>
                  </a:lnTo>
                  <a:cubicBezTo>
                    <a:pt x="34" y="238"/>
                    <a:pt x="75" y="246"/>
                    <a:pt x="112" y="246"/>
                  </a:cubicBezTo>
                  <a:cubicBezTo>
                    <a:pt x="166" y="235"/>
                    <a:pt x="219" y="226"/>
                    <a:pt x="272" y="226"/>
                  </a:cubicBezTo>
                  <a:cubicBezTo>
                    <a:pt x="319" y="226"/>
                    <a:pt x="365" y="233"/>
                    <a:pt x="411" y="255"/>
                  </a:cubicBezTo>
                  <a:cubicBezTo>
                    <a:pt x="418" y="257"/>
                    <a:pt x="424" y="258"/>
                    <a:pt x="431" y="258"/>
                  </a:cubicBezTo>
                  <a:cubicBezTo>
                    <a:pt x="453" y="258"/>
                    <a:pt x="475" y="245"/>
                    <a:pt x="497" y="242"/>
                  </a:cubicBezTo>
                  <a:cubicBezTo>
                    <a:pt x="551" y="234"/>
                    <a:pt x="596" y="218"/>
                    <a:pt x="649" y="213"/>
                  </a:cubicBezTo>
                  <a:cubicBezTo>
                    <a:pt x="711" y="205"/>
                    <a:pt x="776" y="209"/>
                    <a:pt x="838" y="205"/>
                  </a:cubicBezTo>
                  <a:lnTo>
                    <a:pt x="1039" y="205"/>
                  </a:lnTo>
                  <a:cubicBezTo>
                    <a:pt x="1068" y="205"/>
                    <a:pt x="1096" y="205"/>
                    <a:pt x="1129" y="111"/>
                  </a:cubicBezTo>
                  <a:cubicBezTo>
                    <a:pt x="1105" y="86"/>
                    <a:pt x="1088" y="62"/>
                    <a:pt x="1072" y="58"/>
                  </a:cubicBezTo>
                  <a:cubicBezTo>
                    <a:pt x="966" y="43"/>
                    <a:pt x="862" y="1"/>
                    <a:pt x="75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9"/>
            <p:cNvSpPr/>
            <p:nvPr/>
          </p:nvSpPr>
          <p:spPr>
            <a:xfrm>
              <a:off x="1305800" y="4917825"/>
              <a:ext cx="3325" cy="2550"/>
            </a:xfrm>
            <a:custGeom>
              <a:avLst/>
              <a:gdLst/>
              <a:ahLst/>
              <a:cxnLst/>
              <a:rect l="l" t="t" r="r" b="b"/>
              <a:pathLst>
                <a:path w="133" h="102" extrusionOk="0">
                  <a:moveTo>
                    <a:pt x="54" y="0"/>
                  </a:moveTo>
                  <a:cubicBezTo>
                    <a:pt x="41" y="0"/>
                    <a:pt x="29" y="3"/>
                    <a:pt x="17" y="7"/>
                  </a:cubicBezTo>
                  <a:cubicBezTo>
                    <a:pt x="5" y="16"/>
                    <a:pt x="1" y="28"/>
                    <a:pt x="1" y="44"/>
                  </a:cubicBezTo>
                  <a:cubicBezTo>
                    <a:pt x="1" y="57"/>
                    <a:pt x="5" y="73"/>
                    <a:pt x="13" y="85"/>
                  </a:cubicBezTo>
                  <a:cubicBezTo>
                    <a:pt x="24" y="96"/>
                    <a:pt x="37" y="102"/>
                    <a:pt x="51" y="102"/>
                  </a:cubicBezTo>
                  <a:cubicBezTo>
                    <a:pt x="78" y="102"/>
                    <a:pt x="108" y="81"/>
                    <a:pt x="132" y="40"/>
                  </a:cubicBezTo>
                  <a:cubicBezTo>
                    <a:pt x="112" y="14"/>
                    <a:pt x="83" y="0"/>
                    <a:pt x="5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9"/>
            <p:cNvSpPr/>
            <p:nvPr/>
          </p:nvSpPr>
          <p:spPr>
            <a:xfrm>
              <a:off x="1309600" y="4961400"/>
              <a:ext cx="25" cy="125"/>
            </a:xfrm>
            <a:custGeom>
              <a:avLst/>
              <a:gdLst/>
              <a:ahLst/>
              <a:cxnLst/>
              <a:rect l="l" t="t" r="r" b="b"/>
              <a:pathLst>
                <a:path w="1" h="5" extrusionOk="0">
                  <a:moveTo>
                    <a:pt x="1" y="0"/>
                  </a:moveTo>
                  <a:lnTo>
                    <a:pt x="1" y="4"/>
                  </a:lnTo>
                  <a:lnTo>
                    <a:pt x="1" y="4"/>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9"/>
            <p:cNvSpPr/>
            <p:nvPr/>
          </p:nvSpPr>
          <p:spPr>
            <a:xfrm>
              <a:off x="1344475" y="4960150"/>
              <a:ext cx="4225" cy="3725"/>
            </a:xfrm>
            <a:custGeom>
              <a:avLst/>
              <a:gdLst/>
              <a:ahLst/>
              <a:cxnLst/>
              <a:rect l="l" t="t" r="r" b="b"/>
              <a:pathLst>
                <a:path w="169" h="149" extrusionOk="0">
                  <a:moveTo>
                    <a:pt x="85" y="1"/>
                  </a:moveTo>
                  <a:cubicBezTo>
                    <a:pt x="58" y="1"/>
                    <a:pt x="30" y="16"/>
                    <a:pt x="1" y="46"/>
                  </a:cubicBezTo>
                  <a:cubicBezTo>
                    <a:pt x="34" y="115"/>
                    <a:pt x="60" y="149"/>
                    <a:pt x="86" y="149"/>
                  </a:cubicBezTo>
                  <a:cubicBezTo>
                    <a:pt x="111" y="149"/>
                    <a:pt x="137" y="117"/>
                    <a:pt x="169" y="54"/>
                  </a:cubicBezTo>
                  <a:cubicBezTo>
                    <a:pt x="141" y="18"/>
                    <a:pt x="114" y="1"/>
                    <a:pt x="8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9"/>
            <p:cNvSpPr/>
            <p:nvPr/>
          </p:nvSpPr>
          <p:spPr>
            <a:xfrm>
              <a:off x="1311025" y="4961075"/>
              <a:ext cx="25" cy="125"/>
            </a:xfrm>
            <a:custGeom>
              <a:avLst/>
              <a:gdLst/>
              <a:ahLst/>
              <a:cxnLst/>
              <a:rect l="l" t="t" r="r" b="b"/>
              <a:pathLst>
                <a:path w="1" h="5" extrusionOk="0">
                  <a:moveTo>
                    <a:pt x="1" y="1"/>
                  </a:moveTo>
                  <a:lnTo>
                    <a:pt x="1" y="5"/>
                  </a:lnTo>
                  <a:lnTo>
                    <a:pt x="1" y="5"/>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9"/>
            <p:cNvSpPr/>
            <p:nvPr/>
          </p:nvSpPr>
          <p:spPr>
            <a:xfrm>
              <a:off x="1345200" y="4946875"/>
              <a:ext cx="4325" cy="3250"/>
            </a:xfrm>
            <a:custGeom>
              <a:avLst/>
              <a:gdLst/>
              <a:ahLst/>
              <a:cxnLst/>
              <a:rect l="l" t="t" r="r" b="b"/>
              <a:pathLst>
                <a:path w="173" h="130" extrusionOk="0">
                  <a:moveTo>
                    <a:pt x="83" y="1"/>
                  </a:moveTo>
                  <a:cubicBezTo>
                    <a:pt x="61" y="1"/>
                    <a:pt x="38" y="9"/>
                    <a:pt x="17" y="15"/>
                  </a:cubicBezTo>
                  <a:cubicBezTo>
                    <a:pt x="9" y="15"/>
                    <a:pt x="0" y="39"/>
                    <a:pt x="0" y="48"/>
                  </a:cubicBezTo>
                  <a:cubicBezTo>
                    <a:pt x="0" y="64"/>
                    <a:pt x="9" y="85"/>
                    <a:pt x="17" y="101"/>
                  </a:cubicBezTo>
                  <a:cubicBezTo>
                    <a:pt x="39" y="119"/>
                    <a:pt x="59" y="129"/>
                    <a:pt x="80" y="129"/>
                  </a:cubicBezTo>
                  <a:cubicBezTo>
                    <a:pt x="109" y="129"/>
                    <a:pt x="139" y="109"/>
                    <a:pt x="173" y="68"/>
                  </a:cubicBezTo>
                  <a:cubicBezTo>
                    <a:pt x="143" y="15"/>
                    <a:pt x="113" y="1"/>
                    <a:pt x="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9"/>
            <p:cNvSpPr/>
            <p:nvPr/>
          </p:nvSpPr>
          <p:spPr>
            <a:xfrm>
              <a:off x="1348275" y="4901400"/>
              <a:ext cx="2075" cy="2125"/>
            </a:xfrm>
            <a:custGeom>
              <a:avLst/>
              <a:gdLst/>
              <a:ahLst/>
              <a:cxnLst/>
              <a:rect l="l" t="t" r="r" b="b"/>
              <a:pathLst>
                <a:path w="83" h="85" extrusionOk="0">
                  <a:moveTo>
                    <a:pt x="50" y="1"/>
                  </a:moveTo>
                  <a:cubicBezTo>
                    <a:pt x="36" y="1"/>
                    <a:pt x="20" y="11"/>
                    <a:pt x="0" y="32"/>
                  </a:cubicBezTo>
                  <a:cubicBezTo>
                    <a:pt x="0" y="41"/>
                    <a:pt x="0" y="45"/>
                    <a:pt x="0" y="53"/>
                  </a:cubicBezTo>
                  <a:cubicBezTo>
                    <a:pt x="24" y="75"/>
                    <a:pt x="41" y="85"/>
                    <a:pt x="54" y="85"/>
                  </a:cubicBezTo>
                  <a:cubicBezTo>
                    <a:pt x="65" y="85"/>
                    <a:pt x="73" y="77"/>
                    <a:pt x="78" y="61"/>
                  </a:cubicBezTo>
                  <a:cubicBezTo>
                    <a:pt x="83" y="45"/>
                    <a:pt x="78" y="32"/>
                    <a:pt x="74" y="16"/>
                  </a:cubicBezTo>
                  <a:cubicBezTo>
                    <a:pt x="68" y="6"/>
                    <a:pt x="59" y="1"/>
                    <a:pt x="5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9"/>
            <p:cNvSpPr/>
            <p:nvPr/>
          </p:nvSpPr>
          <p:spPr>
            <a:xfrm>
              <a:off x="1349100" y="4917925"/>
              <a:ext cx="2900" cy="2350"/>
            </a:xfrm>
            <a:custGeom>
              <a:avLst/>
              <a:gdLst/>
              <a:ahLst/>
              <a:cxnLst/>
              <a:rect l="l" t="t" r="r" b="b"/>
              <a:pathLst>
                <a:path w="116" h="94" extrusionOk="0">
                  <a:moveTo>
                    <a:pt x="39" y="0"/>
                  </a:moveTo>
                  <a:cubicBezTo>
                    <a:pt x="22" y="0"/>
                    <a:pt x="7" y="13"/>
                    <a:pt x="0" y="57"/>
                  </a:cubicBezTo>
                  <a:cubicBezTo>
                    <a:pt x="26" y="76"/>
                    <a:pt x="50" y="93"/>
                    <a:pt x="77" y="93"/>
                  </a:cubicBezTo>
                  <a:cubicBezTo>
                    <a:pt x="84" y="93"/>
                    <a:pt x="91" y="92"/>
                    <a:pt x="99" y="90"/>
                  </a:cubicBezTo>
                  <a:cubicBezTo>
                    <a:pt x="107" y="81"/>
                    <a:pt x="111" y="73"/>
                    <a:pt x="111" y="65"/>
                  </a:cubicBezTo>
                  <a:cubicBezTo>
                    <a:pt x="115" y="53"/>
                    <a:pt x="115" y="40"/>
                    <a:pt x="111" y="28"/>
                  </a:cubicBezTo>
                  <a:cubicBezTo>
                    <a:pt x="91" y="16"/>
                    <a:pt x="74" y="7"/>
                    <a:pt x="54" y="3"/>
                  </a:cubicBezTo>
                  <a:cubicBezTo>
                    <a:pt x="49" y="1"/>
                    <a:pt x="44" y="0"/>
                    <a:pt x="3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9"/>
            <p:cNvSpPr/>
            <p:nvPr/>
          </p:nvSpPr>
          <p:spPr>
            <a:xfrm>
              <a:off x="1355650" y="4946775"/>
              <a:ext cx="5475" cy="3250"/>
            </a:xfrm>
            <a:custGeom>
              <a:avLst/>
              <a:gdLst/>
              <a:ahLst/>
              <a:cxnLst/>
              <a:rect l="l" t="t" r="r" b="b"/>
              <a:pathLst>
                <a:path w="219" h="130" extrusionOk="0">
                  <a:moveTo>
                    <a:pt x="88" y="1"/>
                  </a:moveTo>
                  <a:cubicBezTo>
                    <a:pt x="59" y="1"/>
                    <a:pt x="29" y="12"/>
                    <a:pt x="1" y="64"/>
                  </a:cubicBezTo>
                  <a:cubicBezTo>
                    <a:pt x="37" y="111"/>
                    <a:pt x="71" y="130"/>
                    <a:pt x="104" y="130"/>
                  </a:cubicBezTo>
                  <a:cubicBezTo>
                    <a:pt x="143" y="130"/>
                    <a:pt x="181" y="104"/>
                    <a:pt x="218" y="68"/>
                  </a:cubicBezTo>
                  <a:cubicBezTo>
                    <a:pt x="188" y="17"/>
                    <a:pt x="182" y="5"/>
                    <a:pt x="163" y="5"/>
                  </a:cubicBezTo>
                  <a:cubicBezTo>
                    <a:pt x="159" y="5"/>
                    <a:pt x="154" y="6"/>
                    <a:pt x="149" y="7"/>
                  </a:cubicBezTo>
                  <a:cubicBezTo>
                    <a:pt x="130" y="7"/>
                    <a:pt x="109" y="1"/>
                    <a:pt x="8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9"/>
            <p:cNvSpPr/>
            <p:nvPr/>
          </p:nvSpPr>
          <p:spPr>
            <a:xfrm>
              <a:off x="1459575" y="4947100"/>
              <a:ext cx="4025" cy="3150"/>
            </a:xfrm>
            <a:custGeom>
              <a:avLst/>
              <a:gdLst/>
              <a:ahLst/>
              <a:cxnLst/>
              <a:rect l="l" t="t" r="r" b="b"/>
              <a:pathLst>
                <a:path w="161" h="126" extrusionOk="0">
                  <a:moveTo>
                    <a:pt x="66" y="0"/>
                  </a:moveTo>
                  <a:cubicBezTo>
                    <a:pt x="61" y="0"/>
                    <a:pt x="55" y="1"/>
                    <a:pt x="50" y="2"/>
                  </a:cubicBezTo>
                  <a:cubicBezTo>
                    <a:pt x="25" y="2"/>
                    <a:pt x="5" y="10"/>
                    <a:pt x="1" y="63"/>
                  </a:cubicBezTo>
                  <a:cubicBezTo>
                    <a:pt x="34" y="105"/>
                    <a:pt x="54" y="126"/>
                    <a:pt x="76" y="126"/>
                  </a:cubicBezTo>
                  <a:cubicBezTo>
                    <a:pt x="97" y="126"/>
                    <a:pt x="121" y="107"/>
                    <a:pt x="161" y="71"/>
                  </a:cubicBezTo>
                  <a:cubicBezTo>
                    <a:pt x="146" y="28"/>
                    <a:pt x="109" y="0"/>
                    <a:pt x="6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9"/>
            <p:cNvSpPr/>
            <p:nvPr/>
          </p:nvSpPr>
          <p:spPr>
            <a:xfrm>
              <a:off x="1454025" y="4947150"/>
              <a:ext cx="4250" cy="3175"/>
            </a:xfrm>
            <a:custGeom>
              <a:avLst/>
              <a:gdLst/>
              <a:ahLst/>
              <a:cxnLst/>
              <a:rect l="l" t="t" r="r" b="b"/>
              <a:pathLst>
                <a:path w="170" h="127" extrusionOk="0">
                  <a:moveTo>
                    <a:pt x="83" y="0"/>
                  </a:moveTo>
                  <a:cubicBezTo>
                    <a:pt x="60" y="0"/>
                    <a:pt x="37" y="9"/>
                    <a:pt x="13" y="16"/>
                  </a:cubicBezTo>
                  <a:cubicBezTo>
                    <a:pt x="9" y="16"/>
                    <a:pt x="1" y="37"/>
                    <a:pt x="1" y="49"/>
                  </a:cubicBezTo>
                  <a:cubicBezTo>
                    <a:pt x="1" y="65"/>
                    <a:pt x="5" y="82"/>
                    <a:pt x="17" y="98"/>
                  </a:cubicBezTo>
                  <a:cubicBezTo>
                    <a:pt x="38" y="117"/>
                    <a:pt x="58" y="126"/>
                    <a:pt x="78" y="126"/>
                  </a:cubicBezTo>
                  <a:cubicBezTo>
                    <a:pt x="108" y="126"/>
                    <a:pt x="138" y="107"/>
                    <a:pt x="169" y="65"/>
                  </a:cubicBezTo>
                  <a:cubicBezTo>
                    <a:pt x="141" y="15"/>
                    <a:pt x="113" y="0"/>
                    <a:pt x="8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9"/>
            <p:cNvSpPr/>
            <p:nvPr/>
          </p:nvSpPr>
          <p:spPr>
            <a:xfrm>
              <a:off x="1464500" y="4947025"/>
              <a:ext cx="5450" cy="3300"/>
            </a:xfrm>
            <a:custGeom>
              <a:avLst/>
              <a:gdLst/>
              <a:ahLst/>
              <a:cxnLst/>
              <a:rect l="l" t="t" r="r" b="b"/>
              <a:pathLst>
                <a:path w="218" h="132" extrusionOk="0">
                  <a:moveTo>
                    <a:pt x="86" y="1"/>
                  </a:moveTo>
                  <a:cubicBezTo>
                    <a:pt x="58" y="1"/>
                    <a:pt x="29" y="11"/>
                    <a:pt x="0" y="66"/>
                  </a:cubicBezTo>
                  <a:cubicBezTo>
                    <a:pt x="36" y="113"/>
                    <a:pt x="69" y="131"/>
                    <a:pt x="101" y="131"/>
                  </a:cubicBezTo>
                  <a:cubicBezTo>
                    <a:pt x="140" y="131"/>
                    <a:pt x="178" y="104"/>
                    <a:pt x="218" y="66"/>
                  </a:cubicBezTo>
                  <a:cubicBezTo>
                    <a:pt x="181" y="9"/>
                    <a:pt x="181" y="5"/>
                    <a:pt x="148" y="5"/>
                  </a:cubicBezTo>
                  <a:cubicBezTo>
                    <a:pt x="145" y="5"/>
                    <a:pt x="143" y="5"/>
                    <a:pt x="140" y="5"/>
                  </a:cubicBezTo>
                  <a:cubicBezTo>
                    <a:pt x="122" y="5"/>
                    <a:pt x="104" y="1"/>
                    <a:pt x="8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9"/>
            <p:cNvSpPr/>
            <p:nvPr/>
          </p:nvSpPr>
          <p:spPr>
            <a:xfrm>
              <a:off x="1356800" y="4917750"/>
              <a:ext cx="2875" cy="2450"/>
            </a:xfrm>
            <a:custGeom>
              <a:avLst/>
              <a:gdLst/>
              <a:ahLst/>
              <a:cxnLst/>
              <a:rect l="l" t="t" r="r" b="b"/>
              <a:pathLst>
                <a:path w="115" h="98" extrusionOk="0">
                  <a:moveTo>
                    <a:pt x="52" y="1"/>
                  </a:moveTo>
                  <a:cubicBezTo>
                    <a:pt x="30" y="1"/>
                    <a:pt x="14" y="21"/>
                    <a:pt x="0" y="64"/>
                  </a:cubicBezTo>
                  <a:cubicBezTo>
                    <a:pt x="31" y="86"/>
                    <a:pt x="49" y="98"/>
                    <a:pt x="63" y="98"/>
                  </a:cubicBezTo>
                  <a:cubicBezTo>
                    <a:pt x="81" y="98"/>
                    <a:pt x="92" y="78"/>
                    <a:pt x="115" y="35"/>
                  </a:cubicBezTo>
                  <a:cubicBezTo>
                    <a:pt x="89" y="12"/>
                    <a:pt x="68" y="1"/>
                    <a:pt x="5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9"/>
            <p:cNvSpPr/>
            <p:nvPr/>
          </p:nvSpPr>
          <p:spPr>
            <a:xfrm>
              <a:off x="1339750" y="4931850"/>
              <a:ext cx="18500" cy="3225"/>
            </a:xfrm>
            <a:custGeom>
              <a:avLst/>
              <a:gdLst/>
              <a:ahLst/>
              <a:cxnLst/>
              <a:rect l="l" t="t" r="r" b="b"/>
              <a:pathLst>
                <a:path w="740" h="129" extrusionOk="0">
                  <a:moveTo>
                    <a:pt x="555" y="0"/>
                  </a:moveTo>
                  <a:cubicBezTo>
                    <a:pt x="387" y="0"/>
                    <a:pt x="218" y="4"/>
                    <a:pt x="50" y="9"/>
                  </a:cubicBezTo>
                  <a:cubicBezTo>
                    <a:pt x="34" y="9"/>
                    <a:pt x="17" y="37"/>
                    <a:pt x="1" y="50"/>
                  </a:cubicBezTo>
                  <a:lnTo>
                    <a:pt x="1" y="86"/>
                  </a:lnTo>
                  <a:cubicBezTo>
                    <a:pt x="21" y="99"/>
                    <a:pt x="42" y="103"/>
                    <a:pt x="67" y="111"/>
                  </a:cubicBezTo>
                  <a:cubicBezTo>
                    <a:pt x="80" y="112"/>
                    <a:pt x="94" y="113"/>
                    <a:pt x="109" y="113"/>
                  </a:cubicBezTo>
                  <a:cubicBezTo>
                    <a:pt x="137" y="113"/>
                    <a:pt x="166" y="111"/>
                    <a:pt x="194" y="111"/>
                  </a:cubicBezTo>
                  <a:cubicBezTo>
                    <a:pt x="224" y="110"/>
                    <a:pt x="253" y="109"/>
                    <a:pt x="282" y="109"/>
                  </a:cubicBezTo>
                  <a:cubicBezTo>
                    <a:pt x="333" y="109"/>
                    <a:pt x="382" y="112"/>
                    <a:pt x="432" y="119"/>
                  </a:cubicBezTo>
                  <a:cubicBezTo>
                    <a:pt x="458" y="125"/>
                    <a:pt x="485" y="128"/>
                    <a:pt x="511" y="128"/>
                  </a:cubicBezTo>
                  <a:cubicBezTo>
                    <a:pt x="576" y="128"/>
                    <a:pt x="640" y="111"/>
                    <a:pt x="698" y="82"/>
                  </a:cubicBezTo>
                  <a:cubicBezTo>
                    <a:pt x="707" y="78"/>
                    <a:pt x="715" y="62"/>
                    <a:pt x="739" y="33"/>
                  </a:cubicBezTo>
                  <a:cubicBezTo>
                    <a:pt x="678" y="17"/>
                    <a:pt x="616" y="9"/>
                    <a:pt x="55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9"/>
            <p:cNvSpPr/>
            <p:nvPr/>
          </p:nvSpPr>
          <p:spPr>
            <a:xfrm>
              <a:off x="1361000" y="4917600"/>
              <a:ext cx="2800" cy="3025"/>
            </a:xfrm>
            <a:custGeom>
              <a:avLst/>
              <a:gdLst/>
              <a:ahLst/>
              <a:cxnLst/>
              <a:rect l="l" t="t" r="r" b="b"/>
              <a:pathLst>
                <a:path w="112" h="121" extrusionOk="0">
                  <a:moveTo>
                    <a:pt x="51" y="1"/>
                  </a:moveTo>
                  <a:cubicBezTo>
                    <a:pt x="35" y="1"/>
                    <a:pt x="21" y="19"/>
                    <a:pt x="0" y="57"/>
                  </a:cubicBezTo>
                  <a:cubicBezTo>
                    <a:pt x="15" y="87"/>
                    <a:pt x="23" y="120"/>
                    <a:pt x="46" y="120"/>
                  </a:cubicBezTo>
                  <a:cubicBezTo>
                    <a:pt x="48" y="120"/>
                    <a:pt x="51" y="120"/>
                    <a:pt x="54" y="119"/>
                  </a:cubicBezTo>
                  <a:cubicBezTo>
                    <a:pt x="86" y="111"/>
                    <a:pt x="107" y="82"/>
                    <a:pt x="111" y="49"/>
                  </a:cubicBezTo>
                  <a:cubicBezTo>
                    <a:pt x="83" y="17"/>
                    <a:pt x="66" y="1"/>
                    <a:pt x="5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9"/>
            <p:cNvSpPr/>
            <p:nvPr/>
          </p:nvSpPr>
          <p:spPr>
            <a:xfrm>
              <a:off x="1474450" y="4901800"/>
              <a:ext cx="2900" cy="2025"/>
            </a:xfrm>
            <a:custGeom>
              <a:avLst/>
              <a:gdLst/>
              <a:ahLst/>
              <a:cxnLst/>
              <a:rect l="l" t="t" r="r" b="b"/>
              <a:pathLst>
                <a:path w="116" h="81" extrusionOk="0">
                  <a:moveTo>
                    <a:pt x="54" y="0"/>
                  </a:moveTo>
                  <a:cubicBezTo>
                    <a:pt x="33" y="0"/>
                    <a:pt x="9" y="0"/>
                    <a:pt x="0" y="49"/>
                  </a:cubicBezTo>
                  <a:cubicBezTo>
                    <a:pt x="20" y="69"/>
                    <a:pt x="47" y="81"/>
                    <a:pt x="76" y="81"/>
                  </a:cubicBezTo>
                  <a:cubicBezTo>
                    <a:pt x="84" y="81"/>
                    <a:pt x="91" y="80"/>
                    <a:pt x="99" y="78"/>
                  </a:cubicBezTo>
                  <a:cubicBezTo>
                    <a:pt x="107" y="74"/>
                    <a:pt x="111" y="66"/>
                    <a:pt x="111" y="58"/>
                  </a:cubicBezTo>
                  <a:cubicBezTo>
                    <a:pt x="115" y="45"/>
                    <a:pt x="115" y="37"/>
                    <a:pt x="111" y="25"/>
                  </a:cubicBezTo>
                  <a:cubicBezTo>
                    <a:pt x="91" y="12"/>
                    <a:pt x="74" y="4"/>
                    <a:pt x="5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9"/>
            <p:cNvSpPr/>
            <p:nvPr/>
          </p:nvSpPr>
          <p:spPr>
            <a:xfrm>
              <a:off x="1482150" y="4901575"/>
              <a:ext cx="2900" cy="2300"/>
            </a:xfrm>
            <a:custGeom>
              <a:avLst/>
              <a:gdLst/>
              <a:ahLst/>
              <a:cxnLst/>
              <a:rect l="l" t="t" r="r" b="b"/>
              <a:pathLst>
                <a:path w="116" h="92" extrusionOk="0">
                  <a:moveTo>
                    <a:pt x="53" y="1"/>
                  </a:moveTo>
                  <a:cubicBezTo>
                    <a:pt x="30" y="1"/>
                    <a:pt x="15" y="22"/>
                    <a:pt x="0" y="62"/>
                  </a:cubicBezTo>
                  <a:cubicBezTo>
                    <a:pt x="30" y="82"/>
                    <a:pt x="48" y="92"/>
                    <a:pt x="62" y="92"/>
                  </a:cubicBezTo>
                  <a:cubicBezTo>
                    <a:pt x="80" y="92"/>
                    <a:pt x="92" y="74"/>
                    <a:pt x="115" y="34"/>
                  </a:cubicBezTo>
                  <a:cubicBezTo>
                    <a:pt x="89" y="11"/>
                    <a:pt x="69" y="1"/>
                    <a:pt x="5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9"/>
            <p:cNvSpPr/>
            <p:nvPr/>
          </p:nvSpPr>
          <p:spPr>
            <a:xfrm>
              <a:off x="1486350" y="4901450"/>
              <a:ext cx="2800" cy="2750"/>
            </a:xfrm>
            <a:custGeom>
              <a:avLst/>
              <a:gdLst/>
              <a:ahLst/>
              <a:cxnLst/>
              <a:rect l="l" t="t" r="r" b="b"/>
              <a:pathLst>
                <a:path w="112" h="110" extrusionOk="0">
                  <a:moveTo>
                    <a:pt x="51" y="1"/>
                  </a:moveTo>
                  <a:cubicBezTo>
                    <a:pt x="35" y="1"/>
                    <a:pt x="22" y="17"/>
                    <a:pt x="0" y="51"/>
                  </a:cubicBezTo>
                  <a:cubicBezTo>
                    <a:pt x="11" y="80"/>
                    <a:pt x="26" y="110"/>
                    <a:pt x="46" y="110"/>
                  </a:cubicBezTo>
                  <a:cubicBezTo>
                    <a:pt x="49" y="110"/>
                    <a:pt x="51" y="109"/>
                    <a:pt x="54" y="108"/>
                  </a:cubicBezTo>
                  <a:cubicBezTo>
                    <a:pt x="83" y="100"/>
                    <a:pt x="107" y="76"/>
                    <a:pt x="111" y="43"/>
                  </a:cubicBezTo>
                  <a:cubicBezTo>
                    <a:pt x="83" y="15"/>
                    <a:pt x="66" y="1"/>
                    <a:pt x="5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9"/>
            <p:cNvSpPr/>
            <p:nvPr/>
          </p:nvSpPr>
          <p:spPr>
            <a:xfrm>
              <a:off x="1296050" y="4959125"/>
              <a:ext cx="13575" cy="4925"/>
            </a:xfrm>
            <a:custGeom>
              <a:avLst/>
              <a:gdLst/>
              <a:ahLst/>
              <a:cxnLst/>
              <a:rect l="l" t="t" r="r" b="b"/>
              <a:pathLst>
                <a:path w="543" h="197" extrusionOk="0">
                  <a:moveTo>
                    <a:pt x="79" y="1"/>
                  </a:moveTo>
                  <a:cubicBezTo>
                    <a:pt x="50" y="1"/>
                    <a:pt x="26" y="9"/>
                    <a:pt x="1" y="17"/>
                  </a:cubicBezTo>
                  <a:lnTo>
                    <a:pt x="1" y="194"/>
                  </a:lnTo>
                  <a:cubicBezTo>
                    <a:pt x="5" y="196"/>
                    <a:pt x="8" y="197"/>
                    <a:pt x="11" y="197"/>
                  </a:cubicBezTo>
                  <a:cubicBezTo>
                    <a:pt x="14" y="197"/>
                    <a:pt x="17" y="196"/>
                    <a:pt x="21" y="194"/>
                  </a:cubicBezTo>
                  <a:cubicBezTo>
                    <a:pt x="32" y="194"/>
                    <a:pt x="43" y="195"/>
                    <a:pt x="54" y="195"/>
                  </a:cubicBezTo>
                  <a:cubicBezTo>
                    <a:pt x="105" y="195"/>
                    <a:pt x="155" y="187"/>
                    <a:pt x="206" y="177"/>
                  </a:cubicBezTo>
                  <a:cubicBezTo>
                    <a:pt x="230" y="164"/>
                    <a:pt x="254" y="158"/>
                    <a:pt x="279" y="158"/>
                  </a:cubicBezTo>
                  <a:cubicBezTo>
                    <a:pt x="302" y="158"/>
                    <a:pt x="324" y="163"/>
                    <a:pt x="346" y="173"/>
                  </a:cubicBezTo>
                  <a:cubicBezTo>
                    <a:pt x="368" y="186"/>
                    <a:pt x="391" y="192"/>
                    <a:pt x="412" y="192"/>
                  </a:cubicBezTo>
                  <a:cubicBezTo>
                    <a:pt x="459" y="192"/>
                    <a:pt x="503" y="160"/>
                    <a:pt x="543" y="95"/>
                  </a:cubicBezTo>
                  <a:cubicBezTo>
                    <a:pt x="514" y="79"/>
                    <a:pt x="489" y="50"/>
                    <a:pt x="460" y="42"/>
                  </a:cubicBezTo>
                  <a:cubicBezTo>
                    <a:pt x="333" y="25"/>
                    <a:pt x="206" y="13"/>
                    <a:pt x="7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9"/>
            <p:cNvSpPr/>
            <p:nvPr/>
          </p:nvSpPr>
          <p:spPr>
            <a:xfrm>
              <a:off x="1301200" y="4945950"/>
              <a:ext cx="23700" cy="4300"/>
            </a:xfrm>
            <a:custGeom>
              <a:avLst/>
              <a:gdLst/>
              <a:ahLst/>
              <a:cxnLst/>
              <a:rect l="l" t="t" r="r" b="b"/>
              <a:pathLst>
                <a:path w="948" h="172" extrusionOk="0">
                  <a:moveTo>
                    <a:pt x="401" y="1"/>
                  </a:moveTo>
                  <a:cubicBezTo>
                    <a:pt x="295" y="1"/>
                    <a:pt x="189" y="15"/>
                    <a:pt x="82" y="15"/>
                  </a:cubicBezTo>
                  <a:cubicBezTo>
                    <a:pt x="53" y="15"/>
                    <a:pt x="16" y="15"/>
                    <a:pt x="0" y="93"/>
                  </a:cubicBezTo>
                  <a:cubicBezTo>
                    <a:pt x="11" y="133"/>
                    <a:pt x="52" y="164"/>
                    <a:pt x="96" y="164"/>
                  </a:cubicBezTo>
                  <a:cubicBezTo>
                    <a:pt x="101" y="164"/>
                    <a:pt x="106" y="163"/>
                    <a:pt x="111" y="163"/>
                  </a:cubicBezTo>
                  <a:cubicBezTo>
                    <a:pt x="267" y="163"/>
                    <a:pt x="423" y="158"/>
                    <a:pt x="583" y="158"/>
                  </a:cubicBezTo>
                  <a:cubicBezTo>
                    <a:pt x="591" y="158"/>
                    <a:pt x="599" y="158"/>
                    <a:pt x="607" y="154"/>
                  </a:cubicBezTo>
                  <a:cubicBezTo>
                    <a:pt x="628" y="148"/>
                    <a:pt x="649" y="144"/>
                    <a:pt x="670" y="144"/>
                  </a:cubicBezTo>
                  <a:cubicBezTo>
                    <a:pt x="700" y="144"/>
                    <a:pt x="729" y="151"/>
                    <a:pt x="755" y="163"/>
                  </a:cubicBezTo>
                  <a:cubicBezTo>
                    <a:pt x="786" y="168"/>
                    <a:pt x="816" y="171"/>
                    <a:pt x="846" y="171"/>
                  </a:cubicBezTo>
                  <a:cubicBezTo>
                    <a:pt x="865" y="171"/>
                    <a:pt x="884" y="170"/>
                    <a:pt x="903" y="167"/>
                  </a:cubicBezTo>
                  <a:cubicBezTo>
                    <a:pt x="915" y="167"/>
                    <a:pt x="932" y="138"/>
                    <a:pt x="948" y="117"/>
                  </a:cubicBezTo>
                  <a:cubicBezTo>
                    <a:pt x="927" y="85"/>
                    <a:pt x="890" y="64"/>
                    <a:pt x="854" y="60"/>
                  </a:cubicBezTo>
                  <a:cubicBezTo>
                    <a:pt x="842" y="61"/>
                    <a:pt x="830" y="61"/>
                    <a:pt x="818" y="61"/>
                  </a:cubicBezTo>
                  <a:cubicBezTo>
                    <a:pt x="760" y="61"/>
                    <a:pt x="702" y="53"/>
                    <a:pt x="644" y="40"/>
                  </a:cubicBezTo>
                  <a:cubicBezTo>
                    <a:pt x="564" y="9"/>
                    <a:pt x="483" y="1"/>
                    <a:pt x="40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9"/>
            <p:cNvSpPr/>
            <p:nvPr/>
          </p:nvSpPr>
          <p:spPr>
            <a:xfrm>
              <a:off x="1296175" y="4972225"/>
              <a:ext cx="7600" cy="5450"/>
            </a:xfrm>
            <a:custGeom>
              <a:avLst/>
              <a:gdLst/>
              <a:ahLst/>
              <a:cxnLst/>
              <a:rect l="l" t="t" r="r" b="b"/>
              <a:pathLst>
                <a:path w="304" h="218" extrusionOk="0">
                  <a:moveTo>
                    <a:pt x="84" y="0"/>
                  </a:moveTo>
                  <a:cubicBezTo>
                    <a:pt x="74" y="0"/>
                    <a:pt x="64" y="1"/>
                    <a:pt x="53" y="2"/>
                  </a:cubicBezTo>
                  <a:cubicBezTo>
                    <a:pt x="33" y="10"/>
                    <a:pt x="12" y="23"/>
                    <a:pt x="0" y="43"/>
                  </a:cubicBezTo>
                  <a:lnTo>
                    <a:pt x="0" y="203"/>
                  </a:lnTo>
                  <a:cubicBezTo>
                    <a:pt x="4" y="207"/>
                    <a:pt x="12" y="207"/>
                    <a:pt x="21" y="211"/>
                  </a:cubicBezTo>
                  <a:cubicBezTo>
                    <a:pt x="35" y="216"/>
                    <a:pt x="49" y="217"/>
                    <a:pt x="63" y="217"/>
                  </a:cubicBezTo>
                  <a:cubicBezTo>
                    <a:pt x="140" y="217"/>
                    <a:pt x="215" y="162"/>
                    <a:pt x="293" y="162"/>
                  </a:cubicBezTo>
                  <a:cubicBezTo>
                    <a:pt x="295" y="162"/>
                    <a:pt x="297" y="162"/>
                    <a:pt x="300" y="162"/>
                  </a:cubicBezTo>
                  <a:cubicBezTo>
                    <a:pt x="300" y="146"/>
                    <a:pt x="300" y="133"/>
                    <a:pt x="304" y="121"/>
                  </a:cubicBezTo>
                  <a:cubicBezTo>
                    <a:pt x="295" y="105"/>
                    <a:pt x="291" y="80"/>
                    <a:pt x="279" y="72"/>
                  </a:cubicBezTo>
                  <a:cubicBezTo>
                    <a:pt x="225" y="25"/>
                    <a:pt x="156" y="0"/>
                    <a:pt x="8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9"/>
            <p:cNvSpPr/>
            <p:nvPr/>
          </p:nvSpPr>
          <p:spPr>
            <a:xfrm>
              <a:off x="1296050" y="4917075"/>
              <a:ext cx="6700" cy="3825"/>
            </a:xfrm>
            <a:custGeom>
              <a:avLst/>
              <a:gdLst/>
              <a:ahLst/>
              <a:cxnLst/>
              <a:rect l="l" t="t" r="r" b="b"/>
              <a:pathLst>
                <a:path w="268" h="153" extrusionOk="0">
                  <a:moveTo>
                    <a:pt x="34" y="0"/>
                  </a:moveTo>
                  <a:cubicBezTo>
                    <a:pt x="21" y="0"/>
                    <a:pt x="9" y="0"/>
                    <a:pt x="1" y="9"/>
                  </a:cubicBezTo>
                  <a:lnTo>
                    <a:pt x="1" y="152"/>
                  </a:lnTo>
                  <a:cubicBezTo>
                    <a:pt x="30" y="144"/>
                    <a:pt x="58" y="140"/>
                    <a:pt x="87" y="140"/>
                  </a:cubicBezTo>
                  <a:cubicBezTo>
                    <a:pt x="92" y="139"/>
                    <a:pt x="98" y="139"/>
                    <a:pt x="103" y="139"/>
                  </a:cubicBezTo>
                  <a:cubicBezTo>
                    <a:pt x="128" y="139"/>
                    <a:pt x="152" y="145"/>
                    <a:pt x="178" y="145"/>
                  </a:cubicBezTo>
                  <a:cubicBezTo>
                    <a:pt x="183" y="145"/>
                    <a:pt x="188" y="145"/>
                    <a:pt x="194" y="144"/>
                  </a:cubicBezTo>
                  <a:cubicBezTo>
                    <a:pt x="222" y="144"/>
                    <a:pt x="251" y="128"/>
                    <a:pt x="268" y="62"/>
                  </a:cubicBezTo>
                  <a:cubicBezTo>
                    <a:pt x="255" y="46"/>
                    <a:pt x="243" y="25"/>
                    <a:pt x="231" y="21"/>
                  </a:cubicBezTo>
                  <a:cubicBezTo>
                    <a:pt x="165" y="13"/>
                    <a:pt x="99" y="9"/>
                    <a:pt x="3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9"/>
            <p:cNvSpPr/>
            <p:nvPr/>
          </p:nvSpPr>
          <p:spPr>
            <a:xfrm>
              <a:off x="1296050" y="4946100"/>
              <a:ext cx="4250" cy="4125"/>
            </a:xfrm>
            <a:custGeom>
              <a:avLst/>
              <a:gdLst/>
              <a:ahLst/>
              <a:cxnLst/>
              <a:rect l="l" t="t" r="r" b="b"/>
              <a:pathLst>
                <a:path w="170" h="165" extrusionOk="0">
                  <a:moveTo>
                    <a:pt x="1" y="1"/>
                  </a:moveTo>
                  <a:lnTo>
                    <a:pt x="1" y="152"/>
                  </a:lnTo>
                  <a:cubicBezTo>
                    <a:pt x="38" y="161"/>
                    <a:pt x="75" y="165"/>
                    <a:pt x="116" y="165"/>
                  </a:cubicBezTo>
                  <a:cubicBezTo>
                    <a:pt x="128" y="161"/>
                    <a:pt x="145" y="152"/>
                    <a:pt x="153" y="140"/>
                  </a:cubicBezTo>
                  <a:cubicBezTo>
                    <a:pt x="165" y="124"/>
                    <a:pt x="169" y="107"/>
                    <a:pt x="169" y="91"/>
                  </a:cubicBezTo>
                  <a:cubicBezTo>
                    <a:pt x="169" y="70"/>
                    <a:pt x="161" y="42"/>
                    <a:pt x="153" y="42"/>
                  </a:cubicBezTo>
                  <a:cubicBezTo>
                    <a:pt x="99" y="34"/>
                    <a:pt x="50" y="1"/>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9"/>
            <p:cNvSpPr/>
            <p:nvPr/>
          </p:nvSpPr>
          <p:spPr>
            <a:xfrm>
              <a:off x="1469825" y="4931600"/>
              <a:ext cx="29475" cy="4000"/>
            </a:xfrm>
            <a:custGeom>
              <a:avLst/>
              <a:gdLst/>
              <a:ahLst/>
              <a:cxnLst/>
              <a:rect l="l" t="t" r="r" b="b"/>
              <a:pathLst>
                <a:path w="1179" h="160" extrusionOk="0">
                  <a:moveTo>
                    <a:pt x="198" y="0"/>
                  </a:moveTo>
                  <a:cubicBezTo>
                    <a:pt x="177" y="0"/>
                    <a:pt x="157" y="1"/>
                    <a:pt x="136" y="2"/>
                  </a:cubicBezTo>
                  <a:cubicBezTo>
                    <a:pt x="91" y="6"/>
                    <a:pt x="46" y="14"/>
                    <a:pt x="1" y="23"/>
                  </a:cubicBezTo>
                  <a:cubicBezTo>
                    <a:pt x="34" y="102"/>
                    <a:pt x="74" y="131"/>
                    <a:pt x="116" y="131"/>
                  </a:cubicBezTo>
                  <a:cubicBezTo>
                    <a:pt x="131" y="131"/>
                    <a:pt x="146" y="128"/>
                    <a:pt x="161" y="121"/>
                  </a:cubicBezTo>
                  <a:cubicBezTo>
                    <a:pt x="185" y="113"/>
                    <a:pt x="212" y="109"/>
                    <a:pt x="239" y="109"/>
                  </a:cubicBezTo>
                  <a:cubicBezTo>
                    <a:pt x="266" y="109"/>
                    <a:pt x="292" y="113"/>
                    <a:pt x="317" y="121"/>
                  </a:cubicBezTo>
                  <a:cubicBezTo>
                    <a:pt x="381" y="147"/>
                    <a:pt x="450" y="160"/>
                    <a:pt x="519" y="160"/>
                  </a:cubicBezTo>
                  <a:cubicBezTo>
                    <a:pt x="560" y="160"/>
                    <a:pt x="601" y="155"/>
                    <a:pt x="641" y="146"/>
                  </a:cubicBezTo>
                  <a:cubicBezTo>
                    <a:pt x="701" y="131"/>
                    <a:pt x="760" y="126"/>
                    <a:pt x="820" y="126"/>
                  </a:cubicBezTo>
                  <a:cubicBezTo>
                    <a:pt x="913" y="126"/>
                    <a:pt x="1006" y="139"/>
                    <a:pt x="1101" y="154"/>
                  </a:cubicBezTo>
                  <a:cubicBezTo>
                    <a:pt x="1109" y="157"/>
                    <a:pt x="1118" y="158"/>
                    <a:pt x="1128" y="158"/>
                  </a:cubicBezTo>
                  <a:cubicBezTo>
                    <a:pt x="1145" y="158"/>
                    <a:pt x="1163" y="154"/>
                    <a:pt x="1178" y="146"/>
                  </a:cubicBezTo>
                  <a:lnTo>
                    <a:pt x="1178" y="14"/>
                  </a:lnTo>
                  <a:cubicBezTo>
                    <a:pt x="1129" y="14"/>
                    <a:pt x="1072" y="19"/>
                    <a:pt x="1023" y="19"/>
                  </a:cubicBezTo>
                  <a:cubicBezTo>
                    <a:pt x="928" y="19"/>
                    <a:pt x="834" y="2"/>
                    <a:pt x="744" y="2"/>
                  </a:cubicBezTo>
                  <a:cubicBezTo>
                    <a:pt x="657" y="2"/>
                    <a:pt x="571" y="19"/>
                    <a:pt x="485" y="19"/>
                  </a:cubicBezTo>
                  <a:cubicBezTo>
                    <a:pt x="480" y="19"/>
                    <a:pt x="475" y="19"/>
                    <a:pt x="470" y="19"/>
                  </a:cubicBezTo>
                  <a:cubicBezTo>
                    <a:pt x="430" y="19"/>
                    <a:pt x="390" y="6"/>
                    <a:pt x="350" y="6"/>
                  </a:cubicBezTo>
                  <a:cubicBezTo>
                    <a:pt x="300" y="3"/>
                    <a:pt x="249" y="0"/>
                    <a:pt x="19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9"/>
            <p:cNvSpPr/>
            <p:nvPr/>
          </p:nvSpPr>
          <p:spPr>
            <a:xfrm>
              <a:off x="1492300" y="4901900"/>
              <a:ext cx="7000" cy="1975"/>
            </a:xfrm>
            <a:custGeom>
              <a:avLst/>
              <a:gdLst/>
              <a:ahLst/>
              <a:cxnLst/>
              <a:rect l="l" t="t" r="r" b="b"/>
              <a:pathLst>
                <a:path w="280" h="79" extrusionOk="0">
                  <a:moveTo>
                    <a:pt x="41" y="0"/>
                  </a:moveTo>
                  <a:cubicBezTo>
                    <a:pt x="33" y="0"/>
                    <a:pt x="21" y="12"/>
                    <a:pt x="0" y="21"/>
                  </a:cubicBezTo>
                  <a:cubicBezTo>
                    <a:pt x="17" y="45"/>
                    <a:pt x="25" y="66"/>
                    <a:pt x="37" y="70"/>
                  </a:cubicBezTo>
                  <a:cubicBezTo>
                    <a:pt x="54" y="78"/>
                    <a:pt x="70" y="78"/>
                    <a:pt x="87" y="78"/>
                  </a:cubicBezTo>
                  <a:cubicBezTo>
                    <a:pt x="144" y="78"/>
                    <a:pt x="193" y="74"/>
                    <a:pt x="247" y="70"/>
                  </a:cubicBezTo>
                  <a:cubicBezTo>
                    <a:pt x="259" y="66"/>
                    <a:pt x="271" y="62"/>
                    <a:pt x="279" y="54"/>
                  </a:cubicBezTo>
                  <a:lnTo>
                    <a:pt x="279" y="21"/>
                  </a:lnTo>
                  <a:cubicBezTo>
                    <a:pt x="275" y="17"/>
                    <a:pt x="271" y="12"/>
                    <a:pt x="267" y="12"/>
                  </a:cubicBezTo>
                  <a:cubicBezTo>
                    <a:pt x="193" y="8"/>
                    <a:pt x="119" y="0"/>
                    <a:pt x="4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9"/>
            <p:cNvSpPr/>
            <p:nvPr/>
          </p:nvSpPr>
          <p:spPr>
            <a:xfrm>
              <a:off x="1469825" y="4985300"/>
              <a:ext cx="29475" cy="6475"/>
            </a:xfrm>
            <a:custGeom>
              <a:avLst/>
              <a:gdLst/>
              <a:ahLst/>
              <a:cxnLst/>
              <a:rect l="l" t="t" r="r" b="b"/>
              <a:pathLst>
                <a:path w="1179" h="259" extrusionOk="0">
                  <a:moveTo>
                    <a:pt x="393" y="1"/>
                  </a:moveTo>
                  <a:cubicBezTo>
                    <a:pt x="284" y="1"/>
                    <a:pt x="175" y="43"/>
                    <a:pt x="66" y="58"/>
                  </a:cubicBezTo>
                  <a:cubicBezTo>
                    <a:pt x="46" y="62"/>
                    <a:pt x="30" y="86"/>
                    <a:pt x="1" y="111"/>
                  </a:cubicBezTo>
                  <a:cubicBezTo>
                    <a:pt x="34" y="205"/>
                    <a:pt x="66" y="205"/>
                    <a:pt x="99" y="205"/>
                  </a:cubicBezTo>
                  <a:lnTo>
                    <a:pt x="304" y="205"/>
                  </a:lnTo>
                  <a:cubicBezTo>
                    <a:pt x="374" y="209"/>
                    <a:pt x="440" y="205"/>
                    <a:pt x="506" y="213"/>
                  </a:cubicBezTo>
                  <a:cubicBezTo>
                    <a:pt x="559" y="218"/>
                    <a:pt x="608" y="234"/>
                    <a:pt x="661" y="242"/>
                  </a:cubicBezTo>
                  <a:cubicBezTo>
                    <a:pt x="684" y="245"/>
                    <a:pt x="708" y="258"/>
                    <a:pt x="732" y="258"/>
                  </a:cubicBezTo>
                  <a:cubicBezTo>
                    <a:pt x="739" y="258"/>
                    <a:pt x="745" y="257"/>
                    <a:pt x="752" y="255"/>
                  </a:cubicBezTo>
                  <a:cubicBezTo>
                    <a:pt x="800" y="233"/>
                    <a:pt x="848" y="226"/>
                    <a:pt x="896" y="226"/>
                  </a:cubicBezTo>
                  <a:cubicBezTo>
                    <a:pt x="951" y="226"/>
                    <a:pt x="1005" y="235"/>
                    <a:pt x="1059" y="246"/>
                  </a:cubicBezTo>
                  <a:cubicBezTo>
                    <a:pt x="1101" y="246"/>
                    <a:pt x="1142" y="238"/>
                    <a:pt x="1178" y="222"/>
                  </a:cubicBezTo>
                  <a:lnTo>
                    <a:pt x="1178" y="25"/>
                  </a:lnTo>
                  <a:cubicBezTo>
                    <a:pt x="1157" y="15"/>
                    <a:pt x="1134" y="12"/>
                    <a:pt x="1112" y="12"/>
                  </a:cubicBezTo>
                  <a:cubicBezTo>
                    <a:pt x="1066" y="12"/>
                    <a:pt x="1020" y="26"/>
                    <a:pt x="973" y="37"/>
                  </a:cubicBezTo>
                  <a:cubicBezTo>
                    <a:pt x="906" y="56"/>
                    <a:pt x="836" y="65"/>
                    <a:pt x="767" y="65"/>
                  </a:cubicBezTo>
                  <a:cubicBezTo>
                    <a:pt x="684" y="65"/>
                    <a:pt x="600" y="52"/>
                    <a:pt x="522" y="25"/>
                  </a:cubicBezTo>
                  <a:cubicBezTo>
                    <a:pt x="479" y="7"/>
                    <a:pt x="436" y="1"/>
                    <a:pt x="39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9"/>
            <p:cNvSpPr/>
            <p:nvPr/>
          </p:nvSpPr>
          <p:spPr>
            <a:xfrm>
              <a:off x="1483275" y="4959125"/>
              <a:ext cx="16025" cy="4925"/>
            </a:xfrm>
            <a:custGeom>
              <a:avLst/>
              <a:gdLst/>
              <a:ahLst/>
              <a:cxnLst/>
              <a:rect l="l" t="t" r="r" b="b"/>
              <a:pathLst>
                <a:path w="641" h="197" extrusionOk="0">
                  <a:moveTo>
                    <a:pt x="550" y="1"/>
                  </a:moveTo>
                  <a:cubicBezTo>
                    <a:pt x="398" y="13"/>
                    <a:pt x="251" y="25"/>
                    <a:pt x="95" y="42"/>
                  </a:cubicBezTo>
                  <a:cubicBezTo>
                    <a:pt x="62" y="54"/>
                    <a:pt x="29" y="71"/>
                    <a:pt x="0" y="95"/>
                  </a:cubicBezTo>
                  <a:cubicBezTo>
                    <a:pt x="46" y="160"/>
                    <a:pt x="97" y="192"/>
                    <a:pt x="154" y="192"/>
                  </a:cubicBezTo>
                  <a:cubicBezTo>
                    <a:pt x="180" y="192"/>
                    <a:pt x="206" y="186"/>
                    <a:pt x="234" y="173"/>
                  </a:cubicBezTo>
                  <a:cubicBezTo>
                    <a:pt x="260" y="163"/>
                    <a:pt x="286" y="158"/>
                    <a:pt x="312" y="158"/>
                  </a:cubicBezTo>
                  <a:cubicBezTo>
                    <a:pt x="341" y="158"/>
                    <a:pt x="369" y="164"/>
                    <a:pt x="394" y="177"/>
                  </a:cubicBezTo>
                  <a:cubicBezTo>
                    <a:pt x="455" y="187"/>
                    <a:pt x="519" y="195"/>
                    <a:pt x="580" y="195"/>
                  </a:cubicBezTo>
                  <a:cubicBezTo>
                    <a:pt x="594" y="195"/>
                    <a:pt x="607" y="194"/>
                    <a:pt x="620" y="194"/>
                  </a:cubicBezTo>
                  <a:cubicBezTo>
                    <a:pt x="624" y="196"/>
                    <a:pt x="627" y="197"/>
                    <a:pt x="630" y="197"/>
                  </a:cubicBezTo>
                  <a:cubicBezTo>
                    <a:pt x="633" y="197"/>
                    <a:pt x="636" y="196"/>
                    <a:pt x="640" y="194"/>
                  </a:cubicBezTo>
                  <a:lnTo>
                    <a:pt x="640" y="17"/>
                  </a:lnTo>
                  <a:cubicBezTo>
                    <a:pt x="612" y="5"/>
                    <a:pt x="583" y="1"/>
                    <a:pt x="55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9"/>
            <p:cNvSpPr/>
            <p:nvPr/>
          </p:nvSpPr>
          <p:spPr>
            <a:xfrm>
              <a:off x="1471175" y="4945950"/>
              <a:ext cx="23000" cy="4300"/>
            </a:xfrm>
            <a:custGeom>
              <a:avLst/>
              <a:gdLst/>
              <a:ahLst/>
              <a:cxnLst/>
              <a:rect l="l" t="t" r="r" b="b"/>
              <a:pathLst>
                <a:path w="920" h="172" extrusionOk="0">
                  <a:moveTo>
                    <a:pt x="533" y="1"/>
                  </a:moveTo>
                  <a:cubicBezTo>
                    <a:pt x="454" y="1"/>
                    <a:pt x="374" y="9"/>
                    <a:pt x="296" y="40"/>
                  </a:cubicBezTo>
                  <a:cubicBezTo>
                    <a:pt x="238" y="53"/>
                    <a:pt x="183" y="61"/>
                    <a:pt x="126" y="61"/>
                  </a:cubicBezTo>
                  <a:cubicBezTo>
                    <a:pt x="114" y="61"/>
                    <a:pt x="102" y="61"/>
                    <a:pt x="90" y="60"/>
                  </a:cubicBezTo>
                  <a:cubicBezTo>
                    <a:pt x="54" y="64"/>
                    <a:pt x="21" y="85"/>
                    <a:pt x="0" y="117"/>
                  </a:cubicBezTo>
                  <a:cubicBezTo>
                    <a:pt x="17" y="138"/>
                    <a:pt x="29" y="167"/>
                    <a:pt x="45" y="167"/>
                  </a:cubicBezTo>
                  <a:cubicBezTo>
                    <a:pt x="63" y="170"/>
                    <a:pt x="80" y="171"/>
                    <a:pt x="99" y="171"/>
                  </a:cubicBezTo>
                  <a:cubicBezTo>
                    <a:pt x="128" y="171"/>
                    <a:pt x="159" y="168"/>
                    <a:pt x="189" y="163"/>
                  </a:cubicBezTo>
                  <a:cubicBezTo>
                    <a:pt x="215" y="151"/>
                    <a:pt x="243" y="144"/>
                    <a:pt x="270" y="144"/>
                  </a:cubicBezTo>
                  <a:cubicBezTo>
                    <a:pt x="290" y="144"/>
                    <a:pt x="310" y="148"/>
                    <a:pt x="328" y="154"/>
                  </a:cubicBezTo>
                  <a:cubicBezTo>
                    <a:pt x="337" y="158"/>
                    <a:pt x="345" y="158"/>
                    <a:pt x="357" y="158"/>
                  </a:cubicBezTo>
                  <a:cubicBezTo>
                    <a:pt x="509" y="158"/>
                    <a:pt x="661" y="163"/>
                    <a:pt x="817" y="163"/>
                  </a:cubicBezTo>
                  <a:cubicBezTo>
                    <a:pt x="821" y="163"/>
                    <a:pt x="826" y="164"/>
                    <a:pt x="831" y="164"/>
                  </a:cubicBezTo>
                  <a:cubicBezTo>
                    <a:pt x="871" y="164"/>
                    <a:pt x="908" y="133"/>
                    <a:pt x="919" y="93"/>
                  </a:cubicBezTo>
                  <a:cubicBezTo>
                    <a:pt x="907" y="15"/>
                    <a:pt x="870" y="15"/>
                    <a:pt x="841" y="15"/>
                  </a:cubicBezTo>
                  <a:cubicBezTo>
                    <a:pt x="740" y="15"/>
                    <a:pt x="636" y="1"/>
                    <a:pt x="53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9"/>
            <p:cNvSpPr/>
            <p:nvPr/>
          </p:nvSpPr>
          <p:spPr>
            <a:xfrm>
              <a:off x="1487475" y="4972225"/>
              <a:ext cx="11825" cy="5450"/>
            </a:xfrm>
            <a:custGeom>
              <a:avLst/>
              <a:gdLst/>
              <a:ahLst/>
              <a:cxnLst/>
              <a:rect l="l" t="t" r="r" b="b"/>
              <a:pathLst>
                <a:path w="473" h="218" extrusionOk="0">
                  <a:moveTo>
                    <a:pt x="344" y="0"/>
                  </a:moveTo>
                  <a:cubicBezTo>
                    <a:pt x="236" y="0"/>
                    <a:pt x="130" y="25"/>
                    <a:pt x="33" y="72"/>
                  </a:cubicBezTo>
                  <a:cubicBezTo>
                    <a:pt x="21" y="80"/>
                    <a:pt x="9" y="105"/>
                    <a:pt x="1" y="121"/>
                  </a:cubicBezTo>
                  <a:lnTo>
                    <a:pt x="5" y="162"/>
                  </a:lnTo>
                  <a:cubicBezTo>
                    <a:pt x="8" y="162"/>
                    <a:pt x="12" y="162"/>
                    <a:pt x="16" y="162"/>
                  </a:cubicBezTo>
                  <a:cubicBezTo>
                    <a:pt x="137" y="162"/>
                    <a:pt x="254" y="217"/>
                    <a:pt x="374" y="217"/>
                  </a:cubicBezTo>
                  <a:cubicBezTo>
                    <a:pt x="396" y="217"/>
                    <a:pt x="418" y="216"/>
                    <a:pt x="440" y="211"/>
                  </a:cubicBezTo>
                  <a:cubicBezTo>
                    <a:pt x="452" y="207"/>
                    <a:pt x="464" y="207"/>
                    <a:pt x="472" y="203"/>
                  </a:cubicBezTo>
                  <a:lnTo>
                    <a:pt x="472" y="43"/>
                  </a:lnTo>
                  <a:cubicBezTo>
                    <a:pt x="448" y="23"/>
                    <a:pt x="419" y="10"/>
                    <a:pt x="390" y="2"/>
                  </a:cubicBezTo>
                  <a:cubicBezTo>
                    <a:pt x="375" y="1"/>
                    <a:pt x="359" y="0"/>
                    <a:pt x="34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9"/>
            <p:cNvSpPr/>
            <p:nvPr/>
          </p:nvSpPr>
          <p:spPr>
            <a:xfrm>
              <a:off x="1492700" y="4917075"/>
              <a:ext cx="6600" cy="3825"/>
            </a:xfrm>
            <a:custGeom>
              <a:avLst/>
              <a:gdLst/>
              <a:ahLst/>
              <a:cxnLst/>
              <a:rect l="l" t="t" r="r" b="b"/>
              <a:pathLst>
                <a:path w="264" h="153" extrusionOk="0">
                  <a:moveTo>
                    <a:pt x="231" y="0"/>
                  </a:moveTo>
                  <a:cubicBezTo>
                    <a:pt x="169" y="9"/>
                    <a:pt x="103" y="13"/>
                    <a:pt x="38" y="21"/>
                  </a:cubicBezTo>
                  <a:cubicBezTo>
                    <a:pt x="25" y="25"/>
                    <a:pt x="13" y="46"/>
                    <a:pt x="1" y="62"/>
                  </a:cubicBezTo>
                  <a:cubicBezTo>
                    <a:pt x="13" y="128"/>
                    <a:pt x="42" y="144"/>
                    <a:pt x="75" y="144"/>
                  </a:cubicBezTo>
                  <a:cubicBezTo>
                    <a:pt x="80" y="145"/>
                    <a:pt x="84" y="145"/>
                    <a:pt x="89" y="145"/>
                  </a:cubicBezTo>
                  <a:cubicBezTo>
                    <a:pt x="113" y="145"/>
                    <a:pt x="139" y="139"/>
                    <a:pt x="163" y="139"/>
                  </a:cubicBezTo>
                  <a:cubicBezTo>
                    <a:pt x="168" y="139"/>
                    <a:pt x="173" y="139"/>
                    <a:pt x="177" y="140"/>
                  </a:cubicBezTo>
                  <a:cubicBezTo>
                    <a:pt x="206" y="140"/>
                    <a:pt x="235" y="144"/>
                    <a:pt x="263" y="152"/>
                  </a:cubicBezTo>
                  <a:lnTo>
                    <a:pt x="263" y="9"/>
                  </a:lnTo>
                  <a:cubicBezTo>
                    <a:pt x="255" y="0"/>
                    <a:pt x="243" y="0"/>
                    <a:pt x="2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9"/>
            <p:cNvSpPr/>
            <p:nvPr/>
          </p:nvSpPr>
          <p:spPr>
            <a:xfrm>
              <a:off x="1495075" y="4946100"/>
              <a:ext cx="4225" cy="4125"/>
            </a:xfrm>
            <a:custGeom>
              <a:avLst/>
              <a:gdLst/>
              <a:ahLst/>
              <a:cxnLst/>
              <a:rect l="l" t="t" r="r" b="b"/>
              <a:pathLst>
                <a:path w="169" h="165" extrusionOk="0">
                  <a:moveTo>
                    <a:pt x="168" y="1"/>
                  </a:moveTo>
                  <a:cubicBezTo>
                    <a:pt x="123" y="1"/>
                    <a:pt x="70" y="34"/>
                    <a:pt x="21" y="42"/>
                  </a:cubicBezTo>
                  <a:cubicBezTo>
                    <a:pt x="13" y="42"/>
                    <a:pt x="0" y="70"/>
                    <a:pt x="0" y="91"/>
                  </a:cubicBezTo>
                  <a:cubicBezTo>
                    <a:pt x="0" y="107"/>
                    <a:pt x="4" y="124"/>
                    <a:pt x="17" y="140"/>
                  </a:cubicBezTo>
                  <a:cubicBezTo>
                    <a:pt x="25" y="152"/>
                    <a:pt x="41" y="161"/>
                    <a:pt x="58" y="165"/>
                  </a:cubicBezTo>
                  <a:cubicBezTo>
                    <a:pt x="95" y="165"/>
                    <a:pt x="132" y="161"/>
                    <a:pt x="168" y="152"/>
                  </a:cubicBezTo>
                  <a:lnTo>
                    <a:pt x="168"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sp>
        <p:nvSpPr>
          <p:cNvPr id="684" name="Google Shape;684;p40"/>
          <p:cNvSpPr txBox="1">
            <a:spLocks noGrp="1"/>
          </p:cNvSpPr>
          <p:nvPr>
            <p:ph type="title"/>
          </p:nvPr>
        </p:nvSpPr>
        <p:spPr>
          <a:xfrm>
            <a:off x="2739425" y="368825"/>
            <a:ext cx="3665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solidFill>
                <a:schemeClr val="dk1"/>
              </a:solidFill>
            </a:endParaRPr>
          </a:p>
        </p:txBody>
      </p:sp>
      <p:graphicFrame>
        <p:nvGraphicFramePr>
          <p:cNvPr id="685" name="Google Shape;685;p40"/>
          <p:cNvGraphicFramePr/>
          <p:nvPr/>
        </p:nvGraphicFramePr>
        <p:xfrm>
          <a:off x="1426174" y="1664063"/>
          <a:ext cx="5951050" cy="2389200"/>
        </p:xfrm>
        <a:graphic>
          <a:graphicData uri="http://schemas.openxmlformats.org/drawingml/2006/table">
            <a:tbl>
              <a:tblPr>
                <a:noFill/>
                <a:tableStyleId>{09B55BDE-93B7-4FF3-B6EB-775BC985E538}</a:tableStyleId>
              </a:tblPr>
              <a:tblGrid>
                <a:gridCol w="1299425">
                  <a:extLst>
                    <a:ext uri="{9D8B030D-6E8A-4147-A177-3AD203B41FA5}">
                      <a16:colId xmlns:a16="http://schemas.microsoft.com/office/drawing/2014/main" val="20000"/>
                    </a:ext>
                  </a:extLst>
                </a:gridCol>
                <a:gridCol w="930325">
                  <a:extLst>
                    <a:ext uri="{9D8B030D-6E8A-4147-A177-3AD203B41FA5}">
                      <a16:colId xmlns:a16="http://schemas.microsoft.com/office/drawing/2014/main" val="20001"/>
                    </a:ext>
                  </a:extLst>
                </a:gridCol>
                <a:gridCol w="930325">
                  <a:extLst>
                    <a:ext uri="{9D8B030D-6E8A-4147-A177-3AD203B41FA5}">
                      <a16:colId xmlns:a16="http://schemas.microsoft.com/office/drawing/2014/main" val="20002"/>
                    </a:ext>
                  </a:extLst>
                </a:gridCol>
                <a:gridCol w="930325">
                  <a:extLst>
                    <a:ext uri="{9D8B030D-6E8A-4147-A177-3AD203B41FA5}">
                      <a16:colId xmlns:a16="http://schemas.microsoft.com/office/drawing/2014/main" val="20003"/>
                    </a:ext>
                  </a:extLst>
                </a:gridCol>
                <a:gridCol w="930325">
                  <a:extLst>
                    <a:ext uri="{9D8B030D-6E8A-4147-A177-3AD203B41FA5}">
                      <a16:colId xmlns:a16="http://schemas.microsoft.com/office/drawing/2014/main" val="20004"/>
                    </a:ext>
                  </a:extLst>
                </a:gridCol>
                <a:gridCol w="930325">
                  <a:extLst>
                    <a:ext uri="{9D8B030D-6E8A-4147-A177-3AD203B41FA5}">
                      <a16:colId xmlns:a16="http://schemas.microsoft.com/office/drawing/2014/main" val="20005"/>
                    </a:ext>
                  </a:extLst>
                </a:gridCol>
              </a:tblGrid>
              <a:tr h="436050">
                <a:tc>
                  <a:txBody>
                    <a:bodyPr/>
                    <a:lstStyle/>
                    <a:p>
                      <a:pPr marL="0" lvl="0" indent="0" algn="l" rtl="0">
                        <a:spcBef>
                          <a:spcPts val="0"/>
                        </a:spcBef>
                        <a:spcAft>
                          <a:spcPts val="0"/>
                        </a:spcAft>
                        <a:buNone/>
                      </a:pPr>
                      <a:endParaRPr>
                        <a:solidFill>
                          <a:schemeClr val="dk1"/>
                        </a:solidFill>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Redressed"/>
                          <a:ea typeface="Redressed"/>
                          <a:cs typeface="Redressed"/>
                          <a:sym typeface="Redressed"/>
                        </a:rPr>
                        <a:t>1350</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Redressed"/>
                          <a:ea typeface="Redressed"/>
                          <a:cs typeface="Redressed"/>
                          <a:sym typeface="Redressed"/>
                        </a:rPr>
                        <a:t>1400</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Redressed"/>
                          <a:ea typeface="Redressed"/>
                          <a:cs typeface="Redressed"/>
                          <a:sym typeface="Redressed"/>
                        </a:rPr>
                        <a:t>1450</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Redressed"/>
                          <a:ea typeface="Redressed"/>
                          <a:cs typeface="Redressed"/>
                          <a:sym typeface="Redressed"/>
                        </a:rPr>
                        <a:t>1500</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Redressed"/>
                          <a:ea typeface="Redressed"/>
                          <a:cs typeface="Redressed"/>
                          <a:sym typeface="Redressed"/>
                        </a:rPr>
                        <a:t>1550</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651050">
                <a:tc>
                  <a:txBody>
                    <a:bodyPr/>
                    <a:lstStyle/>
                    <a:p>
                      <a:pPr marL="0" lvl="0" indent="0" algn="r" rtl="0">
                        <a:spcBef>
                          <a:spcPts val="0"/>
                        </a:spcBef>
                        <a:spcAft>
                          <a:spcPts val="0"/>
                        </a:spcAft>
                        <a:buNone/>
                      </a:pPr>
                      <a:r>
                        <a:rPr lang="en" sz="1600">
                          <a:solidFill>
                            <a:schemeClr val="dk1"/>
                          </a:solidFill>
                          <a:latin typeface="Redressed"/>
                          <a:ea typeface="Redressed"/>
                          <a:cs typeface="Redressed"/>
                          <a:sym typeface="Redressed"/>
                        </a:rPr>
                        <a:t>VENUS</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123</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444</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321</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235</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452</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651050">
                <a:tc>
                  <a:txBody>
                    <a:bodyPr/>
                    <a:lstStyle/>
                    <a:p>
                      <a:pPr marL="0" lvl="0" indent="0" algn="r" rtl="0">
                        <a:spcBef>
                          <a:spcPts val="0"/>
                        </a:spcBef>
                        <a:spcAft>
                          <a:spcPts val="0"/>
                        </a:spcAft>
                        <a:buNone/>
                      </a:pPr>
                      <a:r>
                        <a:rPr lang="en" sz="1600">
                          <a:solidFill>
                            <a:schemeClr val="dk1"/>
                          </a:solidFill>
                          <a:latin typeface="Redressed"/>
                          <a:ea typeface="Redressed"/>
                          <a:cs typeface="Redressed"/>
                          <a:sym typeface="Redressed"/>
                        </a:rPr>
                        <a:t>MARS</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457</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864</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1000</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567</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678</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651050">
                <a:tc>
                  <a:txBody>
                    <a:bodyPr/>
                    <a:lstStyle/>
                    <a:p>
                      <a:pPr marL="0" lvl="0" indent="0" algn="r" rtl="0">
                        <a:spcBef>
                          <a:spcPts val="0"/>
                        </a:spcBef>
                        <a:spcAft>
                          <a:spcPts val="0"/>
                        </a:spcAft>
                        <a:buNone/>
                      </a:pPr>
                      <a:r>
                        <a:rPr lang="en" sz="1600">
                          <a:solidFill>
                            <a:schemeClr val="dk1"/>
                          </a:solidFill>
                          <a:latin typeface="Redressed"/>
                          <a:ea typeface="Redressed"/>
                          <a:cs typeface="Redressed"/>
                          <a:sym typeface="Redressed"/>
                        </a:rPr>
                        <a:t>JUPITER</a:t>
                      </a:r>
                      <a:endParaRPr sz="1600">
                        <a:solidFill>
                          <a:schemeClr val="dk1"/>
                        </a:solidFill>
                        <a:latin typeface="Redressed"/>
                        <a:ea typeface="Redressed"/>
                        <a:cs typeface="Redressed"/>
                        <a:sym typeface="Redressed"/>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34</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76</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125</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97</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Livvic"/>
                          <a:ea typeface="Livvic"/>
                          <a:cs typeface="Livvic"/>
                          <a:sym typeface="Livvic"/>
                        </a:rPr>
                        <a:t>76</a:t>
                      </a:r>
                      <a:endParaRPr>
                        <a:solidFill>
                          <a:schemeClr val="dk1"/>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686" name="Google Shape;686;p40"/>
          <p:cNvGrpSpPr/>
          <p:nvPr/>
        </p:nvGrpSpPr>
        <p:grpSpPr>
          <a:xfrm>
            <a:off x="1315100" y="1367500"/>
            <a:ext cx="6513801" cy="2985702"/>
            <a:chOff x="3013175" y="4489825"/>
            <a:chExt cx="1829000" cy="982850"/>
          </a:xfrm>
        </p:grpSpPr>
        <p:sp>
          <p:nvSpPr>
            <p:cNvPr id="687" name="Google Shape;687;p40"/>
            <p:cNvSpPr/>
            <p:nvPr/>
          </p:nvSpPr>
          <p:spPr>
            <a:xfrm>
              <a:off x="3053600" y="4530125"/>
              <a:ext cx="1748175" cy="902150"/>
            </a:xfrm>
            <a:custGeom>
              <a:avLst/>
              <a:gdLst/>
              <a:ahLst/>
              <a:cxnLst/>
              <a:rect l="l" t="t" r="r" b="b"/>
              <a:pathLst>
                <a:path w="69927" h="36086" extrusionOk="0">
                  <a:moveTo>
                    <a:pt x="222" y="206"/>
                  </a:moveTo>
                  <a:lnTo>
                    <a:pt x="56543" y="255"/>
                  </a:lnTo>
                  <a:lnTo>
                    <a:pt x="69665" y="268"/>
                  </a:lnTo>
                  <a:cubicBezTo>
                    <a:pt x="69661" y="5585"/>
                    <a:pt x="69657" y="10907"/>
                    <a:pt x="69653" y="16229"/>
                  </a:cubicBezTo>
                  <a:cubicBezTo>
                    <a:pt x="69649" y="22249"/>
                    <a:pt x="69632" y="28145"/>
                    <a:pt x="69706" y="33553"/>
                  </a:cubicBezTo>
                  <a:cubicBezTo>
                    <a:pt x="69724" y="34904"/>
                    <a:pt x="69753" y="35641"/>
                    <a:pt x="69784" y="35863"/>
                  </a:cubicBezTo>
                  <a:lnTo>
                    <a:pt x="69784" y="35863"/>
                  </a:lnTo>
                  <a:cubicBezTo>
                    <a:pt x="69729" y="35857"/>
                    <a:pt x="69545" y="35851"/>
                    <a:pt x="69300" y="35851"/>
                  </a:cubicBezTo>
                  <a:lnTo>
                    <a:pt x="34714" y="35880"/>
                  </a:lnTo>
                  <a:lnTo>
                    <a:pt x="201" y="35880"/>
                  </a:lnTo>
                  <a:cubicBezTo>
                    <a:pt x="209" y="24058"/>
                    <a:pt x="213" y="12216"/>
                    <a:pt x="222" y="346"/>
                  </a:cubicBezTo>
                  <a:lnTo>
                    <a:pt x="222" y="206"/>
                  </a:lnTo>
                  <a:close/>
                  <a:moveTo>
                    <a:pt x="17" y="1"/>
                  </a:moveTo>
                  <a:lnTo>
                    <a:pt x="17" y="8737"/>
                  </a:lnTo>
                  <a:cubicBezTo>
                    <a:pt x="12" y="17579"/>
                    <a:pt x="4" y="26775"/>
                    <a:pt x="0" y="36081"/>
                  </a:cubicBezTo>
                  <a:lnTo>
                    <a:pt x="18030" y="36085"/>
                  </a:lnTo>
                  <a:lnTo>
                    <a:pt x="35809" y="36065"/>
                  </a:lnTo>
                  <a:cubicBezTo>
                    <a:pt x="47540" y="36036"/>
                    <a:pt x="58960" y="35983"/>
                    <a:pt x="69550" y="35876"/>
                  </a:cubicBezTo>
                  <a:cubicBezTo>
                    <a:pt x="69680" y="35875"/>
                    <a:pt x="69755" y="35872"/>
                    <a:pt x="69785" y="35869"/>
                  </a:cubicBezTo>
                  <a:lnTo>
                    <a:pt x="69785" y="35869"/>
                  </a:lnTo>
                  <a:cubicBezTo>
                    <a:pt x="69792" y="35913"/>
                    <a:pt x="69798" y="35935"/>
                    <a:pt x="69805" y="35935"/>
                  </a:cubicBezTo>
                  <a:cubicBezTo>
                    <a:pt x="69865" y="35935"/>
                    <a:pt x="69926" y="34067"/>
                    <a:pt x="69924" y="31046"/>
                  </a:cubicBezTo>
                  <a:cubicBezTo>
                    <a:pt x="69924" y="20706"/>
                    <a:pt x="69924" y="10362"/>
                    <a:pt x="69920" y="13"/>
                  </a:cubicBezTo>
                  <a:lnTo>
                    <a:pt x="17"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0"/>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0"/>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0"/>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0"/>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0"/>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0"/>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0"/>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0"/>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0"/>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0"/>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0"/>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0"/>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0"/>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40"/>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0"/>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0"/>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0"/>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0"/>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0"/>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0"/>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0"/>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0"/>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0"/>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0"/>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40"/>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40"/>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0"/>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0"/>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40"/>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0"/>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0"/>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0"/>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0"/>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0"/>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0"/>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0"/>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0"/>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0"/>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0"/>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0"/>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0"/>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0"/>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0"/>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0"/>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0"/>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0"/>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0"/>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0"/>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0"/>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0"/>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0"/>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0"/>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0"/>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0"/>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0"/>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0"/>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0"/>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0"/>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0"/>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0"/>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0"/>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0"/>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0"/>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0"/>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0"/>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0"/>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0"/>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0"/>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0"/>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0"/>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0"/>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0"/>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0"/>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0"/>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0"/>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0"/>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0"/>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0"/>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0"/>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0"/>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0"/>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0"/>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0"/>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0"/>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0"/>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0"/>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0"/>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0"/>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0"/>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0"/>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0"/>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0"/>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0"/>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0"/>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0"/>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0"/>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0"/>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0"/>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0"/>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0"/>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0"/>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0"/>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0"/>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0"/>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0"/>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0"/>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0"/>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0"/>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0"/>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0"/>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0"/>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0"/>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0"/>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0"/>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0"/>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0"/>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0"/>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0"/>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0"/>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0"/>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0"/>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0"/>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0"/>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0"/>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0"/>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0"/>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0"/>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0"/>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0"/>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0"/>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0"/>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0"/>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0"/>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0"/>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0"/>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0"/>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0"/>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0"/>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0"/>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0"/>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0"/>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0"/>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0"/>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0"/>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0"/>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0"/>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0"/>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0"/>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0"/>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0"/>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0"/>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0"/>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0"/>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0"/>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0"/>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0"/>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0"/>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0"/>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0"/>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0"/>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0"/>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0"/>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0"/>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0"/>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0"/>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0"/>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0"/>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0"/>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0"/>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0"/>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pic>
        <p:nvPicPr>
          <p:cNvPr id="869" name="Google Shape;869;p41"/>
          <p:cNvPicPr preferRelativeResize="0"/>
          <p:nvPr/>
        </p:nvPicPr>
        <p:blipFill rotWithShape="1">
          <a:blip r:embed="rId3">
            <a:alphaModFix/>
          </a:blip>
          <a:srcRect t="1047" b="1047"/>
          <a:stretch/>
        </p:blipFill>
        <p:spPr>
          <a:xfrm>
            <a:off x="2735404" y="540000"/>
            <a:ext cx="6979474" cy="4403598"/>
          </a:xfrm>
          <a:prstGeom prst="rect">
            <a:avLst/>
          </a:prstGeom>
          <a:noFill/>
          <a:ln>
            <a:noFill/>
          </a:ln>
        </p:spPr>
      </p:pic>
      <p:sp>
        <p:nvSpPr>
          <p:cNvPr id="870" name="Google Shape;870;p41"/>
          <p:cNvSpPr txBox="1">
            <a:spLocks noGrp="1"/>
          </p:cNvSpPr>
          <p:nvPr>
            <p:ph type="title"/>
          </p:nvPr>
        </p:nvSpPr>
        <p:spPr>
          <a:xfrm>
            <a:off x="270075" y="509350"/>
            <a:ext cx="4946100" cy="249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74"/>
        <p:cNvGrpSpPr/>
        <p:nvPr/>
      </p:nvGrpSpPr>
      <p:grpSpPr>
        <a:xfrm>
          <a:off x="0" y="0"/>
          <a:ext cx="0" cy="0"/>
          <a:chOff x="0" y="0"/>
          <a:chExt cx="0" cy="0"/>
        </a:xfrm>
      </p:grpSpPr>
      <p:pic>
        <p:nvPicPr>
          <p:cNvPr id="875" name="Google Shape;875;p42" title="Gráfico">
            <a:hlinkClick r:id="rId3"/>
          </p:cNvPr>
          <p:cNvPicPr preferRelativeResize="0"/>
          <p:nvPr/>
        </p:nvPicPr>
        <p:blipFill>
          <a:blip r:embed="rId4">
            <a:alphaModFix/>
          </a:blip>
          <a:stretch>
            <a:fillRect/>
          </a:stretch>
        </p:blipFill>
        <p:spPr>
          <a:xfrm>
            <a:off x="4870950" y="1275100"/>
            <a:ext cx="3461101" cy="2920731"/>
          </a:xfrm>
          <a:prstGeom prst="rect">
            <a:avLst/>
          </a:prstGeom>
          <a:noFill/>
          <a:ln>
            <a:noFill/>
          </a:ln>
        </p:spPr>
      </p:pic>
      <p:sp>
        <p:nvSpPr>
          <p:cNvPr id="876" name="Google Shape;876;p42"/>
          <p:cNvSpPr txBox="1">
            <a:spLocks noGrp="1"/>
          </p:cNvSpPr>
          <p:nvPr>
            <p:ph type="title"/>
          </p:nvPr>
        </p:nvSpPr>
        <p:spPr>
          <a:xfrm>
            <a:off x="2385175" y="368825"/>
            <a:ext cx="4373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HISTORICAL DATA</a:t>
            </a:r>
            <a:endParaRPr>
              <a:solidFill>
                <a:schemeClr val="dk1"/>
              </a:solidFill>
            </a:endParaRPr>
          </a:p>
        </p:txBody>
      </p:sp>
      <p:sp>
        <p:nvSpPr>
          <p:cNvPr id="877" name="Google Shape;877;p42"/>
          <p:cNvSpPr txBox="1"/>
          <p:nvPr/>
        </p:nvSpPr>
        <p:spPr>
          <a:xfrm>
            <a:off x="1236650" y="1484057"/>
            <a:ext cx="2234100" cy="6795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Clr>
                <a:schemeClr val="dk1"/>
              </a:buClr>
              <a:buSzPts val="1100"/>
              <a:buFont typeface="Arial"/>
              <a:buNone/>
            </a:pPr>
            <a:r>
              <a:rPr lang="en">
                <a:solidFill>
                  <a:schemeClr val="dk1"/>
                </a:solidFill>
                <a:latin typeface="Livvic"/>
                <a:ea typeface="Livvic"/>
                <a:cs typeface="Livvic"/>
                <a:sym typeface="Livvic"/>
              </a:rPr>
              <a:t>Venus has a beautiful name, but it’s terribly hot</a:t>
            </a:r>
            <a:endParaRPr>
              <a:solidFill>
                <a:schemeClr val="dk1"/>
              </a:solidFill>
              <a:latin typeface="Livvic"/>
              <a:ea typeface="Livvic"/>
              <a:cs typeface="Livvic"/>
              <a:sym typeface="Livvic"/>
            </a:endParaRPr>
          </a:p>
        </p:txBody>
      </p:sp>
      <p:sp>
        <p:nvSpPr>
          <p:cNvPr id="878" name="Google Shape;878;p42"/>
          <p:cNvSpPr txBox="1"/>
          <p:nvPr/>
        </p:nvSpPr>
        <p:spPr>
          <a:xfrm>
            <a:off x="1236650" y="2581357"/>
            <a:ext cx="2234100" cy="6795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Livvic"/>
                <a:ea typeface="Livvic"/>
                <a:cs typeface="Livvic"/>
                <a:sym typeface="Livvic"/>
              </a:rPr>
              <a:t>Despite being red, Mars is actually a cold place</a:t>
            </a:r>
            <a:endParaRPr>
              <a:solidFill>
                <a:schemeClr val="dk1"/>
              </a:solidFill>
              <a:latin typeface="Livvic"/>
              <a:ea typeface="Livvic"/>
              <a:cs typeface="Livvic"/>
              <a:sym typeface="Livvic"/>
            </a:endParaRPr>
          </a:p>
        </p:txBody>
      </p:sp>
      <p:sp>
        <p:nvSpPr>
          <p:cNvPr id="879" name="Google Shape;879;p42"/>
          <p:cNvSpPr txBox="1"/>
          <p:nvPr/>
        </p:nvSpPr>
        <p:spPr>
          <a:xfrm>
            <a:off x="1926050" y="2374376"/>
            <a:ext cx="1544700" cy="2877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800">
                <a:solidFill>
                  <a:schemeClr val="dk1"/>
                </a:solidFill>
                <a:latin typeface="Redressed"/>
                <a:ea typeface="Redressed"/>
                <a:cs typeface="Redressed"/>
                <a:sym typeface="Redressed"/>
              </a:rPr>
              <a:t>MARS</a:t>
            </a:r>
            <a:endParaRPr sz="1800">
              <a:solidFill>
                <a:schemeClr val="dk1"/>
              </a:solidFill>
              <a:latin typeface="Redressed"/>
              <a:ea typeface="Redressed"/>
              <a:cs typeface="Redressed"/>
              <a:sym typeface="Redressed"/>
            </a:endParaRPr>
          </a:p>
        </p:txBody>
      </p:sp>
      <p:sp>
        <p:nvSpPr>
          <p:cNvPr id="880" name="Google Shape;880;p42"/>
          <p:cNvSpPr txBox="1"/>
          <p:nvPr/>
        </p:nvSpPr>
        <p:spPr>
          <a:xfrm>
            <a:off x="1236650" y="3667282"/>
            <a:ext cx="2234100" cy="6795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Livvic"/>
                <a:ea typeface="Livvic"/>
                <a:cs typeface="Livvic"/>
                <a:sym typeface="Livvic"/>
              </a:rPr>
              <a:t>It’s the biggest planet in our Solar System</a:t>
            </a:r>
            <a:endParaRPr>
              <a:solidFill>
                <a:schemeClr val="dk1"/>
              </a:solidFill>
              <a:latin typeface="Livvic"/>
              <a:ea typeface="Livvic"/>
              <a:cs typeface="Livvic"/>
              <a:sym typeface="Livvic"/>
            </a:endParaRPr>
          </a:p>
        </p:txBody>
      </p:sp>
      <p:sp>
        <p:nvSpPr>
          <p:cNvPr id="881" name="Google Shape;881;p42"/>
          <p:cNvSpPr txBox="1"/>
          <p:nvPr/>
        </p:nvSpPr>
        <p:spPr>
          <a:xfrm>
            <a:off x="1926050" y="3452238"/>
            <a:ext cx="1544700" cy="2877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800">
                <a:solidFill>
                  <a:schemeClr val="dk1"/>
                </a:solidFill>
                <a:latin typeface="Redressed"/>
                <a:ea typeface="Redressed"/>
                <a:cs typeface="Redressed"/>
                <a:sym typeface="Redressed"/>
              </a:rPr>
              <a:t>JUPITER</a:t>
            </a:r>
            <a:endParaRPr sz="1800">
              <a:solidFill>
                <a:schemeClr val="dk1"/>
              </a:solidFill>
              <a:latin typeface="Redressed"/>
              <a:ea typeface="Redressed"/>
              <a:cs typeface="Redressed"/>
              <a:sym typeface="Redressed"/>
            </a:endParaRPr>
          </a:p>
        </p:txBody>
      </p:sp>
      <p:sp>
        <p:nvSpPr>
          <p:cNvPr id="882" name="Google Shape;882;p42"/>
          <p:cNvSpPr txBox="1"/>
          <p:nvPr/>
        </p:nvSpPr>
        <p:spPr>
          <a:xfrm>
            <a:off x="4724427" y="4093800"/>
            <a:ext cx="3645600" cy="311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200">
                <a:solidFill>
                  <a:schemeClr val="dk1"/>
                </a:solidFill>
                <a:latin typeface="Livvic"/>
                <a:ea typeface="Livvic"/>
                <a:cs typeface="Livvic"/>
                <a:sym typeface="Livvic"/>
              </a:rPr>
              <a:t>If you want to modify this graph, click on it, follow the link, change the data and replace it here </a:t>
            </a:r>
            <a:endParaRPr sz="1200">
              <a:solidFill>
                <a:schemeClr val="dk1"/>
              </a:solidFill>
              <a:latin typeface="Livvic"/>
              <a:ea typeface="Livvic"/>
              <a:cs typeface="Livvic"/>
              <a:sym typeface="Livvic"/>
            </a:endParaRPr>
          </a:p>
        </p:txBody>
      </p:sp>
      <p:grpSp>
        <p:nvGrpSpPr>
          <p:cNvPr id="883" name="Google Shape;883;p42"/>
          <p:cNvGrpSpPr/>
          <p:nvPr/>
        </p:nvGrpSpPr>
        <p:grpSpPr>
          <a:xfrm>
            <a:off x="5547437" y="2917544"/>
            <a:ext cx="363927" cy="368249"/>
            <a:chOff x="2241250" y="3027000"/>
            <a:chExt cx="98700" cy="99875"/>
          </a:xfrm>
        </p:grpSpPr>
        <p:sp>
          <p:nvSpPr>
            <p:cNvPr id="884" name="Google Shape;884;p42"/>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2"/>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42"/>
          <p:cNvGrpSpPr/>
          <p:nvPr/>
        </p:nvGrpSpPr>
        <p:grpSpPr>
          <a:xfrm>
            <a:off x="6419537" y="2511744"/>
            <a:ext cx="363927" cy="368249"/>
            <a:chOff x="2241250" y="3027000"/>
            <a:chExt cx="98700" cy="99875"/>
          </a:xfrm>
        </p:grpSpPr>
        <p:sp>
          <p:nvSpPr>
            <p:cNvPr id="887" name="Google Shape;887;p42"/>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2"/>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42"/>
          <p:cNvGrpSpPr/>
          <p:nvPr/>
        </p:nvGrpSpPr>
        <p:grpSpPr>
          <a:xfrm>
            <a:off x="7437387" y="1718619"/>
            <a:ext cx="363927" cy="368249"/>
            <a:chOff x="2241250" y="3027000"/>
            <a:chExt cx="98700" cy="99875"/>
          </a:xfrm>
        </p:grpSpPr>
        <p:sp>
          <p:nvSpPr>
            <p:cNvPr id="890" name="Google Shape;890;p42"/>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2"/>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 name="Google Shape;892;p42"/>
          <p:cNvSpPr txBox="1"/>
          <p:nvPr/>
        </p:nvSpPr>
        <p:spPr>
          <a:xfrm>
            <a:off x="5494509" y="2969825"/>
            <a:ext cx="469800" cy="263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A</a:t>
            </a:r>
            <a:endParaRPr sz="1800">
              <a:solidFill>
                <a:schemeClr val="dk1"/>
              </a:solidFill>
              <a:latin typeface="Redressed"/>
              <a:ea typeface="Redressed"/>
              <a:cs typeface="Redressed"/>
              <a:sym typeface="Redressed"/>
            </a:endParaRPr>
          </a:p>
        </p:txBody>
      </p:sp>
      <p:sp>
        <p:nvSpPr>
          <p:cNvPr id="893" name="Google Shape;893;p42"/>
          <p:cNvSpPr txBox="1"/>
          <p:nvPr/>
        </p:nvSpPr>
        <p:spPr>
          <a:xfrm>
            <a:off x="6366609" y="2564025"/>
            <a:ext cx="469800" cy="263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B</a:t>
            </a:r>
            <a:endParaRPr sz="1800">
              <a:solidFill>
                <a:schemeClr val="dk1"/>
              </a:solidFill>
              <a:latin typeface="Redressed"/>
              <a:ea typeface="Redressed"/>
              <a:cs typeface="Redressed"/>
              <a:sym typeface="Redressed"/>
            </a:endParaRPr>
          </a:p>
        </p:txBody>
      </p:sp>
      <p:sp>
        <p:nvSpPr>
          <p:cNvPr id="894" name="Google Shape;894;p42"/>
          <p:cNvSpPr txBox="1"/>
          <p:nvPr/>
        </p:nvSpPr>
        <p:spPr>
          <a:xfrm>
            <a:off x="7384459" y="1770900"/>
            <a:ext cx="469800" cy="263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C</a:t>
            </a:r>
            <a:endParaRPr sz="1800">
              <a:solidFill>
                <a:schemeClr val="dk1"/>
              </a:solidFill>
              <a:latin typeface="Redressed"/>
              <a:ea typeface="Redressed"/>
              <a:cs typeface="Redressed"/>
              <a:sym typeface="Redressed"/>
            </a:endParaRPr>
          </a:p>
        </p:txBody>
      </p:sp>
      <p:sp>
        <p:nvSpPr>
          <p:cNvPr id="895" name="Google Shape;895;p42"/>
          <p:cNvSpPr txBox="1"/>
          <p:nvPr/>
        </p:nvSpPr>
        <p:spPr>
          <a:xfrm>
            <a:off x="1926050" y="1275101"/>
            <a:ext cx="1544700" cy="2877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1800">
                <a:solidFill>
                  <a:schemeClr val="dk1"/>
                </a:solidFill>
                <a:latin typeface="Redressed"/>
                <a:ea typeface="Redressed"/>
                <a:cs typeface="Redressed"/>
                <a:sym typeface="Redressed"/>
              </a:rPr>
              <a:t>VENUS</a:t>
            </a:r>
            <a:endParaRPr sz="1800">
              <a:solidFill>
                <a:schemeClr val="dk1"/>
              </a:solidFill>
              <a:latin typeface="Redressed"/>
              <a:ea typeface="Redressed"/>
              <a:cs typeface="Redressed"/>
              <a:sym typeface="Redressed"/>
            </a:endParaRPr>
          </a:p>
        </p:txBody>
      </p:sp>
      <p:sp>
        <p:nvSpPr>
          <p:cNvPr id="896" name="Google Shape;896;p42"/>
          <p:cNvSpPr txBox="1"/>
          <p:nvPr/>
        </p:nvSpPr>
        <p:spPr>
          <a:xfrm>
            <a:off x="3548875" y="2374380"/>
            <a:ext cx="5325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dk1"/>
                </a:solidFill>
                <a:latin typeface="Redressed"/>
                <a:ea typeface="Redressed"/>
                <a:cs typeface="Redressed"/>
                <a:sym typeface="Redressed"/>
              </a:rPr>
              <a:t>B</a:t>
            </a:r>
            <a:endParaRPr sz="2400">
              <a:solidFill>
                <a:schemeClr val="dk1"/>
              </a:solidFill>
              <a:latin typeface="Redressed"/>
              <a:ea typeface="Redressed"/>
              <a:cs typeface="Redressed"/>
              <a:sym typeface="Redressed"/>
            </a:endParaRPr>
          </a:p>
        </p:txBody>
      </p:sp>
      <p:sp>
        <p:nvSpPr>
          <p:cNvPr id="897" name="Google Shape;897;p42"/>
          <p:cNvSpPr txBox="1"/>
          <p:nvPr/>
        </p:nvSpPr>
        <p:spPr>
          <a:xfrm>
            <a:off x="3548875" y="3452249"/>
            <a:ext cx="5325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dk1"/>
                </a:solidFill>
                <a:latin typeface="Redressed"/>
                <a:ea typeface="Redressed"/>
                <a:cs typeface="Redressed"/>
                <a:sym typeface="Redressed"/>
              </a:rPr>
              <a:t>C</a:t>
            </a:r>
            <a:endParaRPr sz="2400">
              <a:solidFill>
                <a:schemeClr val="dk1"/>
              </a:solidFill>
              <a:latin typeface="Redressed"/>
              <a:ea typeface="Redressed"/>
              <a:cs typeface="Redressed"/>
              <a:sym typeface="Redressed"/>
            </a:endParaRPr>
          </a:p>
        </p:txBody>
      </p:sp>
      <p:sp>
        <p:nvSpPr>
          <p:cNvPr id="898" name="Google Shape;898;p42"/>
          <p:cNvSpPr txBox="1"/>
          <p:nvPr/>
        </p:nvSpPr>
        <p:spPr>
          <a:xfrm>
            <a:off x="3548875" y="1275100"/>
            <a:ext cx="5325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dk1"/>
                </a:solidFill>
                <a:latin typeface="Redressed"/>
                <a:ea typeface="Redressed"/>
                <a:cs typeface="Redressed"/>
                <a:sym typeface="Redressed"/>
              </a:rPr>
              <a:t>A</a:t>
            </a:r>
            <a:endParaRPr sz="2400">
              <a:solidFill>
                <a:schemeClr val="dk1"/>
              </a:solidFill>
              <a:latin typeface="Redressed"/>
              <a:ea typeface="Redressed"/>
              <a:cs typeface="Redressed"/>
              <a:sym typeface="Redressed"/>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02"/>
        <p:cNvGrpSpPr/>
        <p:nvPr/>
      </p:nvGrpSpPr>
      <p:grpSpPr>
        <a:xfrm>
          <a:off x="0" y="0"/>
          <a:ext cx="0" cy="0"/>
          <a:chOff x="0" y="0"/>
          <a:chExt cx="0" cy="0"/>
        </a:xfrm>
      </p:grpSpPr>
      <p:sp>
        <p:nvSpPr>
          <p:cNvPr id="903" name="Google Shape;903;p43"/>
          <p:cNvSpPr txBox="1">
            <a:spLocks noGrp="1"/>
          </p:cNvSpPr>
          <p:nvPr>
            <p:ph type="title"/>
          </p:nvPr>
        </p:nvSpPr>
        <p:spPr>
          <a:xfrm>
            <a:off x="2883775" y="368825"/>
            <a:ext cx="3376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PROCESS</a:t>
            </a:r>
            <a:endParaRPr/>
          </a:p>
        </p:txBody>
      </p:sp>
      <p:sp>
        <p:nvSpPr>
          <p:cNvPr id="904" name="Google Shape;904;p43"/>
          <p:cNvSpPr txBox="1"/>
          <p:nvPr/>
        </p:nvSpPr>
        <p:spPr>
          <a:xfrm>
            <a:off x="793100" y="3614547"/>
            <a:ext cx="1544700" cy="6795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latin typeface="Livvic"/>
                <a:ea typeface="Livvic"/>
                <a:cs typeface="Livvic"/>
                <a:sym typeface="Livvic"/>
              </a:rPr>
              <a:t>Venus is the second planet from the Sun</a:t>
            </a:r>
            <a:endParaRPr>
              <a:solidFill>
                <a:schemeClr val="dk1"/>
              </a:solidFill>
              <a:latin typeface="Livvic"/>
              <a:ea typeface="Livvic"/>
              <a:cs typeface="Livvic"/>
              <a:sym typeface="Livvic"/>
            </a:endParaRPr>
          </a:p>
        </p:txBody>
      </p:sp>
      <p:sp>
        <p:nvSpPr>
          <p:cNvPr id="905" name="Google Shape;905;p43"/>
          <p:cNvSpPr txBox="1"/>
          <p:nvPr/>
        </p:nvSpPr>
        <p:spPr>
          <a:xfrm>
            <a:off x="793008" y="3208322"/>
            <a:ext cx="15447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VENUS</a:t>
            </a:r>
            <a:endParaRPr sz="1800">
              <a:solidFill>
                <a:schemeClr val="dk1"/>
              </a:solidFill>
              <a:latin typeface="Redressed"/>
              <a:ea typeface="Redressed"/>
              <a:cs typeface="Redressed"/>
              <a:sym typeface="Redressed"/>
            </a:endParaRPr>
          </a:p>
        </p:txBody>
      </p:sp>
      <p:sp>
        <p:nvSpPr>
          <p:cNvPr id="906" name="Google Shape;906;p43"/>
          <p:cNvSpPr txBox="1"/>
          <p:nvPr/>
        </p:nvSpPr>
        <p:spPr>
          <a:xfrm>
            <a:off x="6738038" y="1815774"/>
            <a:ext cx="1634700" cy="6795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Despite being red, it’s actually a cold place</a:t>
            </a:r>
            <a:endParaRPr>
              <a:solidFill>
                <a:schemeClr val="dk1"/>
              </a:solidFill>
              <a:latin typeface="Livvic"/>
              <a:ea typeface="Livvic"/>
              <a:cs typeface="Livvic"/>
              <a:sym typeface="Livvic"/>
            </a:endParaRPr>
          </a:p>
        </p:txBody>
      </p:sp>
      <p:sp>
        <p:nvSpPr>
          <p:cNvPr id="907" name="Google Shape;907;p43"/>
          <p:cNvSpPr txBox="1"/>
          <p:nvPr/>
        </p:nvSpPr>
        <p:spPr>
          <a:xfrm>
            <a:off x="6782991" y="2343786"/>
            <a:ext cx="15447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MARS</a:t>
            </a:r>
            <a:endParaRPr sz="1800">
              <a:solidFill>
                <a:schemeClr val="dk1"/>
              </a:solidFill>
              <a:latin typeface="Redressed"/>
              <a:ea typeface="Redressed"/>
              <a:cs typeface="Redressed"/>
              <a:sym typeface="Redressed"/>
            </a:endParaRPr>
          </a:p>
        </p:txBody>
      </p:sp>
      <p:sp>
        <p:nvSpPr>
          <p:cNvPr id="908" name="Google Shape;908;p43"/>
          <p:cNvSpPr txBox="1"/>
          <p:nvPr/>
        </p:nvSpPr>
        <p:spPr>
          <a:xfrm>
            <a:off x="4732200" y="3614547"/>
            <a:ext cx="1634700" cy="6795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It’s composed of hydrogen and helium</a:t>
            </a:r>
            <a:endParaRPr>
              <a:solidFill>
                <a:schemeClr val="dk1"/>
              </a:solidFill>
              <a:latin typeface="Livvic"/>
              <a:ea typeface="Livvic"/>
              <a:cs typeface="Livvic"/>
              <a:sym typeface="Livvic"/>
            </a:endParaRPr>
          </a:p>
        </p:txBody>
      </p:sp>
      <p:sp>
        <p:nvSpPr>
          <p:cNvPr id="909" name="Google Shape;909;p43"/>
          <p:cNvSpPr txBox="1"/>
          <p:nvPr/>
        </p:nvSpPr>
        <p:spPr>
          <a:xfrm>
            <a:off x="4777047" y="3206510"/>
            <a:ext cx="15447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SATURN</a:t>
            </a:r>
            <a:endParaRPr sz="1800">
              <a:solidFill>
                <a:schemeClr val="dk1"/>
              </a:solidFill>
              <a:latin typeface="Redressed"/>
              <a:ea typeface="Redressed"/>
              <a:cs typeface="Redressed"/>
              <a:sym typeface="Redressed"/>
            </a:endParaRPr>
          </a:p>
        </p:txBody>
      </p:sp>
      <p:sp>
        <p:nvSpPr>
          <p:cNvPr id="910" name="Google Shape;910;p43"/>
          <p:cNvSpPr txBox="1"/>
          <p:nvPr/>
        </p:nvSpPr>
        <p:spPr>
          <a:xfrm>
            <a:off x="2779844" y="1815774"/>
            <a:ext cx="1634700" cy="6795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Mercury is the closest planet to the Sun </a:t>
            </a:r>
            <a:endParaRPr>
              <a:solidFill>
                <a:schemeClr val="dk1"/>
              </a:solidFill>
              <a:latin typeface="Livvic"/>
              <a:ea typeface="Livvic"/>
              <a:cs typeface="Livvic"/>
              <a:sym typeface="Livvic"/>
            </a:endParaRPr>
          </a:p>
        </p:txBody>
      </p:sp>
      <p:sp>
        <p:nvSpPr>
          <p:cNvPr id="911" name="Google Shape;911;p43"/>
          <p:cNvSpPr txBox="1"/>
          <p:nvPr/>
        </p:nvSpPr>
        <p:spPr>
          <a:xfrm>
            <a:off x="2824848" y="2343786"/>
            <a:ext cx="15447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MERCURY</a:t>
            </a:r>
            <a:endParaRPr sz="1800">
              <a:solidFill>
                <a:schemeClr val="dk1"/>
              </a:solidFill>
              <a:latin typeface="Redressed"/>
              <a:ea typeface="Redressed"/>
              <a:cs typeface="Redressed"/>
              <a:sym typeface="Redressed"/>
            </a:endParaRPr>
          </a:p>
        </p:txBody>
      </p:sp>
      <p:sp>
        <p:nvSpPr>
          <p:cNvPr id="912" name="Google Shape;912;p43"/>
          <p:cNvSpPr/>
          <p:nvPr/>
        </p:nvSpPr>
        <p:spPr>
          <a:xfrm>
            <a:off x="858250" y="2988127"/>
            <a:ext cx="7287808" cy="24381"/>
          </a:xfrm>
          <a:custGeom>
            <a:avLst/>
            <a:gdLst/>
            <a:ahLst/>
            <a:cxnLst/>
            <a:rect l="l" t="t" r="r" b="b"/>
            <a:pathLst>
              <a:path w="79211" h="265" extrusionOk="0">
                <a:moveTo>
                  <a:pt x="10307" y="1"/>
                </a:moveTo>
                <a:cubicBezTo>
                  <a:pt x="7934" y="1"/>
                  <a:pt x="5561" y="2"/>
                  <a:pt x="3189" y="5"/>
                </a:cubicBezTo>
                <a:cubicBezTo>
                  <a:pt x="5" y="9"/>
                  <a:pt x="1" y="247"/>
                  <a:pt x="3189" y="255"/>
                </a:cubicBezTo>
                <a:cubicBezTo>
                  <a:pt x="9147" y="262"/>
                  <a:pt x="15117" y="265"/>
                  <a:pt x="21093" y="265"/>
                </a:cubicBezTo>
                <a:cubicBezTo>
                  <a:pt x="40419" y="265"/>
                  <a:pt x="59807" y="232"/>
                  <a:pt x="79054" y="185"/>
                </a:cubicBezTo>
                <a:cubicBezTo>
                  <a:pt x="79210" y="185"/>
                  <a:pt x="79210" y="173"/>
                  <a:pt x="79054" y="173"/>
                </a:cubicBezTo>
                <a:cubicBezTo>
                  <a:pt x="56215" y="117"/>
                  <a:pt x="33217" y="1"/>
                  <a:pt x="10307"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p:nvPr/>
        </p:nvSpPr>
        <p:spPr>
          <a:xfrm>
            <a:off x="1542679" y="2658294"/>
            <a:ext cx="28338" cy="341983"/>
          </a:xfrm>
          <a:custGeom>
            <a:avLst/>
            <a:gdLst/>
            <a:ahLst/>
            <a:cxnLst/>
            <a:rect l="l" t="t" r="r" b="b"/>
            <a:pathLst>
              <a:path w="308" h="3717" extrusionOk="0">
                <a:moveTo>
                  <a:pt x="203" y="0"/>
                </a:moveTo>
                <a:cubicBezTo>
                  <a:pt x="200" y="0"/>
                  <a:pt x="197" y="1"/>
                  <a:pt x="197" y="3"/>
                </a:cubicBezTo>
                <a:cubicBezTo>
                  <a:pt x="131" y="1201"/>
                  <a:pt x="0" y="2408"/>
                  <a:pt x="29" y="3606"/>
                </a:cubicBezTo>
                <a:cubicBezTo>
                  <a:pt x="31" y="3680"/>
                  <a:pt x="91" y="3717"/>
                  <a:pt x="152" y="3717"/>
                </a:cubicBezTo>
                <a:cubicBezTo>
                  <a:pt x="212" y="3717"/>
                  <a:pt x="273" y="3680"/>
                  <a:pt x="275" y="3606"/>
                </a:cubicBezTo>
                <a:cubicBezTo>
                  <a:pt x="308" y="2408"/>
                  <a:pt x="271" y="1201"/>
                  <a:pt x="209" y="3"/>
                </a:cubicBezTo>
                <a:cubicBezTo>
                  <a:pt x="209" y="1"/>
                  <a:pt x="206" y="0"/>
                  <a:pt x="203"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3"/>
          <p:cNvSpPr/>
          <p:nvPr/>
        </p:nvSpPr>
        <p:spPr>
          <a:xfrm>
            <a:off x="931773" y="2277675"/>
            <a:ext cx="1267369" cy="39258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3"/>
          <p:cNvSpPr/>
          <p:nvPr/>
        </p:nvSpPr>
        <p:spPr>
          <a:xfrm>
            <a:off x="5554884" y="2658294"/>
            <a:ext cx="28430" cy="341983"/>
          </a:xfrm>
          <a:custGeom>
            <a:avLst/>
            <a:gdLst/>
            <a:ahLst/>
            <a:cxnLst/>
            <a:rect l="l" t="t" r="r" b="b"/>
            <a:pathLst>
              <a:path w="309" h="3717" extrusionOk="0">
                <a:moveTo>
                  <a:pt x="204" y="0"/>
                </a:moveTo>
                <a:cubicBezTo>
                  <a:pt x="201" y="0"/>
                  <a:pt x="198" y="1"/>
                  <a:pt x="198" y="3"/>
                </a:cubicBezTo>
                <a:cubicBezTo>
                  <a:pt x="136" y="1201"/>
                  <a:pt x="1" y="2408"/>
                  <a:pt x="30" y="3606"/>
                </a:cubicBezTo>
                <a:cubicBezTo>
                  <a:pt x="32" y="3680"/>
                  <a:pt x="93" y="3717"/>
                  <a:pt x="155" y="3717"/>
                </a:cubicBezTo>
                <a:cubicBezTo>
                  <a:pt x="216" y="3717"/>
                  <a:pt x="278" y="3680"/>
                  <a:pt x="280" y="3606"/>
                </a:cubicBezTo>
                <a:cubicBezTo>
                  <a:pt x="309" y="2408"/>
                  <a:pt x="272" y="1201"/>
                  <a:pt x="210" y="3"/>
                </a:cubicBezTo>
                <a:cubicBezTo>
                  <a:pt x="210" y="1"/>
                  <a:pt x="207" y="0"/>
                  <a:pt x="204"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3"/>
          <p:cNvSpPr/>
          <p:nvPr/>
        </p:nvSpPr>
        <p:spPr>
          <a:xfrm>
            <a:off x="4941034" y="2273075"/>
            <a:ext cx="1270497" cy="399210"/>
          </a:xfrm>
          <a:custGeom>
            <a:avLst/>
            <a:gdLst/>
            <a:ahLst/>
            <a:cxnLst/>
            <a:rect l="l" t="t" r="r" b="b"/>
            <a:pathLst>
              <a:path w="13809" h="4339" extrusionOk="0">
                <a:moveTo>
                  <a:pt x="214" y="206"/>
                </a:moveTo>
                <a:lnTo>
                  <a:pt x="9549" y="255"/>
                </a:lnTo>
                <a:lnTo>
                  <a:pt x="13538" y="276"/>
                </a:lnTo>
                <a:lnTo>
                  <a:pt x="13538" y="329"/>
                </a:lnTo>
                <a:lnTo>
                  <a:pt x="13538" y="518"/>
                </a:lnTo>
                <a:lnTo>
                  <a:pt x="13538" y="899"/>
                </a:lnTo>
                <a:cubicBezTo>
                  <a:pt x="13533" y="1905"/>
                  <a:pt x="13513" y="2890"/>
                  <a:pt x="13591" y="3792"/>
                </a:cubicBezTo>
                <a:cubicBezTo>
                  <a:pt x="13602" y="3939"/>
                  <a:pt x="13618" y="4041"/>
                  <a:pt x="13636" y="4105"/>
                </a:cubicBezTo>
                <a:lnTo>
                  <a:pt x="13636" y="4105"/>
                </a:lnTo>
                <a:cubicBezTo>
                  <a:pt x="13625" y="4105"/>
                  <a:pt x="13612" y="4104"/>
                  <a:pt x="13599" y="4104"/>
                </a:cubicBezTo>
                <a:cubicBezTo>
                  <a:pt x="11351" y="4121"/>
                  <a:pt x="9110" y="4129"/>
                  <a:pt x="6870" y="4133"/>
                </a:cubicBezTo>
                <a:lnTo>
                  <a:pt x="3509" y="4133"/>
                </a:lnTo>
                <a:lnTo>
                  <a:pt x="202" y="4125"/>
                </a:lnTo>
                <a:cubicBezTo>
                  <a:pt x="206" y="2828"/>
                  <a:pt x="210" y="1527"/>
                  <a:pt x="214" y="222"/>
                </a:cubicBezTo>
                <a:lnTo>
                  <a:pt x="214" y="206"/>
                </a:lnTo>
                <a:close/>
                <a:moveTo>
                  <a:pt x="9" y="1"/>
                </a:moveTo>
                <a:lnTo>
                  <a:pt x="9" y="1568"/>
                </a:lnTo>
                <a:cubicBezTo>
                  <a:pt x="9" y="2471"/>
                  <a:pt x="5" y="3390"/>
                  <a:pt x="1" y="4326"/>
                </a:cubicBezTo>
                <a:lnTo>
                  <a:pt x="3587" y="4338"/>
                </a:lnTo>
                <a:cubicBezTo>
                  <a:pt x="4744" y="4338"/>
                  <a:pt x="5905" y="4338"/>
                  <a:pt x="7050" y="4326"/>
                </a:cubicBezTo>
                <a:cubicBezTo>
                  <a:pt x="9344" y="4305"/>
                  <a:pt x="11584" y="4252"/>
                  <a:pt x="13640" y="4125"/>
                </a:cubicBezTo>
                <a:cubicBezTo>
                  <a:pt x="13641" y="4125"/>
                  <a:pt x="13641" y="4125"/>
                  <a:pt x="13641" y="4125"/>
                </a:cubicBezTo>
                <a:lnTo>
                  <a:pt x="13641" y="4125"/>
                </a:lnTo>
                <a:cubicBezTo>
                  <a:pt x="13655" y="4167"/>
                  <a:pt x="13671" y="4187"/>
                  <a:pt x="13686" y="4187"/>
                </a:cubicBezTo>
                <a:cubicBezTo>
                  <a:pt x="13746" y="4187"/>
                  <a:pt x="13808" y="3875"/>
                  <a:pt x="13808" y="3370"/>
                </a:cubicBezTo>
                <a:cubicBezTo>
                  <a:pt x="13808" y="2249"/>
                  <a:pt x="13804" y="1133"/>
                  <a:pt x="13804" y="13"/>
                </a:cubicBezTo>
                <a:lnTo>
                  <a:pt x="9"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3"/>
          <p:cNvSpPr/>
          <p:nvPr/>
        </p:nvSpPr>
        <p:spPr>
          <a:xfrm>
            <a:off x="3591716" y="2998064"/>
            <a:ext cx="28798" cy="342167"/>
          </a:xfrm>
          <a:custGeom>
            <a:avLst/>
            <a:gdLst/>
            <a:ahLst/>
            <a:cxnLst/>
            <a:rect l="l" t="t" r="r" b="b"/>
            <a:pathLst>
              <a:path w="313" h="3719" extrusionOk="0">
                <a:moveTo>
                  <a:pt x="158" y="0"/>
                </a:moveTo>
                <a:cubicBezTo>
                  <a:pt x="97" y="0"/>
                  <a:pt x="35" y="38"/>
                  <a:pt x="33" y="114"/>
                </a:cubicBezTo>
                <a:cubicBezTo>
                  <a:pt x="0" y="1308"/>
                  <a:pt x="37" y="2514"/>
                  <a:pt x="99" y="3713"/>
                </a:cubicBezTo>
                <a:cubicBezTo>
                  <a:pt x="99" y="3717"/>
                  <a:pt x="102" y="3719"/>
                  <a:pt x="105" y="3719"/>
                </a:cubicBezTo>
                <a:cubicBezTo>
                  <a:pt x="108" y="3719"/>
                  <a:pt x="111" y="3717"/>
                  <a:pt x="111" y="3713"/>
                </a:cubicBezTo>
                <a:cubicBezTo>
                  <a:pt x="177" y="2514"/>
                  <a:pt x="312" y="1312"/>
                  <a:pt x="283" y="114"/>
                </a:cubicBezTo>
                <a:cubicBezTo>
                  <a:pt x="281" y="38"/>
                  <a:pt x="220" y="0"/>
                  <a:pt x="158"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3"/>
          <p:cNvSpPr/>
          <p:nvPr/>
        </p:nvSpPr>
        <p:spPr>
          <a:xfrm>
            <a:off x="2964617" y="3326517"/>
            <a:ext cx="1265161" cy="397462"/>
          </a:xfrm>
          <a:custGeom>
            <a:avLst/>
            <a:gdLst/>
            <a:ahLst/>
            <a:cxnLst/>
            <a:rect l="l" t="t" r="r" b="b"/>
            <a:pathLst>
              <a:path w="13751" h="4320" extrusionOk="0">
                <a:moveTo>
                  <a:pt x="8437" y="1"/>
                </a:moveTo>
                <a:cubicBezTo>
                  <a:pt x="7953" y="1"/>
                  <a:pt x="7525" y="11"/>
                  <a:pt x="7157" y="11"/>
                </a:cubicBezTo>
                <a:lnTo>
                  <a:pt x="5171" y="15"/>
                </a:lnTo>
                <a:cubicBezTo>
                  <a:pt x="4773" y="15"/>
                  <a:pt x="4404" y="24"/>
                  <a:pt x="4067" y="32"/>
                </a:cubicBezTo>
                <a:cubicBezTo>
                  <a:pt x="3731" y="40"/>
                  <a:pt x="3439" y="40"/>
                  <a:pt x="3123" y="44"/>
                </a:cubicBezTo>
                <a:lnTo>
                  <a:pt x="2262" y="52"/>
                </a:lnTo>
                <a:lnTo>
                  <a:pt x="1876" y="61"/>
                </a:lnTo>
                <a:lnTo>
                  <a:pt x="1708" y="65"/>
                </a:lnTo>
                <a:lnTo>
                  <a:pt x="1556" y="65"/>
                </a:lnTo>
                <a:cubicBezTo>
                  <a:pt x="1351" y="65"/>
                  <a:pt x="1155" y="64"/>
                  <a:pt x="978" y="64"/>
                </a:cubicBezTo>
                <a:cubicBezTo>
                  <a:pt x="801" y="64"/>
                  <a:pt x="643" y="65"/>
                  <a:pt x="514" y="69"/>
                </a:cubicBezTo>
                <a:cubicBezTo>
                  <a:pt x="255" y="77"/>
                  <a:pt x="116" y="97"/>
                  <a:pt x="116" y="114"/>
                </a:cubicBezTo>
                <a:cubicBezTo>
                  <a:pt x="120" y="134"/>
                  <a:pt x="243" y="155"/>
                  <a:pt x="473" y="180"/>
                </a:cubicBezTo>
                <a:cubicBezTo>
                  <a:pt x="702" y="200"/>
                  <a:pt x="1027" y="237"/>
                  <a:pt x="1498" y="262"/>
                </a:cubicBezTo>
                <a:lnTo>
                  <a:pt x="1683" y="270"/>
                </a:lnTo>
                <a:lnTo>
                  <a:pt x="1876" y="278"/>
                </a:lnTo>
                <a:lnTo>
                  <a:pt x="2262" y="286"/>
                </a:lnTo>
                <a:lnTo>
                  <a:pt x="3123" y="303"/>
                </a:lnTo>
                <a:cubicBezTo>
                  <a:pt x="3323" y="303"/>
                  <a:pt x="3548" y="304"/>
                  <a:pt x="3780" y="304"/>
                </a:cubicBezTo>
                <a:cubicBezTo>
                  <a:pt x="3895" y="304"/>
                  <a:pt x="4012" y="304"/>
                  <a:pt x="4129" y="303"/>
                </a:cubicBezTo>
                <a:cubicBezTo>
                  <a:pt x="4477" y="303"/>
                  <a:pt x="4826" y="294"/>
                  <a:pt x="5171" y="294"/>
                </a:cubicBezTo>
                <a:lnTo>
                  <a:pt x="7210" y="282"/>
                </a:lnTo>
                <a:cubicBezTo>
                  <a:pt x="7657" y="275"/>
                  <a:pt x="8129" y="261"/>
                  <a:pt x="8622" y="261"/>
                </a:cubicBezTo>
                <a:cubicBezTo>
                  <a:pt x="8682" y="261"/>
                  <a:pt x="8742" y="261"/>
                  <a:pt x="8802" y="262"/>
                </a:cubicBezTo>
                <a:lnTo>
                  <a:pt x="9738" y="274"/>
                </a:lnTo>
                <a:cubicBezTo>
                  <a:pt x="9838" y="275"/>
                  <a:pt x="9939" y="276"/>
                  <a:pt x="10042" y="276"/>
                </a:cubicBezTo>
                <a:cubicBezTo>
                  <a:pt x="10291" y="276"/>
                  <a:pt x="10547" y="273"/>
                  <a:pt x="10796" y="270"/>
                </a:cubicBezTo>
                <a:cubicBezTo>
                  <a:pt x="11149" y="262"/>
                  <a:pt x="11502" y="253"/>
                  <a:pt x="11851" y="253"/>
                </a:cubicBezTo>
                <a:cubicBezTo>
                  <a:pt x="12171" y="253"/>
                  <a:pt x="12528" y="266"/>
                  <a:pt x="12930" y="278"/>
                </a:cubicBezTo>
                <a:lnTo>
                  <a:pt x="13238" y="282"/>
                </a:lnTo>
                <a:lnTo>
                  <a:pt x="13533" y="282"/>
                </a:lnTo>
                <a:lnTo>
                  <a:pt x="13533" y="303"/>
                </a:lnTo>
                <a:lnTo>
                  <a:pt x="13533" y="397"/>
                </a:lnTo>
                <a:lnTo>
                  <a:pt x="13533" y="647"/>
                </a:lnTo>
                <a:cubicBezTo>
                  <a:pt x="13537" y="1045"/>
                  <a:pt x="13537" y="1452"/>
                  <a:pt x="13542" y="1866"/>
                </a:cubicBezTo>
                <a:cubicBezTo>
                  <a:pt x="13546" y="2276"/>
                  <a:pt x="13546" y="2695"/>
                  <a:pt x="13550" y="3113"/>
                </a:cubicBezTo>
                <a:cubicBezTo>
                  <a:pt x="13550" y="3323"/>
                  <a:pt x="13554" y="3544"/>
                  <a:pt x="13554" y="3758"/>
                </a:cubicBezTo>
                <a:lnTo>
                  <a:pt x="13558" y="3979"/>
                </a:lnTo>
                <a:lnTo>
                  <a:pt x="13558" y="4037"/>
                </a:lnTo>
                <a:lnTo>
                  <a:pt x="13558" y="4065"/>
                </a:lnTo>
                <a:lnTo>
                  <a:pt x="13558" y="4102"/>
                </a:lnTo>
                <a:lnTo>
                  <a:pt x="13459" y="4102"/>
                </a:lnTo>
                <a:lnTo>
                  <a:pt x="12832" y="4110"/>
                </a:lnTo>
                <a:lnTo>
                  <a:pt x="12192" y="4110"/>
                </a:lnTo>
                <a:lnTo>
                  <a:pt x="10899" y="4115"/>
                </a:lnTo>
                <a:lnTo>
                  <a:pt x="9479" y="4119"/>
                </a:lnTo>
                <a:lnTo>
                  <a:pt x="8076" y="4127"/>
                </a:lnTo>
                <a:cubicBezTo>
                  <a:pt x="7984" y="4128"/>
                  <a:pt x="7892" y="4128"/>
                  <a:pt x="7800" y="4128"/>
                </a:cubicBezTo>
                <a:cubicBezTo>
                  <a:pt x="7433" y="4128"/>
                  <a:pt x="7067" y="4123"/>
                  <a:pt x="6706" y="4123"/>
                </a:cubicBezTo>
                <a:lnTo>
                  <a:pt x="6028" y="4119"/>
                </a:lnTo>
                <a:cubicBezTo>
                  <a:pt x="5799" y="4119"/>
                  <a:pt x="5573" y="4123"/>
                  <a:pt x="5351" y="4127"/>
                </a:cubicBezTo>
                <a:cubicBezTo>
                  <a:pt x="5076" y="4132"/>
                  <a:pt x="4809" y="4137"/>
                  <a:pt x="4553" y="4137"/>
                </a:cubicBezTo>
                <a:cubicBezTo>
                  <a:pt x="4404" y="4137"/>
                  <a:pt x="4258" y="4136"/>
                  <a:pt x="4116" y="4131"/>
                </a:cubicBezTo>
                <a:cubicBezTo>
                  <a:pt x="3718" y="4123"/>
                  <a:pt x="3308" y="4098"/>
                  <a:pt x="2881" y="4094"/>
                </a:cubicBezTo>
                <a:cubicBezTo>
                  <a:pt x="2455" y="4094"/>
                  <a:pt x="2069" y="4098"/>
                  <a:pt x="1700" y="4106"/>
                </a:cubicBezTo>
                <a:cubicBezTo>
                  <a:pt x="1515" y="4110"/>
                  <a:pt x="1338" y="4110"/>
                  <a:pt x="1166" y="4110"/>
                </a:cubicBezTo>
                <a:lnTo>
                  <a:pt x="206" y="4110"/>
                </a:lnTo>
                <a:lnTo>
                  <a:pt x="206" y="2847"/>
                </a:lnTo>
                <a:cubicBezTo>
                  <a:pt x="206" y="2289"/>
                  <a:pt x="202" y="1800"/>
                  <a:pt x="198" y="1415"/>
                </a:cubicBezTo>
                <a:cubicBezTo>
                  <a:pt x="194" y="1025"/>
                  <a:pt x="190" y="705"/>
                  <a:pt x="177" y="483"/>
                </a:cubicBezTo>
                <a:cubicBezTo>
                  <a:pt x="161" y="266"/>
                  <a:pt x="140" y="147"/>
                  <a:pt x="116" y="147"/>
                </a:cubicBezTo>
                <a:cubicBezTo>
                  <a:pt x="91" y="147"/>
                  <a:pt x="75" y="262"/>
                  <a:pt x="58" y="467"/>
                </a:cubicBezTo>
                <a:cubicBezTo>
                  <a:pt x="42" y="672"/>
                  <a:pt x="25" y="980"/>
                  <a:pt x="17" y="1390"/>
                </a:cubicBezTo>
                <a:cubicBezTo>
                  <a:pt x="5" y="1813"/>
                  <a:pt x="5" y="2297"/>
                  <a:pt x="1" y="2859"/>
                </a:cubicBezTo>
                <a:lnTo>
                  <a:pt x="1" y="3491"/>
                </a:lnTo>
                <a:cubicBezTo>
                  <a:pt x="5" y="3749"/>
                  <a:pt x="5" y="4024"/>
                  <a:pt x="5" y="4320"/>
                </a:cubicBezTo>
                <a:lnTo>
                  <a:pt x="678" y="4316"/>
                </a:lnTo>
                <a:lnTo>
                  <a:pt x="1215" y="4312"/>
                </a:lnTo>
                <a:cubicBezTo>
                  <a:pt x="1408" y="4312"/>
                  <a:pt x="1597" y="4307"/>
                  <a:pt x="1790" y="4303"/>
                </a:cubicBezTo>
                <a:cubicBezTo>
                  <a:pt x="2112" y="4296"/>
                  <a:pt x="2444" y="4286"/>
                  <a:pt x="2763" y="4286"/>
                </a:cubicBezTo>
                <a:cubicBezTo>
                  <a:pt x="2814" y="4286"/>
                  <a:pt x="2864" y="4286"/>
                  <a:pt x="2914" y="4287"/>
                </a:cubicBezTo>
                <a:cubicBezTo>
                  <a:pt x="3279" y="4287"/>
                  <a:pt x="3686" y="4303"/>
                  <a:pt x="4133" y="4312"/>
                </a:cubicBezTo>
                <a:cubicBezTo>
                  <a:pt x="4221" y="4313"/>
                  <a:pt x="4309" y="4314"/>
                  <a:pt x="4396" y="4314"/>
                </a:cubicBezTo>
                <a:cubicBezTo>
                  <a:pt x="4765" y="4314"/>
                  <a:pt x="5123" y="4302"/>
                  <a:pt x="5475" y="4295"/>
                </a:cubicBezTo>
                <a:cubicBezTo>
                  <a:pt x="5688" y="4287"/>
                  <a:pt x="5901" y="4283"/>
                  <a:pt x="6115" y="4283"/>
                </a:cubicBezTo>
                <a:lnTo>
                  <a:pt x="6788" y="4283"/>
                </a:lnTo>
                <a:cubicBezTo>
                  <a:pt x="7091" y="4283"/>
                  <a:pt x="7399" y="4285"/>
                  <a:pt x="7706" y="4285"/>
                </a:cubicBezTo>
                <a:cubicBezTo>
                  <a:pt x="7859" y="4285"/>
                  <a:pt x="8013" y="4284"/>
                  <a:pt x="8166" y="4283"/>
                </a:cubicBezTo>
                <a:lnTo>
                  <a:pt x="9574" y="4279"/>
                </a:lnTo>
                <a:lnTo>
                  <a:pt x="10993" y="4283"/>
                </a:lnTo>
                <a:lnTo>
                  <a:pt x="12286" y="4291"/>
                </a:lnTo>
                <a:lnTo>
                  <a:pt x="12930" y="4295"/>
                </a:lnTo>
                <a:lnTo>
                  <a:pt x="13751" y="4295"/>
                </a:lnTo>
                <a:lnTo>
                  <a:pt x="13747" y="3655"/>
                </a:lnTo>
                <a:lnTo>
                  <a:pt x="13747" y="3035"/>
                </a:lnTo>
                <a:cubicBezTo>
                  <a:pt x="13751" y="2617"/>
                  <a:pt x="13751" y="2202"/>
                  <a:pt x="13751" y="1792"/>
                </a:cubicBezTo>
                <a:lnTo>
                  <a:pt x="13751" y="578"/>
                </a:lnTo>
                <a:lnTo>
                  <a:pt x="13751" y="61"/>
                </a:lnTo>
                <a:lnTo>
                  <a:pt x="13492" y="61"/>
                </a:lnTo>
                <a:cubicBezTo>
                  <a:pt x="13324" y="61"/>
                  <a:pt x="13148" y="56"/>
                  <a:pt x="12963" y="48"/>
                </a:cubicBezTo>
                <a:cubicBezTo>
                  <a:pt x="12602" y="36"/>
                  <a:pt x="12200" y="15"/>
                  <a:pt x="11789" y="15"/>
                </a:cubicBezTo>
                <a:cubicBezTo>
                  <a:pt x="11404" y="15"/>
                  <a:pt x="11043" y="20"/>
                  <a:pt x="10702" y="24"/>
                </a:cubicBezTo>
                <a:cubicBezTo>
                  <a:pt x="10559" y="25"/>
                  <a:pt x="10424" y="26"/>
                  <a:pt x="10292" y="26"/>
                </a:cubicBezTo>
                <a:cubicBezTo>
                  <a:pt x="10105" y="26"/>
                  <a:pt x="9926" y="24"/>
                  <a:pt x="9746" y="20"/>
                </a:cubicBezTo>
                <a:lnTo>
                  <a:pt x="8810" y="3"/>
                </a:lnTo>
                <a:cubicBezTo>
                  <a:pt x="8682" y="1"/>
                  <a:pt x="8558" y="1"/>
                  <a:pt x="8437"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3"/>
          <p:cNvSpPr/>
          <p:nvPr/>
        </p:nvSpPr>
        <p:spPr>
          <a:xfrm>
            <a:off x="7550967" y="2997282"/>
            <a:ext cx="28430" cy="342167"/>
          </a:xfrm>
          <a:custGeom>
            <a:avLst/>
            <a:gdLst/>
            <a:ahLst/>
            <a:cxnLst/>
            <a:rect l="l" t="t" r="r" b="b"/>
            <a:pathLst>
              <a:path w="309" h="3719" extrusionOk="0">
                <a:moveTo>
                  <a:pt x="156" y="0"/>
                </a:moveTo>
                <a:cubicBezTo>
                  <a:pt x="96" y="0"/>
                  <a:pt x="35" y="38"/>
                  <a:pt x="33" y="114"/>
                </a:cubicBezTo>
                <a:cubicBezTo>
                  <a:pt x="0" y="1312"/>
                  <a:pt x="37" y="2519"/>
                  <a:pt x="99" y="3713"/>
                </a:cubicBezTo>
                <a:cubicBezTo>
                  <a:pt x="99" y="3717"/>
                  <a:pt x="102" y="3719"/>
                  <a:pt x="105" y="3719"/>
                </a:cubicBezTo>
                <a:cubicBezTo>
                  <a:pt x="108" y="3719"/>
                  <a:pt x="111" y="3717"/>
                  <a:pt x="111" y="3713"/>
                </a:cubicBezTo>
                <a:cubicBezTo>
                  <a:pt x="173" y="2519"/>
                  <a:pt x="308" y="1312"/>
                  <a:pt x="279" y="114"/>
                </a:cubicBezTo>
                <a:cubicBezTo>
                  <a:pt x="277" y="38"/>
                  <a:pt x="217" y="0"/>
                  <a:pt x="156"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3"/>
          <p:cNvSpPr/>
          <p:nvPr/>
        </p:nvSpPr>
        <p:spPr>
          <a:xfrm>
            <a:off x="6920464" y="3318789"/>
            <a:ext cx="1269761" cy="394241"/>
          </a:xfrm>
          <a:custGeom>
            <a:avLst/>
            <a:gdLst/>
            <a:ahLst/>
            <a:cxnLst/>
            <a:rect l="l" t="t" r="r" b="b"/>
            <a:pathLst>
              <a:path w="13801" h="4285" extrusionOk="0">
                <a:moveTo>
                  <a:pt x="13771" y="1"/>
                </a:moveTo>
                <a:lnTo>
                  <a:pt x="10386" y="34"/>
                </a:lnTo>
                <a:lnTo>
                  <a:pt x="7095" y="54"/>
                </a:lnTo>
                <a:cubicBezTo>
                  <a:pt x="6339" y="59"/>
                  <a:pt x="5581" y="61"/>
                  <a:pt x="4820" y="61"/>
                </a:cubicBezTo>
                <a:cubicBezTo>
                  <a:pt x="3377" y="61"/>
                  <a:pt x="1922" y="53"/>
                  <a:pt x="444" y="34"/>
                </a:cubicBezTo>
                <a:cubicBezTo>
                  <a:pt x="422" y="33"/>
                  <a:pt x="402" y="33"/>
                  <a:pt x="382" y="33"/>
                </a:cubicBezTo>
                <a:cubicBezTo>
                  <a:pt x="126" y="33"/>
                  <a:pt x="67" y="80"/>
                  <a:pt x="292" y="91"/>
                </a:cubicBezTo>
                <a:cubicBezTo>
                  <a:pt x="2007" y="195"/>
                  <a:pt x="4024" y="232"/>
                  <a:pt x="6115" y="232"/>
                </a:cubicBezTo>
                <a:cubicBezTo>
                  <a:pt x="6336" y="232"/>
                  <a:pt x="6557" y="232"/>
                  <a:pt x="6779" y="231"/>
                </a:cubicBezTo>
                <a:cubicBezTo>
                  <a:pt x="7945" y="231"/>
                  <a:pt x="9127" y="218"/>
                  <a:pt x="10292" y="206"/>
                </a:cubicBezTo>
                <a:lnTo>
                  <a:pt x="13607" y="165"/>
                </a:lnTo>
                <a:lnTo>
                  <a:pt x="13607" y="288"/>
                </a:lnTo>
                <a:lnTo>
                  <a:pt x="13607" y="497"/>
                </a:lnTo>
                <a:cubicBezTo>
                  <a:pt x="13607" y="637"/>
                  <a:pt x="13607" y="776"/>
                  <a:pt x="13607" y="912"/>
                </a:cubicBezTo>
                <a:cubicBezTo>
                  <a:pt x="13611" y="1187"/>
                  <a:pt x="13611" y="1458"/>
                  <a:pt x="13615" y="1724"/>
                </a:cubicBezTo>
                <a:cubicBezTo>
                  <a:pt x="13615" y="2500"/>
                  <a:pt x="13620" y="3279"/>
                  <a:pt x="13620" y="4063"/>
                </a:cubicBezTo>
                <a:lnTo>
                  <a:pt x="6919" y="4067"/>
                </a:lnTo>
                <a:lnTo>
                  <a:pt x="3530" y="4075"/>
                </a:lnTo>
                <a:lnTo>
                  <a:pt x="194" y="4088"/>
                </a:lnTo>
                <a:cubicBezTo>
                  <a:pt x="181" y="2922"/>
                  <a:pt x="173" y="1761"/>
                  <a:pt x="165" y="604"/>
                </a:cubicBezTo>
                <a:cubicBezTo>
                  <a:pt x="165" y="281"/>
                  <a:pt x="136" y="79"/>
                  <a:pt x="107" y="79"/>
                </a:cubicBezTo>
                <a:cubicBezTo>
                  <a:pt x="86" y="79"/>
                  <a:pt x="65" y="194"/>
                  <a:pt x="58" y="461"/>
                </a:cubicBezTo>
                <a:cubicBezTo>
                  <a:pt x="42" y="1064"/>
                  <a:pt x="30" y="1675"/>
                  <a:pt x="21" y="2286"/>
                </a:cubicBezTo>
                <a:cubicBezTo>
                  <a:pt x="17" y="2594"/>
                  <a:pt x="13" y="2898"/>
                  <a:pt x="9" y="3206"/>
                </a:cubicBezTo>
                <a:cubicBezTo>
                  <a:pt x="5" y="3563"/>
                  <a:pt x="5" y="3924"/>
                  <a:pt x="1" y="4281"/>
                </a:cubicBezTo>
                <a:lnTo>
                  <a:pt x="1453" y="4285"/>
                </a:lnTo>
                <a:lnTo>
                  <a:pt x="2754" y="4285"/>
                </a:lnTo>
                <a:lnTo>
                  <a:pt x="5364" y="4272"/>
                </a:lnTo>
                <a:lnTo>
                  <a:pt x="13800" y="4240"/>
                </a:lnTo>
                <a:cubicBezTo>
                  <a:pt x="13796" y="3731"/>
                  <a:pt x="13796" y="3226"/>
                  <a:pt x="13792" y="2721"/>
                </a:cubicBezTo>
                <a:cubicBezTo>
                  <a:pt x="13784" y="1806"/>
                  <a:pt x="13776" y="900"/>
                  <a:pt x="13771"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3"/>
          <p:cNvSpPr txBox="1"/>
          <p:nvPr/>
        </p:nvSpPr>
        <p:spPr>
          <a:xfrm>
            <a:off x="1083599" y="2244135"/>
            <a:ext cx="9636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1390</a:t>
            </a:r>
            <a:endParaRPr sz="1800">
              <a:solidFill>
                <a:schemeClr val="dk1"/>
              </a:solidFill>
              <a:latin typeface="Redressed"/>
              <a:ea typeface="Redressed"/>
              <a:cs typeface="Redressed"/>
              <a:sym typeface="Redressed"/>
            </a:endParaRPr>
          </a:p>
        </p:txBody>
      </p:sp>
      <p:sp>
        <p:nvSpPr>
          <p:cNvPr id="922" name="Google Shape;922;p43"/>
          <p:cNvSpPr txBox="1"/>
          <p:nvPr/>
        </p:nvSpPr>
        <p:spPr>
          <a:xfrm>
            <a:off x="3115399" y="3293199"/>
            <a:ext cx="9636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1450</a:t>
            </a:r>
            <a:endParaRPr sz="1800">
              <a:solidFill>
                <a:schemeClr val="dk1"/>
              </a:solidFill>
              <a:latin typeface="Redressed"/>
              <a:ea typeface="Redressed"/>
              <a:cs typeface="Redressed"/>
              <a:sym typeface="Redressed"/>
            </a:endParaRPr>
          </a:p>
        </p:txBody>
      </p:sp>
      <p:sp>
        <p:nvSpPr>
          <p:cNvPr id="923" name="Google Shape;923;p43"/>
          <p:cNvSpPr txBox="1"/>
          <p:nvPr/>
        </p:nvSpPr>
        <p:spPr>
          <a:xfrm>
            <a:off x="5067599" y="2244135"/>
            <a:ext cx="9636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1530</a:t>
            </a:r>
            <a:endParaRPr sz="1800">
              <a:solidFill>
                <a:schemeClr val="dk1"/>
              </a:solidFill>
              <a:latin typeface="Redressed"/>
              <a:ea typeface="Redressed"/>
              <a:cs typeface="Redressed"/>
              <a:sym typeface="Redressed"/>
            </a:endParaRPr>
          </a:p>
        </p:txBody>
      </p:sp>
      <p:sp>
        <p:nvSpPr>
          <p:cNvPr id="924" name="Google Shape;924;p43"/>
          <p:cNvSpPr txBox="1"/>
          <p:nvPr/>
        </p:nvSpPr>
        <p:spPr>
          <a:xfrm>
            <a:off x="7073574" y="3293199"/>
            <a:ext cx="963600" cy="4047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800">
                <a:solidFill>
                  <a:schemeClr val="dk1"/>
                </a:solidFill>
                <a:latin typeface="Redressed"/>
                <a:ea typeface="Redressed"/>
                <a:cs typeface="Redressed"/>
                <a:sym typeface="Redressed"/>
              </a:rPr>
              <a:t>1610</a:t>
            </a:r>
            <a:endParaRPr sz="1800">
              <a:solidFill>
                <a:schemeClr val="dk1"/>
              </a:solidFill>
              <a:latin typeface="Redressed"/>
              <a:ea typeface="Redressed"/>
              <a:cs typeface="Redressed"/>
              <a:sym typeface="Redressed"/>
            </a:endParaRPr>
          </a:p>
        </p:txBody>
      </p:sp>
      <p:sp>
        <p:nvSpPr>
          <p:cNvPr id="925" name="Google Shape;925;p43"/>
          <p:cNvSpPr/>
          <p:nvPr/>
        </p:nvSpPr>
        <p:spPr>
          <a:xfrm flipH="1">
            <a:off x="858250" y="2988127"/>
            <a:ext cx="7287808" cy="24381"/>
          </a:xfrm>
          <a:custGeom>
            <a:avLst/>
            <a:gdLst/>
            <a:ahLst/>
            <a:cxnLst/>
            <a:rect l="l" t="t" r="r" b="b"/>
            <a:pathLst>
              <a:path w="79211" h="265" extrusionOk="0">
                <a:moveTo>
                  <a:pt x="10307" y="1"/>
                </a:moveTo>
                <a:cubicBezTo>
                  <a:pt x="7934" y="1"/>
                  <a:pt x="5561" y="2"/>
                  <a:pt x="3189" y="5"/>
                </a:cubicBezTo>
                <a:cubicBezTo>
                  <a:pt x="5" y="9"/>
                  <a:pt x="1" y="247"/>
                  <a:pt x="3189" y="255"/>
                </a:cubicBezTo>
                <a:cubicBezTo>
                  <a:pt x="9147" y="262"/>
                  <a:pt x="15117" y="265"/>
                  <a:pt x="21093" y="265"/>
                </a:cubicBezTo>
                <a:cubicBezTo>
                  <a:pt x="40419" y="265"/>
                  <a:pt x="59807" y="232"/>
                  <a:pt x="79054" y="185"/>
                </a:cubicBezTo>
                <a:cubicBezTo>
                  <a:pt x="79210" y="185"/>
                  <a:pt x="79210" y="173"/>
                  <a:pt x="79054" y="173"/>
                </a:cubicBezTo>
                <a:cubicBezTo>
                  <a:pt x="56215" y="117"/>
                  <a:pt x="33217" y="1"/>
                  <a:pt x="10307"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29"/>
        <p:cNvGrpSpPr/>
        <p:nvPr/>
      </p:nvGrpSpPr>
      <p:grpSpPr>
        <a:xfrm>
          <a:off x="0" y="0"/>
          <a:ext cx="0" cy="0"/>
          <a:chOff x="0" y="0"/>
          <a:chExt cx="0" cy="0"/>
        </a:xfrm>
      </p:grpSpPr>
      <p:sp>
        <p:nvSpPr>
          <p:cNvPr id="930" name="Google Shape;930;p44"/>
          <p:cNvSpPr txBox="1">
            <a:spLocks noGrp="1"/>
          </p:cNvSpPr>
          <p:nvPr>
            <p:ph type="title"/>
          </p:nvPr>
        </p:nvSpPr>
        <p:spPr>
          <a:xfrm>
            <a:off x="2439675" y="362239"/>
            <a:ext cx="4264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OVERVIEW DIAGRAM</a:t>
            </a:r>
            <a:endParaRPr/>
          </a:p>
        </p:txBody>
      </p:sp>
      <p:sp>
        <p:nvSpPr>
          <p:cNvPr id="931" name="Google Shape;931;p44"/>
          <p:cNvSpPr txBox="1"/>
          <p:nvPr/>
        </p:nvSpPr>
        <p:spPr>
          <a:xfrm>
            <a:off x="3342450" y="1715864"/>
            <a:ext cx="2459100" cy="679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dk1"/>
                </a:solidFill>
                <a:latin typeface="Livvic"/>
                <a:ea typeface="Livvic"/>
                <a:cs typeface="Livvic"/>
                <a:sym typeface="Livvic"/>
              </a:rPr>
              <a:t>Venus has a beautiful name, but it’s terribly hot</a:t>
            </a:r>
            <a:endParaRPr>
              <a:solidFill>
                <a:schemeClr val="dk1"/>
              </a:solidFill>
              <a:latin typeface="Livvic"/>
              <a:ea typeface="Livvic"/>
              <a:cs typeface="Livvic"/>
              <a:sym typeface="Livvic"/>
            </a:endParaRPr>
          </a:p>
        </p:txBody>
      </p:sp>
      <p:sp>
        <p:nvSpPr>
          <p:cNvPr id="932" name="Google Shape;932;p44"/>
          <p:cNvSpPr txBox="1"/>
          <p:nvPr/>
        </p:nvSpPr>
        <p:spPr>
          <a:xfrm>
            <a:off x="3799587" y="1503815"/>
            <a:ext cx="1544700" cy="263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VENUS</a:t>
            </a:r>
            <a:endParaRPr sz="1800">
              <a:solidFill>
                <a:schemeClr val="dk1"/>
              </a:solidFill>
              <a:latin typeface="Redressed"/>
              <a:ea typeface="Redressed"/>
              <a:cs typeface="Redressed"/>
              <a:sym typeface="Redressed"/>
            </a:endParaRPr>
          </a:p>
        </p:txBody>
      </p:sp>
      <p:sp>
        <p:nvSpPr>
          <p:cNvPr id="933" name="Google Shape;933;p44"/>
          <p:cNvSpPr txBox="1"/>
          <p:nvPr/>
        </p:nvSpPr>
        <p:spPr>
          <a:xfrm>
            <a:off x="1103125" y="3906363"/>
            <a:ext cx="1984200" cy="679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Despite being red, it’s actually a cold place</a:t>
            </a:r>
            <a:endParaRPr>
              <a:solidFill>
                <a:schemeClr val="dk1"/>
              </a:solidFill>
              <a:latin typeface="Livvic"/>
              <a:ea typeface="Livvic"/>
              <a:cs typeface="Livvic"/>
              <a:sym typeface="Livvic"/>
            </a:endParaRPr>
          </a:p>
        </p:txBody>
      </p:sp>
      <p:sp>
        <p:nvSpPr>
          <p:cNvPr id="934" name="Google Shape;934;p44"/>
          <p:cNvSpPr txBox="1"/>
          <p:nvPr/>
        </p:nvSpPr>
        <p:spPr>
          <a:xfrm>
            <a:off x="1322937" y="3692326"/>
            <a:ext cx="15447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MARS</a:t>
            </a:r>
            <a:endParaRPr sz="1800">
              <a:solidFill>
                <a:schemeClr val="dk1"/>
              </a:solidFill>
              <a:latin typeface="Redressed"/>
              <a:ea typeface="Redressed"/>
              <a:cs typeface="Redressed"/>
              <a:sym typeface="Redressed"/>
            </a:endParaRPr>
          </a:p>
        </p:txBody>
      </p:sp>
      <p:sp>
        <p:nvSpPr>
          <p:cNvPr id="935" name="Google Shape;935;p44"/>
          <p:cNvSpPr txBox="1"/>
          <p:nvPr/>
        </p:nvSpPr>
        <p:spPr>
          <a:xfrm>
            <a:off x="3540751" y="3906363"/>
            <a:ext cx="2064000" cy="679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It’s the biggest planet in our Solar System</a:t>
            </a:r>
            <a:endParaRPr>
              <a:solidFill>
                <a:schemeClr val="dk1"/>
              </a:solidFill>
              <a:latin typeface="Livvic"/>
              <a:ea typeface="Livvic"/>
              <a:cs typeface="Livvic"/>
              <a:sym typeface="Livvic"/>
            </a:endParaRPr>
          </a:p>
        </p:txBody>
      </p:sp>
      <p:sp>
        <p:nvSpPr>
          <p:cNvPr id="936" name="Google Shape;936;p44"/>
          <p:cNvSpPr txBox="1"/>
          <p:nvPr/>
        </p:nvSpPr>
        <p:spPr>
          <a:xfrm>
            <a:off x="3800364" y="3692326"/>
            <a:ext cx="15447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JUPITER</a:t>
            </a:r>
            <a:endParaRPr sz="1800">
              <a:solidFill>
                <a:schemeClr val="dk1"/>
              </a:solidFill>
              <a:latin typeface="Redressed"/>
              <a:ea typeface="Redressed"/>
              <a:cs typeface="Redressed"/>
              <a:sym typeface="Redressed"/>
            </a:endParaRPr>
          </a:p>
        </p:txBody>
      </p:sp>
      <p:sp>
        <p:nvSpPr>
          <p:cNvPr id="937" name="Google Shape;937;p44"/>
          <p:cNvSpPr txBox="1"/>
          <p:nvPr/>
        </p:nvSpPr>
        <p:spPr>
          <a:xfrm>
            <a:off x="6071187" y="3906363"/>
            <a:ext cx="1984200" cy="6795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dk1"/>
                </a:solidFill>
                <a:latin typeface="Livvic"/>
                <a:ea typeface="Livvic"/>
                <a:cs typeface="Livvic"/>
                <a:sym typeface="Livvic"/>
              </a:rPr>
              <a:t>It’s composed of hydrogen and helium</a:t>
            </a:r>
            <a:endParaRPr>
              <a:solidFill>
                <a:schemeClr val="dk1"/>
              </a:solidFill>
              <a:latin typeface="Livvic"/>
              <a:ea typeface="Livvic"/>
              <a:cs typeface="Livvic"/>
              <a:sym typeface="Livvic"/>
            </a:endParaRPr>
          </a:p>
        </p:txBody>
      </p:sp>
      <p:sp>
        <p:nvSpPr>
          <p:cNvPr id="938" name="Google Shape;938;p44"/>
          <p:cNvSpPr txBox="1"/>
          <p:nvPr/>
        </p:nvSpPr>
        <p:spPr>
          <a:xfrm>
            <a:off x="6290942" y="3692326"/>
            <a:ext cx="1544700" cy="287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800">
                <a:solidFill>
                  <a:schemeClr val="dk1"/>
                </a:solidFill>
                <a:latin typeface="Redressed"/>
                <a:ea typeface="Redressed"/>
                <a:cs typeface="Redressed"/>
                <a:sym typeface="Redressed"/>
              </a:rPr>
              <a:t>SATURN</a:t>
            </a:r>
            <a:endParaRPr sz="1800">
              <a:solidFill>
                <a:schemeClr val="dk1"/>
              </a:solidFill>
              <a:latin typeface="Redressed"/>
              <a:ea typeface="Redressed"/>
              <a:cs typeface="Redressed"/>
              <a:sym typeface="Redressed"/>
            </a:endParaRPr>
          </a:p>
        </p:txBody>
      </p:sp>
      <p:sp>
        <p:nvSpPr>
          <p:cNvPr id="939" name="Google Shape;939;p44"/>
          <p:cNvSpPr/>
          <p:nvPr/>
        </p:nvSpPr>
        <p:spPr>
          <a:xfrm>
            <a:off x="3142100" y="1384750"/>
            <a:ext cx="285963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4"/>
          <p:cNvSpPr/>
          <p:nvPr/>
        </p:nvSpPr>
        <p:spPr>
          <a:xfrm>
            <a:off x="2078675" y="2838761"/>
            <a:ext cx="33233" cy="73129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a:off x="4575859" y="2840907"/>
            <a:ext cx="33233" cy="731290"/>
          </a:xfrm>
          <a:custGeom>
            <a:avLst/>
            <a:gdLst/>
            <a:ahLst/>
            <a:cxnLst/>
            <a:rect l="l" t="t" r="r" b="b"/>
            <a:pathLst>
              <a:path w="387" h="8516" extrusionOk="0">
                <a:moveTo>
                  <a:pt x="349" y="0"/>
                </a:moveTo>
                <a:cubicBezTo>
                  <a:pt x="330" y="0"/>
                  <a:pt x="306" y="29"/>
                  <a:pt x="279" y="79"/>
                </a:cubicBezTo>
                <a:cubicBezTo>
                  <a:pt x="238" y="153"/>
                  <a:pt x="206" y="235"/>
                  <a:pt x="177" y="313"/>
                </a:cubicBezTo>
                <a:cubicBezTo>
                  <a:pt x="156" y="374"/>
                  <a:pt x="140" y="436"/>
                  <a:pt x="128" y="497"/>
                </a:cubicBezTo>
                <a:cubicBezTo>
                  <a:pt x="115" y="571"/>
                  <a:pt x="107" y="645"/>
                  <a:pt x="103" y="719"/>
                </a:cubicBezTo>
                <a:cubicBezTo>
                  <a:pt x="99" y="793"/>
                  <a:pt x="99" y="871"/>
                  <a:pt x="91" y="944"/>
                </a:cubicBezTo>
                <a:cubicBezTo>
                  <a:pt x="82" y="1022"/>
                  <a:pt x="74" y="1113"/>
                  <a:pt x="66" y="1203"/>
                </a:cubicBezTo>
                <a:cubicBezTo>
                  <a:pt x="62" y="1248"/>
                  <a:pt x="58" y="1310"/>
                  <a:pt x="54" y="1396"/>
                </a:cubicBezTo>
                <a:cubicBezTo>
                  <a:pt x="50" y="1478"/>
                  <a:pt x="50" y="1580"/>
                  <a:pt x="46" y="1695"/>
                </a:cubicBezTo>
                <a:cubicBezTo>
                  <a:pt x="46" y="1757"/>
                  <a:pt x="41" y="1818"/>
                  <a:pt x="41" y="1884"/>
                </a:cubicBezTo>
                <a:cubicBezTo>
                  <a:pt x="37" y="1917"/>
                  <a:pt x="41" y="1950"/>
                  <a:pt x="37" y="1983"/>
                </a:cubicBezTo>
                <a:cubicBezTo>
                  <a:pt x="37" y="2015"/>
                  <a:pt x="33" y="2048"/>
                  <a:pt x="33"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0" y="3296"/>
                  <a:pt x="5" y="3394"/>
                </a:cubicBezTo>
                <a:cubicBezTo>
                  <a:pt x="9" y="3489"/>
                  <a:pt x="9" y="3587"/>
                  <a:pt x="9" y="3690"/>
                </a:cubicBezTo>
                <a:cubicBezTo>
                  <a:pt x="17" y="4088"/>
                  <a:pt x="21" y="4502"/>
                  <a:pt x="33" y="4925"/>
                </a:cubicBezTo>
                <a:cubicBezTo>
                  <a:pt x="37" y="5044"/>
                  <a:pt x="46" y="5159"/>
                  <a:pt x="46" y="5269"/>
                </a:cubicBezTo>
                <a:cubicBezTo>
                  <a:pt x="50" y="5376"/>
                  <a:pt x="33" y="5487"/>
                  <a:pt x="25" y="5602"/>
                </a:cubicBezTo>
                <a:cubicBezTo>
                  <a:pt x="21" y="5659"/>
                  <a:pt x="21" y="5717"/>
                  <a:pt x="21" y="5774"/>
                </a:cubicBezTo>
                <a:cubicBezTo>
                  <a:pt x="21" y="5831"/>
                  <a:pt x="25" y="5889"/>
                  <a:pt x="33" y="5946"/>
                </a:cubicBezTo>
                <a:cubicBezTo>
                  <a:pt x="50" y="6049"/>
                  <a:pt x="58" y="6152"/>
                  <a:pt x="54" y="6254"/>
                </a:cubicBezTo>
                <a:cubicBezTo>
                  <a:pt x="50" y="6357"/>
                  <a:pt x="37" y="6459"/>
                  <a:pt x="29" y="6562"/>
                </a:cubicBezTo>
                <a:cubicBezTo>
                  <a:pt x="25" y="6664"/>
                  <a:pt x="25" y="6767"/>
                  <a:pt x="29" y="6870"/>
                </a:cubicBezTo>
                <a:cubicBezTo>
                  <a:pt x="33" y="6968"/>
                  <a:pt x="37" y="7054"/>
                  <a:pt x="33" y="7149"/>
                </a:cubicBezTo>
                <a:cubicBezTo>
                  <a:pt x="33" y="7243"/>
                  <a:pt x="37" y="7329"/>
                  <a:pt x="41" y="7411"/>
                </a:cubicBezTo>
                <a:cubicBezTo>
                  <a:pt x="46" y="7493"/>
                  <a:pt x="50" y="7571"/>
                  <a:pt x="46" y="7645"/>
                </a:cubicBezTo>
                <a:cubicBezTo>
                  <a:pt x="41" y="7715"/>
                  <a:pt x="37" y="7785"/>
                  <a:pt x="33" y="7854"/>
                </a:cubicBezTo>
                <a:cubicBezTo>
                  <a:pt x="25" y="7920"/>
                  <a:pt x="25" y="7986"/>
                  <a:pt x="25" y="8051"/>
                </a:cubicBezTo>
                <a:cubicBezTo>
                  <a:pt x="29" y="8109"/>
                  <a:pt x="33" y="8162"/>
                  <a:pt x="37" y="8211"/>
                </a:cubicBezTo>
                <a:cubicBezTo>
                  <a:pt x="58" y="8404"/>
                  <a:pt x="87" y="8515"/>
                  <a:pt x="140" y="8515"/>
                </a:cubicBezTo>
                <a:cubicBezTo>
                  <a:pt x="189" y="8515"/>
                  <a:pt x="214" y="8404"/>
                  <a:pt x="222" y="8211"/>
                </a:cubicBezTo>
                <a:cubicBezTo>
                  <a:pt x="226" y="8162"/>
                  <a:pt x="226" y="8105"/>
                  <a:pt x="226" y="8051"/>
                </a:cubicBezTo>
                <a:cubicBezTo>
                  <a:pt x="230" y="7998"/>
                  <a:pt x="234" y="7936"/>
                  <a:pt x="238" y="7871"/>
                </a:cubicBezTo>
                <a:cubicBezTo>
                  <a:pt x="247" y="7805"/>
                  <a:pt x="251" y="7731"/>
                  <a:pt x="255" y="7649"/>
                </a:cubicBezTo>
                <a:cubicBezTo>
                  <a:pt x="255" y="7563"/>
                  <a:pt x="251" y="7481"/>
                  <a:pt x="247" y="7395"/>
                </a:cubicBezTo>
                <a:cubicBezTo>
                  <a:pt x="238" y="7313"/>
                  <a:pt x="230" y="7235"/>
                  <a:pt x="230" y="7140"/>
                </a:cubicBezTo>
                <a:cubicBezTo>
                  <a:pt x="226" y="7046"/>
                  <a:pt x="222" y="6948"/>
                  <a:pt x="214" y="6853"/>
                </a:cubicBezTo>
                <a:cubicBezTo>
                  <a:pt x="206" y="6759"/>
                  <a:pt x="201"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1" y="5368"/>
                  <a:pt x="201" y="5249"/>
                </a:cubicBezTo>
                <a:cubicBezTo>
                  <a:pt x="201" y="5130"/>
                  <a:pt x="197" y="5015"/>
                  <a:pt x="197" y="4904"/>
                </a:cubicBezTo>
                <a:cubicBezTo>
                  <a:pt x="206" y="4486"/>
                  <a:pt x="214" y="4071"/>
                  <a:pt x="222" y="3673"/>
                </a:cubicBezTo>
                <a:cubicBezTo>
                  <a:pt x="226" y="3575"/>
                  <a:pt x="226" y="3472"/>
                  <a:pt x="230" y="3382"/>
                </a:cubicBezTo>
                <a:cubicBezTo>
                  <a:pt x="230" y="3292"/>
                  <a:pt x="238"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5" y="2258"/>
                  <a:pt x="284" y="2184"/>
                  <a:pt x="292" y="2110"/>
                </a:cubicBezTo>
                <a:cubicBezTo>
                  <a:pt x="296" y="2073"/>
                  <a:pt x="300" y="2036"/>
                  <a:pt x="304" y="1999"/>
                </a:cubicBezTo>
                <a:cubicBezTo>
                  <a:pt x="308" y="1979"/>
                  <a:pt x="304" y="1962"/>
                  <a:pt x="308" y="1946"/>
                </a:cubicBezTo>
                <a:cubicBezTo>
                  <a:pt x="308" y="1925"/>
                  <a:pt x="308" y="1909"/>
                  <a:pt x="308" y="1892"/>
                </a:cubicBezTo>
                <a:cubicBezTo>
                  <a:pt x="312" y="1827"/>
                  <a:pt x="316" y="1765"/>
                  <a:pt x="320" y="1708"/>
                </a:cubicBezTo>
                <a:cubicBezTo>
                  <a:pt x="325" y="1593"/>
                  <a:pt x="329" y="1494"/>
                  <a:pt x="333" y="1412"/>
                </a:cubicBezTo>
                <a:cubicBezTo>
                  <a:pt x="341" y="1334"/>
                  <a:pt x="345" y="1269"/>
                  <a:pt x="349" y="1228"/>
                </a:cubicBezTo>
                <a:cubicBezTo>
                  <a:pt x="353" y="1141"/>
                  <a:pt x="357" y="1055"/>
                  <a:pt x="366" y="973"/>
                </a:cubicBezTo>
                <a:cubicBezTo>
                  <a:pt x="370" y="887"/>
                  <a:pt x="370" y="805"/>
                  <a:pt x="366" y="723"/>
                </a:cubicBezTo>
                <a:cubicBezTo>
                  <a:pt x="362" y="649"/>
                  <a:pt x="357" y="583"/>
                  <a:pt x="362" y="526"/>
                </a:cubicBezTo>
                <a:cubicBezTo>
                  <a:pt x="362" y="469"/>
                  <a:pt x="366" y="411"/>
                  <a:pt x="370" y="362"/>
                </a:cubicBezTo>
                <a:cubicBezTo>
                  <a:pt x="382" y="276"/>
                  <a:pt x="386" y="189"/>
                  <a:pt x="386" y="103"/>
                </a:cubicBezTo>
                <a:cubicBezTo>
                  <a:pt x="386" y="38"/>
                  <a:pt x="374" y="5"/>
                  <a:pt x="353" y="1"/>
                </a:cubicBezTo>
                <a:cubicBezTo>
                  <a:pt x="352" y="0"/>
                  <a:pt x="351" y="0"/>
                  <a:pt x="349"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7033542" y="2840907"/>
            <a:ext cx="33233" cy="731290"/>
          </a:xfrm>
          <a:custGeom>
            <a:avLst/>
            <a:gdLst/>
            <a:ahLst/>
            <a:cxnLst/>
            <a:rect l="l" t="t" r="r" b="b"/>
            <a:pathLst>
              <a:path w="387" h="8516" extrusionOk="0">
                <a:moveTo>
                  <a:pt x="350" y="0"/>
                </a:moveTo>
                <a:cubicBezTo>
                  <a:pt x="330" y="0"/>
                  <a:pt x="307" y="29"/>
                  <a:pt x="280" y="79"/>
                </a:cubicBezTo>
                <a:cubicBezTo>
                  <a:pt x="239" y="153"/>
                  <a:pt x="206" y="235"/>
                  <a:pt x="177" y="313"/>
                </a:cubicBezTo>
                <a:cubicBezTo>
                  <a:pt x="157" y="374"/>
                  <a:pt x="140" y="436"/>
                  <a:pt x="128" y="497"/>
                </a:cubicBezTo>
                <a:cubicBezTo>
                  <a:pt x="116" y="571"/>
                  <a:pt x="107" y="645"/>
                  <a:pt x="103" y="719"/>
                </a:cubicBezTo>
                <a:cubicBezTo>
                  <a:pt x="99" y="793"/>
                  <a:pt x="99" y="871"/>
                  <a:pt x="91" y="944"/>
                </a:cubicBezTo>
                <a:cubicBezTo>
                  <a:pt x="83" y="1022"/>
                  <a:pt x="75" y="1113"/>
                  <a:pt x="66" y="1203"/>
                </a:cubicBezTo>
                <a:cubicBezTo>
                  <a:pt x="62" y="1248"/>
                  <a:pt x="58" y="1310"/>
                  <a:pt x="54" y="1396"/>
                </a:cubicBezTo>
                <a:cubicBezTo>
                  <a:pt x="50" y="1478"/>
                  <a:pt x="50" y="1580"/>
                  <a:pt x="46" y="1695"/>
                </a:cubicBezTo>
                <a:cubicBezTo>
                  <a:pt x="46" y="1757"/>
                  <a:pt x="42" y="1818"/>
                  <a:pt x="42" y="1884"/>
                </a:cubicBezTo>
                <a:cubicBezTo>
                  <a:pt x="38" y="1917"/>
                  <a:pt x="42" y="1950"/>
                  <a:pt x="38" y="1983"/>
                </a:cubicBezTo>
                <a:cubicBezTo>
                  <a:pt x="38" y="2015"/>
                  <a:pt x="34" y="2048"/>
                  <a:pt x="34" y="2085"/>
                </a:cubicBezTo>
                <a:cubicBezTo>
                  <a:pt x="25" y="2155"/>
                  <a:pt x="17" y="2233"/>
                  <a:pt x="13" y="2315"/>
                </a:cubicBezTo>
                <a:cubicBezTo>
                  <a:pt x="9" y="2401"/>
                  <a:pt x="9" y="2487"/>
                  <a:pt x="13" y="2573"/>
                </a:cubicBezTo>
                <a:cubicBezTo>
                  <a:pt x="17" y="2660"/>
                  <a:pt x="21" y="2746"/>
                  <a:pt x="21" y="2832"/>
                </a:cubicBezTo>
                <a:cubicBezTo>
                  <a:pt x="25" y="2922"/>
                  <a:pt x="21" y="3004"/>
                  <a:pt x="17" y="3099"/>
                </a:cubicBezTo>
                <a:cubicBezTo>
                  <a:pt x="13" y="3193"/>
                  <a:pt x="1" y="3296"/>
                  <a:pt x="5" y="3394"/>
                </a:cubicBezTo>
                <a:cubicBezTo>
                  <a:pt x="9" y="3489"/>
                  <a:pt x="9" y="3587"/>
                  <a:pt x="9" y="3690"/>
                </a:cubicBezTo>
                <a:cubicBezTo>
                  <a:pt x="17" y="4088"/>
                  <a:pt x="21" y="4502"/>
                  <a:pt x="34" y="4925"/>
                </a:cubicBezTo>
                <a:cubicBezTo>
                  <a:pt x="38" y="5044"/>
                  <a:pt x="46" y="5159"/>
                  <a:pt x="46" y="5269"/>
                </a:cubicBezTo>
                <a:cubicBezTo>
                  <a:pt x="50" y="5376"/>
                  <a:pt x="34" y="5487"/>
                  <a:pt x="25" y="5602"/>
                </a:cubicBezTo>
                <a:cubicBezTo>
                  <a:pt x="21" y="5659"/>
                  <a:pt x="21" y="5717"/>
                  <a:pt x="21" y="5774"/>
                </a:cubicBezTo>
                <a:cubicBezTo>
                  <a:pt x="21" y="5831"/>
                  <a:pt x="25" y="5889"/>
                  <a:pt x="34" y="5946"/>
                </a:cubicBezTo>
                <a:cubicBezTo>
                  <a:pt x="50" y="6049"/>
                  <a:pt x="58" y="6152"/>
                  <a:pt x="54" y="6254"/>
                </a:cubicBezTo>
                <a:cubicBezTo>
                  <a:pt x="50" y="6357"/>
                  <a:pt x="38" y="6459"/>
                  <a:pt x="29" y="6562"/>
                </a:cubicBezTo>
                <a:cubicBezTo>
                  <a:pt x="25" y="6664"/>
                  <a:pt x="25" y="6767"/>
                  <a:pt x="29" y="6870"/>
                </a:cubicBezTo>
                <a:cubicBezTo>
                  <a:pt x="34" y="6968"/>
                  <a:pt x="38" y="7054"/>
                  <a:pt x="34" y="7149"/>
                </a:cubicBezTo>
                <a:cubicBezTo>
                  <a:pt x="34" y="7243"/>
                  <a:pt x="38" y="7329"/>
                  <a:pt x="42" y="7411"/>
                </a:cubicBezTo>
                <a:cubicBezTo>
                  <a:pt x="46" y="7493"/>
                  <a:pt x="50" y="7571"/>
                  <a:pt x="46" y="7645"/>
                </a:cubicBezTo>
                <a:cubicBezTo>
                  <a:pt x="42" y="7715"/>
                  <a:pt x="38" y="7785"/>
                  <a:pt x="34" y="7854"/>
                </a:cubicBezTo>
                <a:cubicBezTo>
                  <a:pt x="25" y="7920"/>
                  <a:pt x="25" y="7986"/>
                  <a:pt x="25" y="8051"/>
                </a:cubicBezTo>
                <a:cubicBezTo>
                  <a:pt x="29" y="8109"/>
                  <a:pt x="34" y="8162"/>
                  <a:pt x="38" y="8211"/>
                </a:cubicBezTo>
                <a:cubicBezTo>
                  <a:pt x="58" y="8404"/>
                  <a:pt x="87" y="8515"/>
                  <a:pt x="140" y="8515"/>
                </a:cubicBezTo>
                <a:cubicBezTo>
                  <a:pt x="189" y="8515"/>
                  <a:pt x="214" y="8404"/>
                  <a:pt x="222" y="8211"/>
                </a:cubicBezTo>
                <a:cubicBezTo>
                  <a:pt x="226" y="8162"/>
                  <a:pt x="226" y="8105"/>
                  <a:pt x="226" y="8051"/>
                </a:cubicBezTo>
                <a:cubicBezTo>
                  <a:pt x="230" y="7998"/>
                  <a:pt x="235" y="7936"/>
                  <a:pt x="239" y="7871"/>
                </a:cubicBezTo>
                <a:cubicBezTo>
                  <a:pt x="247" y="7805"/>
                  <a:pt x="251" y="7731"/>
                  <a:pt x="255" y="7649"/>
                </a:cubicBezTo>
                <a:cubicBezTo>
                  <a:pt x="255" y="7563"/>
                  <a:pt x="251" y="7481"/>
                  <a:pt x="247" y="7395"/>
                </a:cubicBezTo>
                <a:cubicBezTo>
                  <a:pt x="239" y="7313"/>
                  <a:pt x="230" y="7235"/>
                  <a:pt x="230" y="7140"/>
                </a:cubicBezTo>
                <a:cubicBezTo>
                  <a:pt x="226" y="7046"/>
                  <a:pt x="222" y="6948"/>
                  <a:pt x="214" y="6853"/>
                </a:cubicBezTo>
                <a:cubicBezTo>
                  <a:pt x="206" y="6759"/>
                  <a:pt x="202" y="6660"/>
                  <a:pt x="206" y="6566"/>
                </a:cubicBezTo>
                <a:cubicBezTo>
                  <a:pt x="210" y="6463"/>
                  <a:pt x="218" y="6361"/>
                  <a:pt x="218" y="6246"/>
                </a:cubicBezTo>
                <a:cubicBezTo>
                  <a:pt x="218" y="6135"/>
                  <a:pt x="206" y="6024"/>
                  <a:pt x="185" y="5909"/>
                </a:cubicBezTo>
                <a:cubicBezTo>
                  <a:pt x="177" y="5860"/>
                  <a:pt x="173" y="5811"/>
                  <a:pt x="173" y="5758"/>
                </a:cubicBezTo>
                <a:cubicBezTo>
                  <a:pt x="173" y="5704"/>
                  <a:pt x="177" y="5651"/>
                  <a:pt x="181" y="5598"/>
                </a:cubicBezTo>
                <a:cubicBezTo>
                  <a:pt x="189" y="5487"/>
                  <a:pt x="202" y="5368"/>
                  <a:pt x="202" y="5249"/>
                </a:cubicBezTo>
                <a:cubicBezTo>
                  <a:pt x="202" y="5130"/>
                  <a:pt x="198" y="5015"/>
                  <a:pt x="198" y="4904"/>
                </a:cubicBezTo>
                <a:cubicBezTo>
                  <a:pt x="206" y="4486"/>
                  <a:pt x="214" y="4071"/>
                  <a:pt x="222" y="3673"/>
                </a:cubicBezTo>
                <a:cubicBezTo>
                  <a:pt x="226" y="3575"/>
                  <a:pt x="226" y="3472"/>
                  <a:pt x="230" y="3382"/>
                </a:cubicBezTo>
                <a:cubicBezTo>
                  <a:pt x="230" y="3292"/>
                  <a:pt x="239" y="3197"/>
                  <a:pt x="251" y="3103"/>
                </a:cubicBezTo>
                <a:cubicBezTo>
                  <a:pt x="259" y="3013"/>
                  <a:pt x="263" y="2910"/>
                  <a:pt x="263" y="2820"/>
                </a:cubicBezTo>
                <a:lnTo>
                  <a:pt x="263" y="2561"/>
                </a:lnTo>
                <a:cubicBezTo>
                  <a:pt x="263" y="2520"/>
                  <a:pt x="263" y="2479"/>
                  <a:pt x="263" y="2442"/>
                </a:cubicBezTo>
                <a:cubicBezTo>
                  <a:pt x="263" y="2405"/>
                  <a:pt x="267" y="2368"/>
                  <a:pt x="267" y="2331"/>
                </a:cubicBezTo>
                <a:cubicBezTo>
                  <a:pt x="276" y="2258"/>
                  <a:pt x="284" y="2184"/>
                  <a:pt x="292" y="2110"/>
                </a:cubicBezTo>
                <a:cubicBezTo>
                  <a:pt x="296" y="2073"/>
                  <a:pt x="300" y="2036"/>
                  <a:pt x="304" y="1999"/>
                </a:cubicBezTo>
                <a:cubicBezTo>
                  <a:pt x="308" y="1979"/>
                  <a:pt x="304" y="1962"/>
                  <a:pt x="308" y="1946"/>
                </a:cubicBezTo>
                <a:cubicBezTo>
                  <a:pt x="308" y="1925"/>
                  <a:pt x="308" y="1909"/>
                  <a:pt x="308" y="1892"/>
                </a:cubicBezTo>
                <a:cubicBezTo>
                  <a:pt x="313" y="1827"/>
                  <a:pt x="317" y="1765"/>
                  <a:pt x="321" y="1708"/>
                </a:cubicBezTo>
                <a:cubicBezTo>
                  <a:pt x="325" y="1593"/>
                  <a:pt x="329" y="1494"/>
                  <a:pt x="333" y="1412"/>
                </a:cubicBezTo>
                <a:cubicBezTo>
                  <a:pt x="341" y="1334"/>
                  <a:pt x="345" y="1269"/>
                  <a:pt x="349" y="1228"/>
                </a:cubicBezTo>
                <a:cubicBezTo>
                  <a:pt x="354" y="1141"/>
                  <a:pt x="358" y="1055"/>
                  <a:pt x="366" y="973"/>
                </a:cubicBezTo>
                <a:cubicBezTo>
                  <a:pt x="370" y="887"/>
                  <a:pt x="370" y="805"/>
                  <a:pt x="366" y="723"/>
                </a:cubicBezTo>
                <a:cubicBezTo>
                  <a:pt x="362" y="649"/>
                  <a:pt x="358" y="583"/>
                  <a:pt x="362" y="526"/>
                </a:cubicBezTo>
                <a:cubicBezTo>
                  <a:pt x="362" y="469"/>
                  <a:pt x="366" y="411"/>
                  <a:pt x="370" y="362"/>
                </a:cubicBezTo>
                <a:cubicBezTo>
                  <a:pt x="382" y="276"/>
                  <a:pt x="386" y="189"/>
                  <a:pt x="386" y="103"/>
                </a:cubicBezTo>
                <a:cubicBezTo>
                  <a:pt x="386" y="38"/>
                  <a:pt x="374" y="5"/>
                  <a:pt x="354" y="1"/>
                </a:cubicBezTo>
                <a:cubicBezTo>
                  <a:pt x="352" y="0"/>
                  <a:pt x="351" y="0"/>
                  <a:pt x="350"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4575859" y="2409225"/>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2095248" y="2821930"/>
            <a:ext cx="4957076" cy="32546"/>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 name="Google Shape;945;p44"/>
          <p:cNvGrpSpPr/>
          <p:nvPr/>
        </p:nvGrpSpPr>
        <p:grpSpPr>
          <a:xfrm>
            <a:off x="4481529" y="3394687"/>
            <a:ext cx="221895" cy="237181"/>
            <a:chOff x="4477191" y="2723262"/>
            <a:chExt cx="221895" cy="237181"/>
          </a:xfrm>
        </p:grpSpPr>
        <p:sp>
          <p:nvSpPr>
            <p:cNvPr id="946" name="Google Shape;946;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44"/>
          <p:cNvGrpSpPr/>
          <p:nvPr/>
        </p:nvGrpSpPr>
        <p:grpSpPr>
          <a:xfrm>
            <a:off x="6939216" y="3394687"/>
            <a:ext cx="221895" cy="237181"/>
            <a:chOff x="4477191" y="2723262"/>
            <a:chExt cx="221895" cy="237181"/>
          </a:xfrm>
        </p:grpSpPr>
        <p:sp>
          <p:nvSpPr>
            <p:cNvPr id="1038" name="Google Shape;1038;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44"/>
          <p:cNvGrpSpPr/>
          <p:nvPr/>
        </p:nvGrpSpPr>
        <p:grpSpPr>
          <a:xfrm>
            <a:off x="1984341" y="3394687"/>
            <a:ext cx="221895" cy="237181"/>
            <a:chOff x="4477191" y="2723262"/>
            <a:chExt cx="221895" cy="237181"/>
          </a:xfrm>
        </p:grpSpPr>
        <p:sp>
          <p:nvSpPr>
            <p:cNvPr id="1130" name="Google Shape;1130;p44"/>
            <p:cNvSpPr/>
            <p:nvPr/>
          </p:nvSpPr>
          <p:spPr>
            <a:xfrm>
              <a:off x="4487410" y="2737688"/>
              <a:ext cx="206953" cy="206953"/>
            </a:xfrm>
            <a:custGeom>
              <a:avLst/>
              <a:gdLst/>
              <a:ahLst/>
              <a:cxnLst/>
              <a:rect l="l" t="t" r="r" b="b"/>
              <a:pathLst>
                <a:path w="2410" h="2410" extrusionOk="0">
                  <a:moveTo>
                    <a:pt x="1" y="0"/>
                  </a:moveTo>
                  <a:lnTo>
                    <a:pt x="1" y="2409"/>
                  </a:lnTo>
                  <a:lnTo>
                    <a:pt x="2409" y="2409"/>
                  </a:lnTo>
                  <a:lnTo>
                    <a:pt x="2409"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4"/>
            <p:cNvSpPr/>
            <p:nvPr/>
          </p:nvSpPr>
          <p:spPr>
            <a:xfrm>
              <a:off x="4477191" y="2730990"/>
              <a:ext cx="221895" cy="225244"/>
            </a:xfrm>
            <a:custGeom>
              <a:avLst/>
              <a:gdLst/>
              <a:ahLst/>
              <a:cxnLst/>
              <a:rect l="l" t="t" r="r" b="b"/>
              <a:pathLst>
                <a:path w="2584" h="2623" extrusionOk="0">
                  <a:moveTo>
                    <a:pt x="2442" y="177"/>
                  </a:moveTo>
                  <a:cubicBezTo>
                    <a:pt x="2454" y="926"/>
                    <a:pt x="2470" y="1674"/>
                    <a:pt x="2482" y="2423"/>
                  </a:cubicBezTo>
                  <a:lnTo>
                    <a:pt x="2482" y="2423"/>
                  </a:lnTo>
                  <a:cubicBezTo>
                    <a:pt x="2435" y="2392"/>
                    <a:pt x="2352" y="2369"/>
                    <a:pt x="2233" y="2368"/>
                  </a:cubicBezTo>
                  <a:lnTo>
                    <a:pt x="1178" y="2360"/>
                  </a:lnTo>
                  <a:lnTo>
                    <a:pt x="251" y="2356"/>
                  </a:lnTo>
                  <a:lnTo>
                    <a:pt x="251" y="1281"/>
                  </a:lnTo>
                  <a:lnTo>
                    <a:pt x="251" y="678"/>
                  </a:lnTo>
                  <a:lnTo>
                    <a:pt x="251" y="378"/>
                  </a:lnTo>
                  <a:lnTo>
                    <a:pt x="251" y="226"/>
                  </a:lnTo>
                  <a:lnTo>
                    <a:pt x="251" y="197"/>
                  </a:lnTo>
                  <a:lnTo>
                    <a:pt x="1334" y="185"/>
                  </a:lnTo>
                  <a:lnTo>
                    <a:pt x="1933" y="181"/>
                  </a:lnTo>
                  <a:lnTo>
                    <a:pt x="2237" y="177"/>
                  </a:lnTo>
                  <a:close/>
                  <a:moveTo>
                    <a:pt x="46" y="1"/>
                  </a:moveTo>
                  <a:lnTo>
                    <a:pt x="21" y="1285"/>
                  </a:lnTo>
                  <a:lnTo>
                    <a:pt x="9" y="1888"/>
                  </a:lnTo>
                  <a:lnTo>
                    <a:pt x="5" y="2192"/>
                  </a:lnTo>
                  <a:lnTo>
                    <a:pt x="1" y="2618"/>
                  </a:lnTo>
                  <a:lnTo>
                    <a:pt x="1186" y="2623"/>
                  </a:lnTo>
                  <a:cubicBezTo>
                    <a:pt x="1539" y="2623"/>
                    <a:pt x="1892" y="2623"/>
                    <a:pt x="2241" y="2618"/>
                  </a:cubicBezTo>
                  <a:cubicBezTo>
                    <a:pt x="2497" y="2613"/>
                    <a:pt x="2583" y="2506"/>
                    <a:pt x="2496" y="2434"/>
                  </a:cubicBezTo>
                  <a:lnTo>
                    <a:pt x="2496" y="2434"/>
                  </a:lnTo>
                  <a:lnTo>
                    <a:pt x="2524" y="1281"/>
                  </a:lnTo>
                  <a:cubicBezTo>
                    <a:pt x="2532" y="875"/>
                    <a:pt x="2545" y="468"/>
                    <a:pt x="2553" y="62"/>
                  </a:cubicBezTo>
                  <a:lnTo>
                    <a:pt x="1330" y="29"/>
                  </a:lnTo>
                  <a:lnTo>
                    <a:pt x="731" y="13"/>
                  </a:lnTo>
                  <a:lnTo>
                    <a:pt x="427" y="9"/>
                  </a:lnTo>
                  <a:lnTo>
                    <a:pt x="275" y="5"/>
                  </a:lnTo>
                  <a:lnTo>
                    <a:pt x="46"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4"/>
            <p:cNvSpPr/>
            <p:nvPr/>
          </p:nvSpPr>
          <p:spPr>
            <a:xfrm>
              <a:off x="4505014" y="2840907"/>
              <a:ext cx="189349" cy="6784"/>
            </a:xfrm>
            <a:custGeom>
              <a:avLst/>
              <a:gdLst/>
              <a:ahLst/>
              <a:cxnLst/>
              <a:rect l="l" t="t" r="r" b="b"/>
              <a:pathLst>
                <a:path w="2205" h="79" extrusionOk="0">
                  <a:moveTo>
                    <a:pt x="1" y="79"/>
                  </a:moveTo>
                  <a:lnTo>
                    <a:pt x="2204" y="1"/>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4"/>
            <p:cNvSpPr/>
            <p:nvPr/>
          </p:nvSpPr>
          <p:spPr>
            <a:xfrm>
              <a:off x="4558255" y="2842196"/>
              <a:ext cx="18377" cy="6526"/>
            </a:xfrm>
            <a:custGeom>
              <a:avLst/>
              <a:gdLst/>
              <a:ahLst/>
              <a:cxnLst/>
              <a:rect l="l" t="t" r="r" b="b"/>
              <a:pathLst>
                <a:path w="214" h="76" extrusionOk="0">
                  <a:moveTo>
                    <a:pt x="107" y="1"/>
                  </a:moveTo>
                  <a:cubicBezTo>
                    <a:pt x="97" y="1"/>
                    <a:pt x="88" y="2"/>
                    <a:pt x="78" y="6"/>
                  </a:cubicBezTo>
                  <a:cubicBezTo>
                    <a:pt x="77" y="7"/>
                    <a:pt x="75" y="8"/>
                    <a:pt x="74" y="8"/>
                  </a:cubicBezTo>
                  <a:cubicBezTo>
                    <a:pt x="70" y="8"/>
                    <a:pt x="65" y="5"/>
                    <a:pt x="62" y="2"/>
                  </a:cubicBezTo>
                  <a:cubicBezTo>
                    <a:pt x="58" y="1"/>
                    <a:pt x="53" y="1"/>
                    <a:pt x="49" y="1"/>
                  </a:cubicBezTo>
                  <a:cubicBezTo>
                    <a:pt x="36" y="1"/>
                    <a:pt x="22" y="5"/>
                    <a:pt x="13" y="14"/>
                  </a:cubicBezTo>
                  <a:cubicBezTo>
                    <a:pt x="8" y="23"/>
                    <a:pt x="4" y="31"/>
                    <a:pt x="0" y="39"/>
                  </a:cubicBezTo>
                  <a:cubicBezTo>
                    <a:pt x="12" y="62"/>
                    <a:pt x="21" y="75"/>
                    <a:pt x="33" y="75"/>
                  </a:cubicBezTo>
                  <a:cubicBezTo>
                    <a:pt x="38" y="75"/>
                    <a:pt x="43" y="73"/>
                    <a:pt x="50" y="68"/>
                  </a:cubicBezTo>
                  <a:cubicBezTo>
                    <a:pt x="54" y="59"/>
                    <a:pt x="65" y="53"/>
                    <a:pt x="76" y="53"/>
                  </a:cubicBezTo>
                  <a:cubicBezTo>
                    <a:pt x="85" y="53"/>
                    <a:pt x="93" y="56"/>
                    <a:pt x="99" y="64"/>
                  </a:cubicBezTo>
                  <a:cubicBezTo>
                    <a:pt x="103" y="68"/>
                    <a:pt x="109" y="70"/>
                    <a:pt x="115" y="70"/>
                  </a:cubicBezTo>
                  <a:cubicBezTo>
                    <a:pt x="121" y="70"/>
                    <a:pt x="127" y="68"/>
                    <a:pt x="132" y="64"/>
                  </a:cubicBezTo>
                  <a:cubicBezTo>
                    <a:pt x="138" y="58"/>
                    <a:pt x="147" y="54"/>
                    <a:pt x="156" y="54"/>
                  </a:cubicBezTo>
                  <a:cubicBezTo>
                    <a:pt x="165" y="54"/>
                    <a:pt x="175" y="58"/>
                    <a:pt x="181" y="64"/>
                  </a:cubicBezTo>
                  <a:cubicBezTo>
                    <a:pt x="184" y="67"/>
                    <a:pt x="188" y="69"/>
                    <a:pt x="192" y="69"/>
                  </a:cubicBezTo>
                  <a:cubicBezTo>
                    <a:pt x="198" y="69"/>
                    <a:pt x="205" y="64"/>
                    <a:pt x="210" y="51"/>
                  </a:cubicBezTo>
                  <a:cubicBezTo>
                    <a:pt x="214" y="39"/>
                    <a:pt x="214" y="27"/>
                    <a:pt x="205" y="14"/>
                  </a:cubicBezTo>
                  <a:cubicBezTo>
                    <a:pt x="201" y="10"/>
                    <a:pt x="197" y="10"/>
                    <a:pt x="193" y="10"/>
                  </a:cubicBezTo>
                  <a:cubicBezTo>
                    <a:pt x="190" y="11"/>
                    <a:pt x="187" y="11"/>
                    <a:pt x="184" y="11"/>
                  </a:cubicBezTo>
                  <a:cubicBezTo>
                    <a:pt x="159" y="11"/>
                    <a:pt x="133" y="1"/>
                    <a:pt x="10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4"/>
            <p:cNvSpPr/>
            <p:nvPr/>
          </p:nvSpPr>
          <p:spPr>
            <a:xfrm>
              <a:off x="4594150" y="2840220"/>
              <a:ext cx="11765" cy="7042"/>
            </a:xfrm>
            <a:custGeom>
              <a:avLst/>
              <a:gdLst/>
              <a:ahLst/>
              <a:cxnLst/>
              <a:rect l="l" t="t" r="r" b="b"/>
              <a:pathLst>
                <a:path w="137" h="82" extrusionOk="0">
                  <a:moveTo>
                    <a:pt x="95" y="1"/>
                  </a:moveTo>
                  <a:lnTo>
                    <a:pt x="95" y="5"/>
                  </a:lnTo>
                  <a:lnTo>
                    <a:pt x="17" y="13"/>
                  </a:lnTo>
                  <a:lnTo>
                    <a:pt x="13" y="13"/>
                  </a:lnTo>
                  <a:cubicBezTo>
                    <a:pt x="5" y="13"/>
                    <a:pt x="1" y="21"/>
                    <a:pt x="1" y="42"/>
                  </a:cubicBezTo>
                  <a:cubicBezTo>
                    <a:pt x="1" y="62"/>
                    <a:pt x="5" y="78"/>
                    <a:pt x="13" y="78"/>
                  </a:cubicBezTo>
                  <a:cubicBezTo>
                    <a:pt x="21" y="81"/>
                    <a:pt x="28" y="82"/>
                    <a:pt x="36" y="82"/>
                  </a:cubicBezTo>
                  <a:cubicBezTo>
                    <a:pt x="43" y="82"/>
                    <a:pt x="50" y="81"/>
                    <a:pt x="58" y="78"/>
                  </a:cubicBezTo>
                  <a:cubicBezTo>
                    <a:pt x="68" y="75"/>
                    <a:pt x="80" y="62"/>
                    <a:pt x="92" y="62"/>
                  </a:cubicBezTo>
                  <a:cubicBezTo>
                    <a:pt x="96" y="62"/>
                    <a:pt x="100" y="63"/>
                    <a:pt x="103" y="66"/>
                  </a:cubicBezTo>
                  <a:cubicBezTo>
                    <a:pt x="104" y="67"/>
                    <a:pt x="105" y="67"/>
                    <a:pt x="106" y="67"/>
                  </a:cubicBezTo>
                  <a:cubicBezTo>
                    <a:pt x="110" y="67"/>
                    <a:pt x="116" y="61"/>
                    <a:pt x="120" y="58"/>
                  </a:cubicBezTo>
                  <a:cubicBezTo>
                    <a:pt x="128" y="54"/>
                    <a:pt x="136" y="46"/>
                    <a:pt x="132" y="25"/>
                  </a:cubicBezTo>
                  <a:cubicBezTo>
                    <a:pt x="128" y="1"/>
                    <a:pt x="124" y="1"/>
                    <a:pt x="1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4"/>
            <p:cNvSpPr/>
            <p:nvPr/>
          </p:nvSpPr>
          <p:spPr>
            <a:xfrm>
              <a:off x="4606516" y="2840564"/>
              <a:ext cx="5753" cy="4551"/>
            </a:xfrm>
            <a:custGeom>
              <a:avLst/>
              <a:gdLst/>
              <a:ahLst/>
              <a:cxnLst/>
              <a:rect l="l" t="t" r="r" b="b"/>
              <a:pathLst>
                <a:path w="67" h="53" extrusionOk="0">
                  <a:moveTo>
                    <a:pt x="29" y="1"/>
                  </a:moveTo>
                  <a:cubicBezTo>
                    <a:pt x="17" y="1"/>
                    <a:pt x="9" y="1"/>
                    <a:pt x="0" y="38"/>
                  </a:cubicBezTo>
                  <a:cubicBezTo>
                    <a:pt x="10" y="47"/>
                    <a:pt x="23" y="53"/>
                    <a:pt x="37" y="53"/>
                  </a:cubicBezTo>
                  <a:cubicBezTo>
                    <a:pt x="45" y="53"/>
                    <a:pt x="54" y="51"/>
                    <a:pt x="62" y="46"/>
                  </a:cubicBezTo>
                  <a:cubicBezTo>
                    <a:pt x="62" y="46"/>
                    <a:pt x="66" y="33"/>
                    <a:pt x="66" y="25"/>
                  </a:cubicBezTo>
                  <a:cubicBezTo>
                    <a:pt x="66" y="21"/>
                    <a:pt x="62" y="13"/>
                    <a:pt x="62" y="9"/>
                  </a:cubicBezTo>
                  <a:cubicBezTo>
                    <a:pt x="50" y="5"/>
                    <a:pt x="37"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4"/>
            <p:cNvSpPr/>
            <p:nvPr/>
          </p:nvSpPr>
          <p:spPr>
            <a:xfrm>
              <a:off x="4612871" y="2839877"/>
              <a:ext cx="5324" cy="5582"/>
            </a:xfrm>
            <a:custGeom>
              <a:avLst/>
              <a:gdLst/>
              <a:ahLst/>
              <a:cxnLst/>
              <a:rect l="l" t="t" r="r" b="b"/>
              <a:pathLst>
                <a:path w="62" h="65" extrusionOk="0">
                  <a:moveTo>
                    <a:pt x="34" y="1"/>
                  </a:moveTo>
                  <a:cubicBezTo>
                    <a:pt x="22" y="1"/>
                    <a:pt x="12" y="10"/>
                    <a:pt x="0" y="33"/>
                  </a:cubicBezTo>
                  <a:cubicBezTo>
                    <a:pt x="13" y="54"/>
                    <a:pt x="25" y="65"/>
                    <a:pt x="35" y="65"/>
                  </a:cubicBezTo>
                  <a:cubicBezTo>
                    <a:pt x="42" y="65"/>
                    <a:pt x="48" y="61"/>
                    <a:pt x="54" y="54"/>
                  </a:cubicBezTo>
                  <a:cubicBezTo>
                    <a:pt x="58" y="46"/>
                    <a:pt x="62" y="33"/>
                    <a:pt x="58" y="25"/>
                  </a:cubicBezTo>
                  <a:cubicBezTo>
                    <a:pt x="58" y="17"/>
                    <a:pt x="54" y="9"/>
                    <a:pt x="50" y="5"/>
                  </a:cubicBezTo>
                  <a:cubicBezTo>
                    <a:pt x="44" y="2"/>
                    <a:pt x="39" y="1"/>
                    <a:pt x="3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4"/>
            <p:cNvSpPr/>
            <p:nvPr/>
          </p:nvSpPr>
          <p:spPr>
            <a:xfrm>
              <a:off x="4583931" y="2841680"/>
              <a:ext cx="3607" cy="5753"/>
            </a:xfrm>
            <a:custGeom>
              <a:avLst/>
              <a:gdLst/>
              <a:ahLst/>
              <a:cxnLst/>
              <a:rect l="l" t="t" r="r" b="b"/>
              <a:pathLst>
                <a:path w="42" h="67" extrusionOk="0">
                  <a:moveTo>
                    <a:pt x="18" y="1"/>
                  </a:moveTo>
                  <a:cubicBezTo>
                    <a:pt x="13" y="1"/>
                    <a:pt x="9" y="10"/>
                    <a:pt x="1" y="29"/>
                  </a:cubicBezTo>
                  <a:cubicBezTo>
                    <a:pt x="5" y="49"/>
                    <a:pt x="13" y="66"/>
                    <a:pt x="21" y="66"/>
                  </a:cubicBezTo>
                  <a:cubicBezTo>
                    <a:pt x="22" y="66"/>
                    <a:pt x="23" y="66"/>
                    <a:pt x="25" y="66"/>
                  </a:cubicBezTo>
                  <a:cubicBezTo>
                    <a:pt x="32" y="66"/>
                    <a:pt x="42" y="54"/>
                    <a:pt x="42" y="29"/>
                  </a:cubicBezTo>
                  <a:cubicBezTo>
                    <a:pt x="30" y="10"/>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4"/>
            <p:cNvSpPr/>
            <p:nvPr/>
          </p:nvSpPr>
          <p:spPr>
            <a:xfrm>
              <a:off x="4588912" y="2841594"/>
              <a:ext cx="3950" cy="6097"/>
            </a:xfrm>
            <a:custGeom>
              <a:avLst/>
              <a:gdLst/>
              <a:ahLst/>
              <a:cxnLst/>
              <a:rect l="l" t="t" r="r" b="b"/>
              <a:pathLst>
                <a:path w="46" h="71" extrusionOk="0">
                  <a:moveTo>
                    <a:pt x="21" y="1"/>
                  </a:moveTo>
                  <a:cubicBezTo>
                    <a:pt x="8" y="5"/>
                    <a:pt x="0" y="17"/>
                    <a:pt x="4" y="30"/>
                  </a:cubicBezTo>
                  <a:cubicBezTo>
                    <a:pt x="4" y="50"/>
                    <a:pt x="17" y="67"/>
                    <a:pt x="25" y="71"/>
                  </a:cubicBezTo>
                  <a:cubicBezTo>
                    <a:pt x="33" y="71"/>
                    <a:pt x="45" y="54"/>
                    <a:pt x="45" y="38"/>
                  </a:cubicBezTo>
                  <a:cubicBezTo>
                    <a:pt x="45" y="30"/>
                    <a:pt x="45" y="21"/>
                    <a:pt x="41" y="17"/>
                  </a:cubicBezTo>
                  <a:cubicBezTo>
                    <a:pt x="37" y="9"/>
                    <a:pt x="33" y="5"/>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4"/>
            <p:cNvSpPr/>
            <p:nvPr/>
          </p:nvSpPr>
          <p:spPr>
            <a:xfrm>
              <a:off x="4579380" y="2841594"/>
              <a:ext cx="3263" cy="5582"/>
            </a:xfrm>
            <a:custGeom>
              <a:avLst/>
              <a:gdLst/>
              <a:ahLst/>
              <a:cxnLst/>
              <a:rect l="l" t="t" r="r" b="b"/>
              <a:pathLst>
                <a:path w="38" h="65" extrusionOk="0">
                  <a:moveTo>
                    <a:pt x="17" y="1"/>
                  </a:moveTo>
                  <a:cubicBezTo>
                    <a:pt x="9" y="5"/>
                    <a:pt x="5" y="13"/>
                    <a:pt x="0" y="17"/>
                  </a:cubicBezTo>
                  <a:cubicBezTo>
                    <a:pt x="0" y="26"/>
                    <a:pt x="0" y="38"/>
                    <a:pt x="0" y="46"/>
                  </a:cubicBezTo>
                  <a:cubicBezTo>
                    <a:pt x="3" y="58"/>
                    <a:pt x="11" y="64"/>
                    <a:pt x="19" y="64"/>
                  </a:cubicBezTo>
                  <a:cubicBezTo>
                    <a:pt x="24" y="64"/>
                    <a:pt x="30" y="61"/>
                    <a:pt x="33" y="54"/>
                  </a:cubicBezTo>
                  <a:cubicBezTo>
                    <a:pt x="37" y="46"/>
                    <a:pt x="37" y="34"/>
                    <a:pt x="37" y="21"/>
                  </a:cubicBezTo>
                  <a:cubicBezTo>
                    <a:pt x="37" y="17"/>
                    <a:pt x="33" y="9"/>
                    <a:pt x="29" y="5"/>
                  </a:cubicBezTo>
                  <a:cubicBezTo>
                    <a:pt x="25" y="5"/>
                    <a:pt x="21" y="5"/>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4"/>
            <p:cNvSpPr/>
            <p:nvPr/>
          </p:nvSpPr>
          <p:spPr>
            <a:xfrm>
              <a:off x="4583588" y="2906514"/>
              <a:ext cx="35379" cy="8501"/>
            </a:xfrm>
            <a:custGeom>
              <a:avLst/>
              <a:gdLst/>
              <a:ahLst/>
              <a:cxnLst/>
              <a:rect l="l" t="t" r="r" b="b"/>
              <a:pathLst>
                <a:path w="412" h="99" extrusionOk="0">
                  <a:moveTo>
                    <a:pt x="396" y="1"/>
                  </a:moveTo>
                  <a:cubicBezTo>
                    <a:pt x="395" y="1"/>
                    <a:pt x="393" y="2"/>
                    <a:pt x="391" y="4"/>
                  </a:cubicBezTo>
                  <a:cubicBezTo>
                    <a:pt x="362" y="4"/>
                    <a:pt x="329" y="4"/>
                    <a:pt x="296" y="8"/>
                  </a:cubicBezTo>
                  <a:cubicBezTo>
                    <a:pt x="239" y="16"/>
                    <a:pt x="177" y="25"/>
                    <a:pt x="120" y="37"/>
                  </a:cubicBezTo>
                  <a:cubicBezTo>
                    <a:pt x="91" y="41"/>
                    <a:pt x="62" y="41"/>
                    <a:pt x="34" y="41"/>
                  </a:cubicBezTo>
                  <a:cubicBezTo>
                    <a:pt x="31" y="40"/>
                    <a:pt x="29" y="40"/>
                    <a:pt x="27" y="40"/>
                  </a:cubicBezTo>
                  <a:cubicBezTo>
                    <a:pt x="16" y="40"/>
                    <a:pt x="4" y="47"/>
                    <a:pt x="1" y="57"/>
                  </a:cubicBezTo>
                  <a:cubicBezTo>
                    <a:pt x="5" y="90"/>
                    <a:pt x="13" y="90"/>
                    <a:pt x="21" y="94"/>
                  </a:cubicBezTo>
                  <a:cubicBezTo>
                    <a:pt x="34" y="98"/>
                    <a:pt x="42" y="98"/>
                    <a:pt x="54" y="98"/>
                  </a:cubicBezTo>
                  <a:cubicBezTo>
                    <a:pt x="69" y="92"/>
                    <a:pt x="84" y="89"/>
                    <a:pt x="99" y="89"/>
                  </a:cubicBezTo>
                  <a:cubicBezTo>
                    <a:pt x="105" y="89"/>
                    <a:pt x="110" y="89"/>
                    <a:pt x="116" y="90"/>
                  </a:cubicBezTo>
                  <a:cubicBezTo>
                    <a:pt x="132" y="90"/>
                    <a:pt x="153" y="90"/>
                    <a:pt x="169" y="86"/>
                  </a:cubicBezTo>
                  <a:lnTo>
                    <a:pt x="292" y="74"/>
                  </a:lnTo>
                  <a:cubicBezTo>
                    <a:pt x="300" y="74"/>
                    <a:pt x="308" y="70"/>
                    <a:pt x="317" y="70"/>
                  </a:cubicBezTo>
                  <a:cubicBezTo>
                    <a:pt x="326" y="67"/>
                    <a:pt x="336" y="62"/>
                    <a:pt x="346" y="62"/>
                  </a:cubicBezTo>
                  <a:cubicBezTo>
                    <a:pt x="353" y="62"/>
                    <a:pt x="361" y="65"/>
                    <a:pt x="370" y="74"/>
                  </a:cubicBezTo>
                  <a:cubicBezTo>
                    <a:pt x="376" y="79"/>
                    <a:pt x="381" y="82"/>
                    <a:pt x="385" y="82"/>
                  </a:cubicBezTo>
                  <a:cubicBezTo>
                    <a:pt x="397" y="82"/>
                    <a:pt x="404" y="65"/>
                    <a:pt x="407" y="41"/>
                  </a:cubicBezTo>
                  <a:cubicBezTo>
                    <a:pt x="411" y="25"/>
                    <a:pt x="407" y="8"/>
                    <a:pt x="399" y="4"/>
                  </a:cubicBezTo>
                  <a:cubicBezTo>
                    <a:pt x="399" y="2"/>
                    <a:pt x="398" y="1"/>
                    <a:pt x="39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4"/>
            <p:cNvSpPr/>
            <p:nvPr/>
          </p:nvSpPr>
          <p:spPr>
            <a:xfrm>
              <a:off x="4619225" y="2905999"/>
              <a:ext cx="5324" cy="5925"/>
            </a:xfrm>
            <a:custGeom>
              <a:avLst/>
              <a:gdLst/>
              <a:ahLst/>
              <a:cxnLst/>
              <a:rect l="l" t="t" r="r" b="b"/>
              <a:pathLst>
                <a:path w="62" h="69" extrusionOk="0">
                  <a:moveTo>
                    <a:pt x="28" y="0"/>
                  </a:moveTo>
                  <a:cubicBezTo>
                    <a:pt x="18" y="0"/>
                    <a:pt x="9" y="7"/>
                    <a:pt x="0" y="26"/>
                  </a:cubicBezTo>
                  <a:cubicBezTo>
                    <a:pt x="8" y="59"/>
                    <a:pt x="18" y="68"/>
                    <a:pt x="29" y="68"/>
                  </a:cubicBezTo>
                  <a:cubicBezTo>
                    <a:pt x="34" y="68"/>
                    <a:pt x="40" y="66"/>
                    <a:pt x="45" y="63"/>
                  </a:cubicBezTo>
                  <a:cubicBezTo>
                    <a:pt x="62" y="55"/>
                    <a:pt x="58" y="43"/>
                    <a:pt x="53" y="14"/>
                  </a:cubicBezTo>
                  <a:cubicBezTo>
                    <a:pt x="46" y="6"/>
                    <a:pt x="37" y="0"/>
                    <a:pt x="2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4"/>
            <p:cNvSpPr/>
            <p:nvPr/>
          </p:nvSpPr>
          <p:spPr>
            <a:xfrm>
              <a:off x="4625923" y="2906858"/>
              <a:ext cx="4637" cy="5753"/>
            </a:xfrm>
            <a:custGeom>
              <a:avLst/>
              <a:gdLst/>
              <a:ahLst/>
              <a:cxnLst/>
              <a:rect l="l" t="t" r="r" b="b"/>
              <a:pathLst>
                <a:path w="54" h="67" extrusionOk="0">
                  <a:moveTo>
                    <a:pt x="31" y="0"/>
                  </a:moveTo>
                  <a:cubicBezTo>
                    <a:pt x="25" y="0"/>
                    <a:pt x="19" y="4"/>
                    <a:pt x="12" y="8"/>
                  </a:cubicBezTo>
                  <a:cubicBezTo>
                    <a:pt x="0" y="12"/>
                    <a:pt x="4" y="29"/>
                    <a:pt x="8" y="41"/>
                  </a:cubicBezTo>
                  <a:cubicBezTo>
                    <a:pt x="12" y="52"/>
                    <a:pt x="22" y="66"/>
                    <a:pt x="33" y="66"/>
                  </a:cubicBezTo>
                  <a:cubicBezTo>
                    <a:pt x="34" y="66"/>
                    <a:pt x="36" y="66"/>
                    <a:pt x="37" y="66"/>
                  </a:cubicBezTo>
                  <a:cubicBezTo>
                    <a:pt x="49" y="62"/>
                    <a:pt x="53" y="41"/>
                    <a:pt x="53" y="16"/>
                  </a:cubicBezTo>
                  <a:cubicBezTo>
                    <a:pt x="45" y="4"/>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4"/>
            <p:cNvSpPr/>
            <p:nvPr/>
          </p:nvSpPr>
          <p:spPr>
            <a:xfrm>
              <a:off x="4566327" y="2910207"/>
              <a:ext cx="2920" cy="4809"/>
            </a:xfrm>
            <a:custGeom>
              <a:avLst/>
              <a:gdLst/>
              <a:ahLst/>
              <a:cxnLst/>
              <a:rect l="l" t="t" r="r" b="b"/>
              <a:pathLst>
                <a:path w="34" h="56" extrusionOk="0">
                  <a:moveTo>
                    <a:pt x="14" y="1"/>
                  </a:moveTo>
                  <a:cubicBezTo>
                    <a:pt x="9" y="1"/>
                    <a:pt x="4" y="6"/>
                    <a:pt x="1" y="18"/>
                  </a:cubicBezTo>
                  <a:cubicBezTo>
                    <a:pt x="1" y="31"/>
                    <a:pt x="5" y="43"/>
                    <a:pt x="5" y="55"/>
                  </a:cubicBezTo>
                  <a:cubicBezTo>
                    <a:pt x="13" y="51"/>
                    <a:pt x="21" y="47"/>
                    <a:pt x="29" y="43"/>
                  </a:cubicBezTo>
                  <a:cubicBezTo>
                    <a:pt x="29" y="39"/>
                    <a:pt x="33" y="35"/>
                    <a:pt x="33" y="27"/>
                  </a:cubicBezTo>
                  <a:cubicBezTo>
                    <a:pt x="33" y="18"/>
                    <a:pt x="29" y="10"/>
                    <a:pt x="25" y="6"/>
                  </a:cubicBezTo>
                  <a:cubicBezTo>
                    <a:pt x="23" y="4"/>
                    <a:pt x="21" y="4"/>
                    <a:pt x="20" y="4"/>
                  </a:cubicBezTo>
                  <a:cubicBezTo>
                    <a:pt x="18" y="4"/>
                    <a:pt x="17" y="4"/>
                    <a:pt x="17" y="2"/>
                  </a:cubicBezTo>
                  <a:cubicBezTo>
                    <a:pt x="16" y="1"/>
                    <a:pt x="15" y="1"/>
                    <a:pt x="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4"/>
            <p:cNvSpPr/>
            <p:nvPr/>
          </p:nvSpPr>
          <p:spPr>
            <a:xfrm>
              <a:off x="4601965" y="2770492"/>
              <a:ext cx="57792" cy="10305"/>
            </a:xfrm>
            <a:custGeom>
              <a:avLst/>
              <a:gdLst/>
              <a:ahLst/>
              <a:cxnLst/>
              <a:rect l="l" t="t" r="r" b="b"/>
              <a:pathLst>
                <a:path w="673" h="120" extrusionOk="0">
                  <a:moveTo>
                    <a:pt x="579" y="0"/>
                  </a:moveTo>
                  <a:cubicBezTo>
                    <a:pt x="566" y="0"/>
                    <a:pt x="558" y="8"/>
                    <a:pt x="542" y="33"/>
                  </a:cubicBezTo>
                  <a:cubicBezTo>
                    <a:pt x="531" y="11"/>
                    <a:pt x="518" y="7"/>
                    <a:pt x="504" y="7"/>
                  </a:cubicBezTo>
                  <a:cubicBezTo>
                    <a:pt x="495" y="7"/>
                    <a:pt x="485" y="9"/>
                    <a:pt x="475" y="9"/>
                  </a:cubicBezTo>
                  <a:cubicBezTo>
                    <a:pt x="473" y="9"/>
                    <a:pt x="470" y="9"/>
                    <a:pt x="468" y="8"/>
                  </a:cubicBezTo>
                  <a:cubicBezTo>
                    <a:pt x="451" y="8"/>
                    <a:pt x="435" y="12"/>
                    <a:pt x="419" y="16"/>
                  </a:cubicBezTo>
                  <a:cubicBezTo>
                    <a:pt x="388" y="22"/>
                    <a:pt x="358" y="25"/>
                    <a:pt x="327" y="25"/>
                  </a:cubicBezTo>
                  <a:cubicBezTo>
                    <a:pt x="309" y="25"/>
                    <a:pt x="290" y="24"/>
                    <a:pt x="271" y="21"/>
                  </a:cubicBezTo>
                  <a:cubicBezTo>
                    <a:pt x="250" y="21"/>
                    <a:pt x="234" y="21"/>
                    <a:pt x="213" y="25"/>
                  </a:cubicBezTo>
                  <a:lnTo>
                    <a:pt x="193" y="25"/>
                  </a:lnTo>
                  <a:cubicBezTo>
                    <a:pt x="181" y="23"/>
                    <a:pt x="169" y="22"/>
                    <a:pt x="158" y="22"/>
                  </a:cubicBezTo>
                  <a:cubicBezTo>
                    <a:pt x="139" y="22"/>
                    <a:pt x="121" y="25"/>
                    <a:pt x="103" y="33"/>
                  </a:cubicBezTo>
                  <a:cubicBezTo>
                    <a:pt x="96" y="36"/>
                    <a:pt x="89" y="37"/>
                    <a:pt x="82" y="37"/>
                  </a:cubicBezTo>
                  <a:cubicBezTo>
                    <a:pt x="68" y="37"/>
                    <a:pt x="55" y="33"/>
                    <a:pt x="41" y="33"/>
                  </a:cubicBezTo>
                  <a:cubicBezTo>
                    <a:pt x="29" y="33"/>
                    <a:pt x="21" y="37"/>
                    <a:pt x="12" y="41"/>
                  </a:cubicBezTo>
                  <a:cubicBezTo>
                    <a:pt x="8" y="41"/>
                    <a:pt x="4" y="49"/>
                    <a:pt x="4" y="58"/>
                  </a:cubicBezTo>
                  <a:cubicBezTo>
                    <a:pt x="0" y="62"/>
                    <a:pt x="0" y="66"/>
                    <a:pt x="4" y="70"/>
                  </a:cubicBezTo>
                  <a:cubicBezTo>
                    <a:pt x="4" y="78"/>
                    <a:pt x="4" y="86"/>
                    <a:pt x="8" y="94"/>
                  </a:cubicBezTo>
                  <a:cubicBezTo>
                    <a:pt x="12" y="99"/>
                    <a:pt x="12" y="99"/>
                    <a:pt x="16" y="99"/>
                  </a:cubicBezTo>
                  <a:lnTo>
                    <a:pt x="103" y="90"/>
                  </a:lnTo>
                  <a:lnTo>
                    <a:pt x="115" y="90"/>
                  </a:lnTo>
                  <a:cubicBezTo>
                    <a:pt x="120" y="90"/>
                    <a:pt x="126" y="94"/>
                    <a:pt x="131" y="94"/>
                  </a:cubicBezTo>
                  <a:cubicBezTo>
                    <a:pt x="134" y="94"/>
                    <a:pt x="137" y="93"/>
                    <a:pt x="140" y="90"/>
                  </a:cubicBezTo>
                  <a:cubicBezTo>
                    <a:pt x="152" y="84"/>
                    <a:pt x="164" y="81"/>
                    <a:pt x="177" y="81"/>
                  </a:cubicBezTo>
                  <a:cubicBezTo>
                    <a:pt x="182" y="81"/>
                    <a:pt x="187" y="81"/>
                    <a:pt x="193" y="82"/>
                  </a:cubicBezTo>
                  <a:cubicBezTo>
                    <a:pt x="222" y="82"/>
                    <a:pt x="254" y="90"/>
                    <a:pt x="283" y="94"/>
                  </a:cubicBezTo>
                  <a:cubicBezTo>
                    <a:pt x="316" y="99"/>
                    <a:pt x="349" y="107"/>
                    <a:pt x="378" y="119"/>
                  </a:cubicBezTo>
                  <a:cubicBezTo>
                    <a:pt x="390" y="119"/>
                    <a:pt x="398" y="111"/>
                    <a:pt x="410" y="111"/>
                  </a:cubicBezTo>
                  <a:cubicBezTo>
                    <a:pt x="424" y="111"/>
                    <a:pt x="436" y="100"/>
                    <a:pt x="448" y="100"/>
                  </a:cubicBezTo>
                  <a:cubicBezTo>
                    <a:pt x="455" y="100"/>
                    <a:pt x="461" y="103"/>
                    <a:pt x="468" y="111"/>
                  </a:cubicBezTo>
                  <a:lnTo>
                    <a:pt x="546" y="66"/>
                  </a:lnTo>
                  <a:cubicBezTo>
                    <a:pt x="554" y="78"/>
                    <a:pt x="570" y="82"/>
                    <a:pt x="583" y="82"/>
                  </a:cubicBezTo>
                  <a:cubicBezTo>
                    <a:pt x="604" y="82"/>
                    <a:pt x="622" y="73"/>
                    <a:pt x="640" y="73"/>
                  </a:cubicBezTo>
                  <a:cubicBezTo>
                    <a:pt x="643" y="73"/>
                    <a:pt x="645" y="73"/>
                    <a:pt x="648" y="74"/>
                  </a:cubicBezTo>
                  <a:cubicBezTo>
                    <a:pt x="661" y="74"/>
                    <a:pt x="665" y="62"/>
                    <a:pt x="669" y="33"/>
                  </a:cubicBezTo>
                  <a:cubicBezTo>
                    <a:pt x="673" y="4"/>
                    <a:pt x="657" y="4"/>
                    <a:pt x="648" y="4"/>
                  </a:cubicBezTo>
                  <a:cubicBezTo>
                    <a:pt x="639" y="7"/>
                    <a:pt x="630" y="9"/>
                    <a:pt x="620" y="9"/>
                  </a:cubicBezTo>
                  <a:cubicBezTo>
                    <a:pt x="606" y="9"/>
                    <a:pt x="591" y="5"/>
                    <a:pt x="57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4"/>
            <p:cNvSpPr/>
            <p:nvPr/>
          </p:nvSpPr>
          <p:spPr>
            <a:xfrm>
              <a:off x="4571308" y="2773240"/>
              <a:ext cx="8845" cy="5410"/>
            </a:xfrm>
            <a:custGeom>
              <a:avLst/>
              <a:gdLst/>
              <a:ahLst/>
              <a:cxnLst/>
              <a:rect l="l" t="t" r="r" b="b"/>
              <a:pathLst>
                <a:path w="103" h="63" extrusionOk="0">
                  <a:moveTo>
                    <a:pt x="82" y="1"/>
                  </a:moveTo>
                  <a:cubicBezTo>
                    <a:pt x="66" y="1"/>
                    <a:pt x="45" y="5"/>
                    <a:pt x="29" y="5"/>
                  </a:cubicBezTo>
                  <a:cubicBezTo>
                    <a:pt x="12" y="5"/>
                    <a:pt x="12" y="9"/>
                    <a:pt x="0" y="38"/>
                  </a:cubicBezTo>
                  <a:cubicBezTo>
                    <a:pt x="4" y="58"/>
                    <a:pt x="12" y="62"/>
                    <a:pt x="25" y="62"/>
                  </a:cubicBezTo>
                  <a:cubicBezTo>
                    <a:pt x="27" y="63"/>
                    <a:pt x="29" y="63"/>
                    <a:pt x="30" y="63"/>
                  </a:cubicBezTo>
                  <a:cubicBezTo>
                    <a:pt x="43" y="63"/>
                    <a:pt x="53" y="56"/>
                    <a:pt x="65" y="56"/>
                  </a:cubicBezTo>
                  <a:cubicBezTo>
                    <a:pt x="70" y="56"/>
                    <a:pt x="76" y="58"/>
                    <a:pt x="82" y="62"/>
                  </a:cubicBezTo>
                  <a:lnTo>
                    <a:pt x="86" y="62"/>
                  </a:lnTo>
                  <a:cubicBezTo>
                    <a:pt x="99" y="54"/>
                    <a:pt x="103" y="42"/>
                    <a:pt x="103" y="26"/>
                  </a:cubicBezTo>
                  <a:cubicBezTo>
                    <a:pt x="103" y="13"/>
                    <a:pt x="94" y="1"/>
                    <a:pt x="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4"/>
            <p:cNvSpPr/>
            <p:nvPr/>
          </p:nvSpPr>
          <p:spPr>
            <a:xfrm>
              <a:off x="4587109" y="2772123"/>
              <a:ext cx="4294" cy="6011"/>
            </a:xfrm>
            <a:custGeom>
              <a:avLst/>
              <a:gdLst/>
              <a:ahLst/>
              <a:cxnLst/>
              <a:rect l="l" t="t" r="r" b="b"/>
              <a:pathLst>
                <a:path w="50" h="70" extrusionOk="0">
                  <a:moveTo>
                    <a:pt x="35" y="1"/>
                  </a:moveTo>
                  <a:cubicBezTo>
                    <a:pt x="35" y="1"/>
                    <a:pt x="34" y="1"/>
                    <a:pt x="34" y="2"/>
                  </a:cubicBezTo>
                  <a:cubicBezTo>
                    <a:pt x="21" y="6"/>
                    <a:pt x="13" y="14"/>
                    <a:pt x="5" y="22"/>
                  </a:cubicBezTo>
                  <a:cubicBezTo>
                    <a:pt x="1" y="34"/>
                    <a:pt x="5" y="51"/>
                    <a:pt x="13" y="63"/>
                  </a:cubicBezTo>
                  <a:cubicBezTo>
                    <a:pt x="15" y="68"/>
                    <a:pt x="21" y="70"/>
                    <a:pt x="26" y="70"/>
                  </a:cubicBezTo>
                  <a:cubicBezTo>
                    <a:pt x="30" y="70"/>
                    <a:pt x="34" y="69"/>
                    <a:pt x="38" y="67"/>
                  </a:cubicBezTo>
                  <a:cubicBezTo>
                    <a:pt x="42" y="63"/>
                    <a:pt x="46" y="47"/>
                    <a:pt x="50" y="34"/>
                  </a:cubicBezTo>
                  <a:cubicBezTo>
                    <a:pt x="46" y="13"/>
                    <a:pt x="40" y="1"/>
                    <a:pt x="3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4593120" y="2772724"/>
              <a:ext cx="3950" cy="6011"/>
            </a:xfrm>
            <a:custGeom>
              <a:avLst/>
              <a:gdLst/>
              <a:ahLst/>
              <a:cxnLst/>
              <a:rect l="l" t="t" r="r" b="b"/>
              <a:pathLst>
                <a:path w="46" h="70" extrusionOk="0">
                  <a:moveTo>
                    <a:pt x="24" y="1"/>
                  </a:moveTo>
                  <a:cubicBezTo>
                    <a:pt x="19" y="1"/>
                    <a:pt x="14" y="4"/>
                    <a:pt x="9" y="7"/>
                  </a:cubicBezTo>
                  <a:cubicBezTo>
                    <a:pt x="0" y="15"/>
                    <a:pt x="0" y="27"/>
                    <a:pt x="5" y="40"/>
                  </a:cubicBezTo>
                  <a:cubicBezTo>
                    <a:pt x="8" y="54"/>
                    <a:pt x="22" y="69"/>
                    <a:pt x="30" y="69"/>
                  </a:cubicBezTo>
                  <a:cubicBezTo>
                    <a:pt x="31" y="69"/>
                    <a:pt x="32" y="69"/>
                    <a:pt x="33" y="68"/>
                  </a:cubicBezTo>
                  <a:cubicBezTo>
                    <a:pt x="46" y="64"/>
                    <a:pt x="46" y="48"/>
                    <a:pt x="46" y="23"/>
                  </a:cubicBezTo>
                  <a:cubicBezTo>
                    <a:pt x="38" y="6"/>
                    <a:pt x="31" y="1"/>
                    <a:pt x="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4598015" y="2772982"/>
              <a:ext cx="3607" cy="6097"/>
            </a:xfrm>
            <a:custGeom>
              <a:avLst/>
              <a:gdLst/>
              <a:ahLst/>
              <a:cxnLst/>
              <a:rect l="l" t="t" r="r" b="b"/>
              <a:pathLst>
                <a:path w="42" h="71" extrusionOk="0">
                  <a:moveTo>
                    <a:pt x="21" y="1"/>
                  </a:moveTo>
                  <a:cubicBezTo>
                    <a:pt x="16" y="1"/>
                    <a:pt x="11" y="10"/>
                    <a:pt x="1" y="29"/>
                  </a:cubicBezTo>
                  <a:cubicBezTo>
                    <a:pt x="1" y="57"/>
                    <a:pt x="9" y="70"/>
                    <a:pt x="21" y="70"/>
                  </a:cubicBezTo>
                  <a:cubicBezTo>
                    <a:pt x="23" y="70"/>
                    <a:pt x="24" y="70"/>
                    <a:pt x="24" y="70"/>
                  </a:cubicBezTo>
                  <a:cubicBezTo>
                    <a:pt x="34" y="70"/>
                    <a:pt x="38" y="51"/>
                    <a:pt x="42" y="29"/>
                  </a:cubicBezTo>
                  <a:cubicBezTo>
                    <a:pt x="32" y="10"/>
                    <a:pt x="27"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p:nvPr/>
          </p:nvSpPr>
          <p:spPr>
            <a:xfrm>
              <a:off x="4582557" y="2772896"/>
              <a:ext cx="3607" cy="4809"/>
            </a:xfrm>
            <a:custGeom>
              <a:avLst/>
              <a:gdLst/>
              <a:ahLst/>
              <a:cxnLst/>
              <a:rect l="l" t="t" r="r" b="b"/>
              <a:pathLst>
                <a:path w="42" h="56" extrusionOk="0">
                  <a:moveTo>
                    <a:pt x="21" y="1"/>
                  </a:moveTo>
                  <a:cubicBezTo>
                    <a:pt x="15" y="1"/>
                    <a:pt x="9" y="7"/>
                    <a:pt x="0" y="21"/>
                  </a:cubicBezTo>
                  <a:cubicBezTo>
                    <a:pt x="7" y="49"/>
                    <a:pt x="15" y="56"/>
                    <a:pt x="22" y="56"/>
                  </a:cubicBezTo>
                  <a:cubicBezTo>
                    <a:pt x="25" y="56"/>
                    <a:pt x="27" y="55"/>
                    <a:pt x="29" y="54"/>
                  </a:cubicBezTo>
                  <a:cubicBezTo>
                    <a:pt x="41" y="50"/>
                    <a:pt x="37" y="34"/>
                    <a:pt x="37" y="21"/>
                  </a:cubicBezTo>
                  <a:cubicBezTo>
                    <a:pt x="37" y="17"/>
                    <a:pt x="33" y="9"/>
                    <a:pt x="29" y="5"/>
                  </a:cubicBezTo>
                  <a:cubicBezTo>
                    <a:pt x="27"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4"/>
            <p:cNvSpPr/>
            <p:nvPr/>
          </p:nvSpPr>
          <p:spPr>
            <a:xfrm>
              <a:off x="4659757" y="2770578"/>
              <a:ext cx="2834" cy="4895"/>
            </a:xfrm>
            <a:custGeom>
              <a:avLst/>
              <a:gdLst/>
              <a:ahLst/>
              <a:cxnLst/>
              <a:rect l="l" t="t" r="r" b="b"/>
              <a:pathLst>
                <a:path w="33" h="57" extrusionOk="0">
                  <a:moveTo>
                    <a:pt x="18" y="0"/>
                  </a:moveTo>
                  <a:cubicBezTo>
                    <a:pt x="15" y="0"/>
                    <a:pt x="12" y="1"/>
                    <a:pt x="8" y="3"/>
                  </a:cubicBezTo>
                  <a:cubicBezTo>
                    <a:pt x="0" y="11"/>
                    <a:pt x="0" y="24"/>
                    <a:pt x="4" y="48"/>
                  </a:cubicBezTo>
                  <a:lnTo>
                    <a:pt x="25" y="57"/>
                  </a:lnTo>
                  <a:cubicBezTo>
                    <a:pt x="33" y="40"/>
                    <a:pt x="33" y="24"/>
                    <a:pt x="29" y="7"/>
                  </a:cubicBezTo>
                  <a:cubicBezTo>
                    <a:pt x="26" y="2"/>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4"/>
            <p:cNvSpPr/>
            <p:nvPr/>
          </p:nvSpPr>
          <p:spPr>
            <a:xfrm>
              <a:off x="4600848" y="2929356"/>
              <a:ext cx="40961" cy="6956"/>
            </a:xfrm>
            <a:custGeom>
              <a:avLst/>
              <a:gdLst/>
              <a:ahLst/>
              <a:cxnLst/>
              <a:rect l="l" t="t" r="r" b="b"/>
              <a:pathLst>
                <a:path w="477" h="81" extrusionOk="0">
                  <a:moveTo>
                    <a:pt x="437" y="0"/>
                  </a:moveTo>
                  <a:cubicBezTo>
                    <a:pt x="431" y="0"/>
                    <a:pt x="425" y="1"/>
                    <a:pt x="419" y="1"/>
                  </a:cubicBezTo>
                  <a:cubicBezTo>
                    <a:pt x="399" y="1"/>
                    <a:pt x="370" y="5"/>
                    <a:pt x="345" y="9"/>
                  </a:cubicBezTo>
                  <a:cubicBezTo>
                    <a:pt x="292" y="9"/>
                    <a:pt x="243" y="9"/>
                    <a:pt x="190" y="17"/>
                  </a:cubicBezTo>
                  <a:cubicBezTo>
                    <a:pt x="184" y="18"/>
                    <a:pt x="179" y="18"/>
                    <a:pt x="173" y="18"/>
                  </a:cubicBezTo>
                  <a:cubicBezTo>
                    <a:pt x="162" y="18"/>
                    <a:pt x="151" y="17"/>
                    <a:pt x="140" y="17"/>
                  </a:cubicBezTo>
                  <a:cubicBezTo>
                    <a:pt x="123" y="17"/>
                    <a:pt x="105" y="19"/>
                    <a:pt x="87" y="29"/>
                  </a:cubicBezTo>
                  <a:cubicBezTo>
                    <a:pt x="86" y="30"/>
                    <a:pt x="85" y="31"/>
                    <a:pt x="84" y="31"/>
                  </a:cubicBezTo>
                  <a:cubicBezTo>
                    <a:pt x="81" y="31"/>
                    <a:pt x="77" y="25"/>
                    <a:pt x="71" y="25"/>
                  </a:cubicBezTo>
                  <a:cubicBezTo>
                    <a:pt x="62" y="21"/>
                    <a:pt x="55" y="19"/>
                    <a:pt x="47" y="19"/>
                  </a:cubicBezTo>
                  <a:cubicBezTo>
                    <a:pt x="32" y="19"/>
                    <a:pt x="17" y="28"/>
                    <a:pt x="1" y="50"/>
                  </a:cubicBezTo>
                  <a:cubicBezTo>
                    <a:pt x="16" y="68"/>
                    <a:pt x="32" y="78"/>
                    <a:pt x="47" y="78"/>
                  </a:cubicBezTo>
                  <a:cubicBezTo>
                    <a:pt x="52" y="78"/>
                    <a:pt x="57" y="77"/>
                    <a:pt x="62" y="75"/>
                  </a:cubicBezTo>
                  <a:cubicBezTo>
                    <a:pt x="71" y="70"/>
                    <a:pt x="79" y="68"/>
                    <a:pt x="87" y="68"/>
                  </a:cubicBezTo>
                  <a:cubicBezTo>
                    <a:pt x="95" y="68"/>
                    <a:pt x="103" y="70"/>
                    <a:pt x="112" y="75"/>
                  </a:cubicBezTo>
                  <a:cubicBezTo>
                    <a:pt x="126" y="77"/>
                    <a:pt x="143" y="80"/>
                    <a:pt x="158" y="80"/>
                  </a:cubicBezTo>
                  <a:cubicBezTo>
                    <a:pt x="165" y="80"/>
                    <a:pt x="171" y="80"/>
                    <a:pt x="177" y="79"/>
                  </a:cubicBezTo>
                  <a:lnTo>
                    <a:pt x="436" y="66"/>
                  </a:lnTo>
                  <a:cubicBezTo>
                    <a:pt x="452" y="66"/>
                    <a:pt x="469" y="54"/>
                    <a:pt x="477" y="42"/>
                  </a:cubicBezTo>
                  <a:lnTo>
                    <a:pt x="477" y="13"/>
                  </a:lnTo>
                  <a:cubicBezTo>
                    <a:pt x="463" y="2"/>
                    <a:pt x="449" y="0"/>
                    <a:pt x="43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4596641" y="2931933"/>
              <a:ext cx="3607" cy="3521"/>
            </a:xfrm>
            <a:custGeom>
              <a:avLst/>
              <a:gdLst/>
              <a:ahLst/>
              <a:cxnLst/>
              <a:rect l="l" t="t" r="r" b="b"/>
              <a:pathLst>
                <a:path w="42" h="41" extrusionOk="0">
                  <a:moveTo>
                    <a:pt x="20" y="0"/>
                  </a:moveTo>
                  <a:cubicBezTo>
                    <a:pt x="13" y="0"/>
                    <a:pt x="7" y="6"/>
                    <a:pt x="1" y="20"/>
                  </a:cubicBezTo>
                  <a:cubicBezTo>
                    <a:pt x="10" y="33"/>
                    <a:pt x="17" y="41"/>
                    <a:pt x="23" y="41"/>
                  </a:cubicBezTo>
                  <a:cubicBezTo>
                    <a:pt x="30" y="41"/>
                    <a:pt x="35" y="31"/>
                    <a:pt x="42" y="12"/>
                  </a:cubicBezTo>
                  <a:cubicBezTo>
                    <a:pt x="33" y="6"/>
                    <a:pt x="26"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4570535" y="2952971"/>
              <a:ext cx="38900" cy="6440"/>
            </a:xfrm>
            <a:custGeom>
              <a:avLst/>
              <a:gdLst/>
              <a:ahLst/>
              <a:cxnLst/>
              <a:rect l="l" t="t" r="r" b="b"/>
              <a:pathLst>
                <a:path w="453" h="75" extrusionOk="0">
                  <a:moveTo>
                    <a:pt x="424" y="1"/>
                  </a:moveTo>
                  <a:cubicBezTo>
                    <a:pt x="387" y="5"/>
                    <a:pt x="350" y="9"/>
                    <a:pt x="313" y="13"/>
                  </a:cubicBezTo>
                  <a:lnTo>
                    <a:pt x="173" y="13"/>
                  </a:lnTo>
                  <a:cubicBezTo>
                    <a:pt x="151" y="9"/>
                    <a:pt x="127" y="7"/>
                    <a:pt x="103" y="7"/>
                  </a:cubicBezTo>
                  <a:cubicBezTo>
                    <a:pt x="80" y="7"/>
                    <a:pt x="56" y="9"/>
                    <a:pt x="34" y="13"/>
                  </a:cubicBezTo>
                  <a:cubicBezTo>
                    <a:pt x="21" y="17"/>
                    <a:pt x="9" y="25"/>
                    <a:pt x="1" y="33"/>
                  </a:cubicBezTo>
                  <a:cubicBezTo>
                    <a:pt x="13" y="70"/>
                    <a:pt x="26" y="74"/>
                    <a:pt x="38" y="74"/>
                  </a:cubicBezTo>
                  <a:lnTo>
                    <a:pt x="276" y="74"/>
                  </a:lnTo>
                  <a:cubicBezTo>
                    <a:pt x="305" y="74"/>
                    <a:pt x="333" y="66"/>
                    <a:pt x="362" y="62"/>
                  </a:cubicBezTo>
                  <a:cubicBezTo>
                    <a:pt x="382" y="62"/>
                    <a:pt x="403" y="62"/>
                    <a:pt x="419" y="58"/>
                  </a:cubicBezTo>
                  <a:cubicBezTo>
                    <a:pt x="432" y="58"/>
                    <a:pt x="440" y="54"/>
                    <a:pt x="444" y="50"/>
                  </a:cubicBezTo>
                  <a:cubicBezTo>
                    <a:pt x="448" y="42"/>
                    <a:pt x="452" y="33"/>
                    <a:pt x="452" y="25"/>
                  </a:cubicBezTo>
                  <a:cubicBezTo>
                    <a:pt x="452" y="17"/>
                    <a:pt x="448" y="13"/>
                    <a:pt x="444" y="5"/>
                  </a:cubicBezTo>
                  <a:cubicBezTo>
                    <a:pt x="440" y="1"/>
                    <a:pt x="432" y="1"/>
                    <a:pt x="4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4563150" y="2954431"/>
              <a:ext cx="6440" cy="4981"/>
            </a:xfrm>
            <a:custGeom>
              <a:avLst/>
              <a:gdLst/>
              <a:ahLst/>
              <a:cxnLst/>
              <a:rect l="l" t="t" r="r" b="b"/>
              <a:pathLst>
                <a:path w="75" h="58" extrusionOk="0">
                  <a:moveTo>
                    <a:pt x="39" y="1"/>
                  </a:moveTo>
                  <a:cubicBezTo>
                    <a:pt x="27" y="1"/>
                    <a:pt x="14" y="6"/>
                    <a:pt x="1" y="25"/>
                  </a:cubicBezTo>
                  <a:cubicBezTo>
                    <a:pt x="15" y="51"/>
                    <a:pt x="30" y="58"/>
                    <a:pt x="44" y="58"/>
                  </a:cubicBezTo>
                  <a:cubicBezTo>
                    <a:pt x="53" y="58"/>
                    <a:pt x="62" y="55"/>
                    <a:pt x="70" y="53"/>
                  </a:cubicBezTo>
                  <a:cubicBezTo>
                    <a:pt x="75" y="53"/>
                    <a:pt x="75" y="41"/>
                    <a:pt x="75" y="33"/>
                  </a:cubicBezTo>
                  <a:cubicBezTo>
                    <a:pt x="75" y="25"/>
                    <a:pt x="70" y="8"/>
                    <a:pt x="70" y="8"/>
                  </a:cubicBezTo>
                  <a:cubicBezTo>
                    <a:pt x="59" y="5"/>
                    <a:pt x="49" y="1"/>
                    <a:pt x="3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4553275" y="2955118"/>
              <a:ext cx="6784" cy="5324"/>
            </a:xfrm>
            <a:custGeom>
              <a:avLst/>
              <a:gdLst/>
              <a:ahLst/>
              <a:cxnLst/>
              <a:rect l="l" t="t" r="r" b="b"/>
              <a:pathLst>
                <a:path w="79" h="62" extrusionOk="0">
                  <a:moveTo>
                    <a:pt x="58" y="0"/>
                  </a:moveTo>
                  <a:cubicBezTo>
                    <a:pt x="42" y="0"/>
                    <a:pt x="30" y="8"/>
                    <a:pt x="17" y="13"/>
                  </a:cubicBezTo>
                  <a:cubicBezTo>
                    <a:pt x="9" y="13"/>
                    <a:pt x="9" y="33"/>
                    <a:pt x="1" y="45"/>
                  </a:cubicBezTo>
                  <a:cubicBezTo>
                    <a:pt x="9" y="54"/>
                    <a:pt x="13" y="62"/>
                    <a:pt x="17" y="62"/>
                  </a:cubicBezTo>
                  <a:cubicBezTo>
                    <a:pt x="34" y="62"/>
                    <a:pt x="50" y="58"/>
                    <a:pt x="66" y="58"/>
                  </a:cubicBezTo>
                  <a:cubicBezTo>
                    <a:pt x="71" y="54"/>
                    <a:pt x="71" y="54"/>
                    <a:pt x="79" y="17"/>
                  </a:cubicBezTo>
                  <a:cubicBezTo>
                    <a:pt x="71" y="13"/>
                    <a:pt x="62"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4546577" y="2955805"/>
              <a:ext cx="3607" cy="3778"/>
            </a:xfrm>
            <a:custGeom>
              <a:avLst/>
              <a:gdLst/>
              <a:ahLst/>
              <a:cxnLst/>
              <a:rect l="l" t="t" r="r" b="b"/>
              <a:pathLst>
                <a:path w="42" h="44" extrusionOk="0">
                  <a:moveTo>
                    <a:pt x="21" y="0"/>
                  </a:moveTo>
                  <a:cubicBezTo>
                    <a:pt x="16" y="0"/>
                    <a:pt x="11" y="9"/>
                    <a:pt x="1" y="25"/>
                  </a:cubicBezTo>
                  <a:cubicBezTo>
                    <a:pt x="9" y="37"/>
                    <a:pt x="15" y="43"/>
                    <a:pt x="21" y="43"/>
                  </a:cubicBezTo>
                  <a:cubicBezTo>
                    <a:pt x="28" y="43"/>
                    <a:pt x="34" y="37"/>
                    <a:pt x="42" y="25"/>
                  </a:cubicBezTo>
                  <a:cubicBezTo>
                    <a:pt x="32" y="9"/>
                    <a:pt x="27"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4592433" y="2749281"/>
              <a:ext cx="3950" cy="5066"/>
            </a:xfrm>
            <a:custGeom>
              <a:avLst/>
              <a:gdLst/>
              <a:ahLst/>
              <a:cxnLst/>
              <a:rect l="l" t="t" r="r" b="b"/>
              <a:pathLst>
                <a:path w="46" h="59" extrusionOk="0">
                  <a:moveTo>
                    <a:pt x="28" y="1"/>
                  </a:moveTo>
                  <a:cubicBezTo>
                    <a:pt x="21" y="1"/>
                    <a:pt x="13" y="8"/>
                    <a:pt x="4" y="17"/>
                  </a:cubicBezTo>
                  <a:cubicBezTo>
                    <a:pt x="0" y="21"/>
                    <a:pt x="0" y="46"/>
                    <a:pt x="8" y="50"/>
                  </a:cubicBezTo>
                  <a:cubicBezTo>
                    <a:pt x="17" y="54"/>
                    <a:pt x="21" y="58"/>
                    <a:pt x="29" y="58"/>
                  </a:cubicBezTo>
                  <a:cubicBezTo>
                    <a:pt x="37" y="54"/>
                    <a:pt x="45" y="46"/>
                    <a:pt x="45" y="21"/>
                  </a:cubicBezTo>
                  <a:cubicBezTo>
                    <a:pt x="40" y="6"/>
                    <a:pt x="34"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4620256" y="2748422"/>
              <a:ext cx="3263" cy="4981"/>
            </a:xfrm>
            <a:custGeom>
              <a:avLst/>
              <a:gdLst/>
              <a:ahLst/>
              <a:cxnLst/>
              <a:rect l="l" t="t" r="r" b="b"/>
              <a:pathLst>
                <a:path w="38" h="58" extrusionOk="0">
                  <a:moveTo>
                    <a:pt x="17" y="1"/>
                  </a:moveTo>
                  <a:cubicBezTo>
                    <a:pt x="14" y="1"/>
                    <a:pt x="11" y="1"/>
                    <a:pt x="9" y="3"/>
                  </a:cubicBezTo>
                  <a:cubicBezTo>
                    <a:pt x="5" y="7"/>
                    <a:pt x="0" y="15"/>
                    <a:pt x="0" y="23"/>
                  </a:cubicBezTo>
                  <a:cubicBezTo>
                    <a:pt x="0" y="31"/>
                    <a:pt x="5" y="40"/>
                    <a:pt x="9" y="52"/>
                  </a:cubicBezTo>
                  <a:cubicBezTo>
                    <a:pt x="11" y="56"/>
                    <a:pt x="14" y="57"/>
                    <a:pt x="17" y="57"/>
                  </a:cubicBezTo>
                  <a:cubicBezTo>
                    <a:pt x="24" y="57"/>
                    <a:pt x="32" y="46"/>
                    <a:pt x="37" y="23"/>
                  </a:cubicBezTo>
                  <a:cubicBezTo>
                    <a:pt x="32" y="6"/>
                    <a:pt x="24"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4597671" y="2749024"/>
              <a:ext cx="20524" cy="6269"/>
            </a:xfrm>
            <a:custGeom>
              <a:avLst/>
              <a:gdLst/>
              <a:ahLst/>
              <a:cxnLst/>
              <a:rect l="l" t="t" r="r" b="b"/>
              <a:pathLst>
                <a:path w="239" h="73" extrusionOk="0">
                  <a:moveTo>
                    <a:pt x="222" y="1"/>
                  </a:moveTo>
                  <a:cubicBezTo>
                    <a:pt x="221" y="1"/>
                    <a:pt x="220" y="2"/>
                    <a:pt x="218" y="4"/>
                  </a:cubicBezTo>
                  <a:lnTo>
                    <a:pt x="34" y="4"/>
                  </a:lnTo>
                  <a:cubicBezTo>
                    <a:pt x="21" y="4"/>
                    <a:pt x="13" y="8"/>
                    <a:pt x="1" y="24"/>
                  </a:cubicBezTo>
                  <a:cubicBezTo>
                    <a:pt x="10" y="60"/>
                    <a:pt x="23" y="72"/>
                    <a:pt x="35" y="72"/>
                  </a:cubicBezTo>
                  <a:cubicBezTo>
                    <a:pt x="39" y="72"/>
                    <a:pt x="42" y="71"/>
                    <a:pt x="46" y="70"/>
                  </a:cubicBezTo>
                  <a:cubicBezTo>
                    <a:pt x="54" y="67"/>
                    <a:pt x="63" y="66"/>
                    <a:pt x="72" y="66"/>
                  </a:cubicBezTo>
                  <a:cubicBezTo>
                    <a:pt x="89" y="66"/>
                    <a:pt x="108" y="70"/>
                    <a:pt x="124" y="70"/>
                  </a:cubicBezTo>
                  <a:cubicBezTo>
                    <a:pt x="137" y="70"/>
                    <a:pt x="147" y="71"/>
                    <a:pt x="157" y="71"/>
                  </a:cubicBezTo>
                  <a:cubicBezTo>
                    <a:pt x="169" y="71"/>
                    <a:pt x="180" y="69"/>
                    <a:pt x="194" y="57"/>
                  </a:cubicBezTo>
                  <a:cubicBezTo>
                    <a:pt x="194" y="57"/>
                    <a:pt x="195" y="56"/>
                    <a:pt x="196" y="56"/>
                  </a:cubicBezTo>
                  <a:cubicBezTo>
                    <a:pt x="200" y="56"/>
                    <a:pt x="207" y="65"/>
                    <a:pt x="214" y="65"/>
                  </a:cubicBezTo>
                  <a:cubicBezTo>
                    <a:pt x="218" y="65"/>
                    <a:pt x="231" y="65"/>
                    <a:pt x="235" y="45"/>
                  </a:cubicBezTo>
                  <a:cubicBezTo>
                    <a:pt x="239" y="24"/>
                    <a:pt x="235" y="8"/>
                    <a:pt x="227" y="4"/>
                  </a:cubicBezTo>
                  <a:cubicBezTo>
                    <a:pt x="224" y="2"/>
                    <a:pt x="223" y="1"/>
                    <a:pt x="2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4581527" y="2750483"/>
              <a:ext cx="4294" cy="5238"/>
            </a:xfrm>
            <a:custGeom>
              <a:avLst/>
              <a:gdLst/>
              <a:ahLst/>
              <a:cxnLst/>
              <a:rect l="l" t="t" r="r" b="b"/>
              <a:pathLst>
                <a:path w="50" h="61" extrusionOk="0">
                  <a:moveTo>
                    <a:pt x="31" y="0"/>
                  </a:moveTo>
                  <a:cubicBezTo>
                    <a:pt x="24" y="0"/>
                    <a:pt x="14" y="9"/>
                    <a:pt x="0" y="28"/>
                  </a:cubicBezTo>
                  <a:cubicBezTo>
                    <a:pt x="4" y="57"/>
                    <a:pt x="12" y="61"/>
                    <a:pt x="25" y="61"/>
                  </a:cubicBezTo>
                  <a:cubicBezTo>
                    <a:pt x="33" y="57"/>
                    <a:pt x="45" y="61"/>
                    <a:pt x="49" y="28"/>
                  </a:cubicBezTo>
                  <a:cubicBezTo>
                    <a:pt x="43" y="9"/>
                    <a:pt x="38"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4639663" y="2748594"/>
              <a:ext cx="3263" cy="5410"/>
            </a:xfrm>
            <a:custGeom>
              <a:avLst/>
              <a:gdLst/>
              <a:ahLst/>
              <a:cxnLst/>
              <a:rect l="l" t="t" r="r" b="b"/>
              <a:pathLst>
                <a:path w="38" h="63" extrusionOk="0">
                  <a:moveTo>
                    <a:pt x="12" y="1"/>
                  </a:moveTo>
                  <a:cubicBezTo>
                    <a:pt x="4" y="1"/>
                    <a:pt x="0" y="9"/>
                    <a:pt x="0" y="25"/>
                  </a:cubicBezTo>
                  <a:cubicBezTo>
                    <a:pt x="4" y="38"/>
                    <a:pt x="4" y="46"/>
                    <a:pt x="12" y="58"/>
                  </a:cubicBezTo>
                  <a:cubicBezTo>
                    <a:pt x="15" y="61"/>
                    <a:pt x="18" y="63"/>
                    <a:pt x="21" y="63"/>
                  </a:cubicBezTo>
                  <a:cubicBezTo>
                    <a:pt x="28" y="63"/>
                    <a:pt x="34" y="47"/>
                    <a:pt x="37" y="13"/>
                  </a:cubicBezTo>
                  <a:cubicBezTo>
                    <a:pt x="29" y="5"/>
                    <a:pt x="21" y="5"/>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4587796" y="2750054"/>
              <a:ext cx="3263" cy="5324"/>
            </a:xfrm>
            <a:custGeom>
              <a:avLst/>
              <a:gdLst/>
              <a:ahLst/>
              <a:cxnLst/>
              <a:rect l="l" t="t" r="r" b="b"/>
              <a:pathLst>
                <a:path w="38" h="62" extrusionOk="0">
                  <a:moveTo>
                    <a:pt x="20" y="0"/>
                  </a:moveTo>
                  <a:cubicBezTo>
                    <a:pt x="15" y="0"/>
                    <a:pt x="10" y="3"/>
                    <a:pt x="5" y="8"/>
                  </a:cubicBezTo>
                  <a:cubicBezTo>
                    <a:pt x="1" y="21"/>
                    <a:pt x="1" y="37"/>
                    <a:pt x="5" y="49"/>
                  </a:cubicBezTo>
                  <a:cubicBezTo>
                    <a:pt x="9" y="53"/>
                    <a:pt x="17" y="58"/>
                    <a:pt x="26" y="62"/>
                  </a:cubicBezTo>
                  <a:cubicBezTo>
                    <a:pt x="34" y="62"/>
                    <a:pt x="34" y="58"/>
                    <a:pt x="38" y="21"/>
                  </a:cubicBezTo>
                  <a:cubicBezTo>
                    <a:pt x="33" y="6"/>
                    <a:pt x="27"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4626610" y="2748938"/>
              <a:ext cx="2920" cy="5066"/>
            </a:xfrm>
            <a:custGeom>
              <a:avLst/>
              <a:gdLst/>
              <a:ahLst/>
              <a:cxnLst/>
              <a:rect l="l" t="t" r="r" b="b"/>
              <a:pathLst>
                <a:path w="34" h="59" extrusionOk="0">
                  <a:moveTo>
                    <a:pt x="16" y="1"/>
                  </a:moveTo>
                  <a:cubicBezTo>
                    <a:pt x="12" y="1"/>
                    <a:pt x="6" y="7"/>
                    <a:pt x="0" y="21"/>
                  </a:cubicBezTo>
                  <a:cubicBezTo>
                    <a:pt x="4" y="46"/>
                    <a:pt x="7" y="59"/>
                    <a:pt x="17" y="59"/>
                  </a:cubicBezTo>
                  <a:cubicBezTo>
                    <a:pt x="18" y="59"/>
                    <a:pt x="19" y="59"/>
                    <a:pt x="21" y="58"/>
                  </a:cubicBezTo>
                  <a:cubicBezTo>
                    <a:pt x="33" y="54"/>
                    <a:pt x="33" y="42"/>
                    <a:pt x="33" y="25"/>
                  </a:cubicBezTo>
                  <a:cubicBezTo>
                    <a:pt x="29" y="17"/>
                    <a:pt x="25" y="9"/>
                    <a:pt x="21" y="5"/>
                  </a:cubicBezTo>
                  <a:cubicBezTo>
                    <a:pt x="20" y="2"/>
                    <a:pt x="18"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4635713" y="2748594"/>
              <a:ext cx="2233" cy="5410"/>
            </a:xfrm>
            <a:custGeom>
              <a:avLst/>
              <a:gdLst/>
              <a:ahLst/>
              <a:cxnLst/>
              <a:rect l="l" t="t" r="r" b="b"/>
              <a:pathLst>
                <a:path w="26" h="63" extrusionOk="0">
                  <a:moveTo>
                    <a:pt x="13" y="1"/>
                  </a:moveTo>
                  <a:cubicBezTo>
                    <a:pt x="9" y="1"/>
                    <a:pt x="1" y="13"/>
                    <a:pt x="1" y="54"/>
                  </a:cubicBezTo>
                  <a:cubicBezTo>
                    <a:pt x="5" y="58"/>
                    <a:pt x="10" y="63"/>
                    <a:pt x="14" y="63"/>
                  </a:cubicBezTo>
                  <a:cubicBezTo>
                    <a:pt x="18" y="63"/>
                    <a:pt x="22" y="59"/>
                    <a:pt x="26" y="50"/>
                  </a:cubicBezTo>
                  <a:cubicBezTo>
                    <a:pt x="26" y="38"/>
                    <a:pt x="26" y="29"/>
                    <a:pt x="26" y="17"/>
                  </a:cubicBezTo>
                  <a:cubicBezTo>
                    <a:pt x="26" y="9"/>
                    <a:pt x="17"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4575516" y="2752029"/>
              <a:ext cx="3263" cy="4122"/>
            </a:xfrm>
            <a:custGeom>
              <a:avLst/>
              <a:gdLst/>
              <a:ahLst/>
              <a:cxnLst/>
              <a:rect l="l" t="t" r="r" b="b"/>
              <a:pathLst>
                <a:path w="38" h="48" extrusionOk="0">
                  <a:moveTo>
                    <a:pt x="21" y="1"/>
                  </a:moveTo>
                  <a:cubicBezTo>
                    <a:pt x="14" y="1"/>
                    <a:pt x="6" y="4"/>
                    <a:pt x="0" y="22"/>
                  </a:cubicBezTo>
                  <a:cubicBezTo>
                    <a:pt x="6" y="41"/>
                    <a:pt x="13" y="47"/>
                    <a:pt x="19" y="47"/>
                  </a:cubicBezTo>
                  <a:cubicBezTo>
                    <a:pt x="23" y="47"/>
                    <a:pt x="26" y="46"/>
                    <a:pt x="29" y="43"/>
                  </a:cubicBezTo>
                  <a:cubicBezTo>
                    <a:pt x="33" y="35"/>
                    <a:pt x="37" y="30"/>
                    <a:pt x="37" y="22"/>
                  </a:cubicBezTo>
                  <a:cubicBezTo>
                    <a:pt x="37" y="14"/>
                    <a:pt x="33" y="2"/>
                    <a:pt x="29" y="2"/>
                  </a:cubicBezTo>
                  <a:cubicBezTo>
                    <a:pt x="28" y="2"/>
                    <a:pt x="24"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4630818" y="2749281"/>
              <a:ext cx="2233" cy="4723"/>
            </a:xfrm>
            <a:custGeom>
              <a:avLst/>
              <a:gdLst/>
              <a:ahLst/>
              <a:cxnLst/>
              <a:rect l="l" t="t" r="r" b="b"/>
              <a:pathLst>
                <a:path w="26" h="55" extrusionOk="0">
                  <a:moveTo>
                    <a:pt x="13" y="1"/>
                  </a:moveTo>
                  <a:cubicBezTo>
                    <a:pt x="5" y="1"/>
                    <a:pt x="1" y="13"/>
                    <a:pt x="1" y="25"/>
                  </a:cubicBezTo>
                  <a:cubicBezTo>
                    <a:pt x="1" y="42"/>
                    <a:pt x="9" y="54"/>
                    <a:pt x="17" y="54"/>
                  </a:cubicBezTo>
                  <a:cubicBezTo>
                    <a:pt x="21" y="54"/>
                    <a:pt x="25" y="42"/>
                    <a:pt x="25" y="21"/>
                  </a:cubicBezTo>
                  <a:cubicBezTo>
                    <a:pt x="25" y="9"/>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4"/>
            <p:cNvSpPr/>
            <p:nvPr/>
          </p:nvSpPr>
          <p:spPr>
            <a:xfrm>
              <a:off x="4571652" y="2818666"/>
              <a:ext cx="14169" cy="6011"/>
            </a:xfrm>
            <a:custGeom>
              <a:avLst/>
              <a:gdLst/>
              <a:ahLst/>
              <a:cxnLst/>
              <a:rect l="l" t="t" r="r" b="b"/>
              <a:pathLst>
                <a:path w="165" h="70" extrusionOk="0">
                  <a:moveTo>
                    <a:pt x="48" y="0"/>
                  </a:moveTo>
                  <a:cubicBezTo>
                    <a:pt x="27" y="0"/>
                    <a:pt x="7" y="12"/>
                    <a:pt x="0" y="30"/>
                  </a:cubicBezTo>
                  <a:cubicBezTo>
                    <a:pt x="10" y="58"/>
                    <a:pt x="22" y="70"/>
                    <a:pt x="32" y="70"/>
                  </a:cubicBezTo>
                  <a:cubicBezTo>
                    <a:pt x="35" y="70"/>
                    <a:pt x="38" y="69"/>
                    <a:pt x="41" y="67"/>
                  </a:cubicBezTo>
                  <a:cubicBezTo>
                    <a:pt x="54" y="59"/>
                    <a:pt x="66" y="57"/>
                    <a:pt x="78" y="57"/>
                  </a:cubicBezTo>
                  <a:cubicBezTo>
                    <a:pt x="97" y="57"/>
                    <a:pt x="115" y="63"/>
                    <a:pt x="136" y="63"/>
                  </a:cubicBezTo>
                  <a:cubicBezTo>
                    <a:pt x="144" y="63"/>
                    <a:pt x="156" y="59"/>
                    <a:pt x="164" y="55"/>
                  </a:cubicBezTo>
                  <a:cubicBezTo>
                    <a:pt x="164" y="22"/>
                    <a:pt x="160" y="9"/>
                    <a:pt x="152" y="5"/>
                  </a:cubicBezTo>
                  <a:cubicBezTo>
                    <a:pt x="136" y="5"/>
                    <a:pt x="123" y="1"/>
                    <a:pt x="111" y="1"/>
                  </a:cubicBezTo>
                  <a:lnTo>
                    <a:pt x="58" y="1"/>
                  </a:lnTo>
                  <a:cubicBezTo>
                    <a:pt x="54" y="1"/>
                    <a:pt x="51" y="0"/>
                    <a:pt x="4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4561776" y="2820298"/>
              <a:ext cx="6784" cy="4981"/>
            </a:xfrm>
            <a:custGeom>
              <a:avLst/>
              <a:gdLst/>
              <a:ahLst/>
              <a:cxnLst/>
              <a:rect l="l" t="t" r="r" b="b"/>
              <a:pathLst>
                <a:path w="79" h="58" extrusionOk="0">
                  <a:moveTo>
                    <a:pt x="54" y="1"/>
                  </a:moveTo>
                  <a:cubicBezTo>
                    <a:pt x="45" y="1"/>
                    <a:pt x="37" y="5"/>
                    <a:pt x="29" y="7"/>
                  </a:cubicBezTo>
                  <a:cubicBezTo>
                    <a:pt x="17" y="11"/>
                    <a:pt x="9" y="7"/>
                    <a:pt x="0" y="40"/>
                  </a:cubicBezTo>
                  <a:cubicBezTo>
                    <a:pt x="10" y="52"/>
                    <a:pt x="25" y="58"/>
                    <a:pt x="40" y="58"/>
                  </a:cubicBezTo>
                  <a:cubicBezTo>
                    <a:pt x="51" y="58"/>
                    <a:pt x="61" y="55"/>
                    <a:pt x="70" y="48"/>
                  </a:cubicBezTo>
                  <a:cubicBezTo>
                    <a:pt x="74" y="48"/>
                    <a:pt x="74" y="27"/>
                    <a:pt x="78" y="19"/>
                  </a:cubicBezTo>
                  <a:cubicBezTo>
                    <a:pt x="70" y="5"/>
                    <a:pt x="62" y="1"/>
                    <a:pt x="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4551901" y="2819783"/>
              <a:ext cx="6097" cy="5753"/>
            </a:xfrm>
            <a:custGeom>
              <a:avLst/>
              <a:gdLst/>
              <a:ahLst/>
              <a:cxnLst/>
              <a:rect l="l" t="t" r="r" b="b"/>
              <a:pathLst>
                <a:path w="71" h="67" extrusionOk="0">
                  <a:moveTo>
                    <a:pt x="50" y="9"/>
                  </a:moveTo>
                  <a:cubicBezTo>
                    <a:pt x="33" y="17"/>
                    <a:pt x="13" y="1"/>
                    <a:pt x="0" y="37"/>
                  </a:cubicBezTo>
                  <a:cubicBezTo>
                    <a:pt x="5" y="66"/>
                    <a:pt x="17" y="66"/>
                    <a:pt x="25" y="66"/>
                  </a:cubicBezTo>
                  <a:cubicBezTo>
                    <a:pt x="27" y="67"/>
                    <a:pt x="29" y="67"/>
                    <a:pt x="32" y="67"/>
                  </a:cubicBezTo>
                  <a:cubicBezTo>
                    <a:pt x="47" y="67"/>
                    <a:pt x="63" y="56"/>
                    <a:pt x="70" y="42"/>
                  </a:cubicBezTo>
                  <a:cubicBezTo>
                    <a:pt x="62" y="13"/>
                    <a:pt x="58" y="9"/>
                    <a:pt x="50" y="9"/>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4"/>
            <p:cNvSpPr/>
            <p:nvPr/>
          </p:nvSpPr>
          <p:spPr>
            <a:xfrm>
              <a:off x="4619569" y="2817636"/>
              <a:ext cx="4294" cy="6097"/>
            </a:xfrm>
            <a:custGeom>
              <a:avLst/>
              <a:gdLst/>
              <a:ahLst/>
              <a:cxnLst/>
              <a:rect l="l" t="t" r="r" b="b"/>
              <a:pathLst>
                <a:path w="50" h="71" extrusionOk="0">
                  <a:moveTo>
                    <a:pt x="32" y="1"/>
                  </a:moveTo>
                  <a:cubicBezTo>
                    <a:pt x="24" y="1"/>
                    <a:pt x="10" y="3"/>
                    <a:pt x="0" y="26"/>
                  </a:cubicBezTo>
                  <a:cubicBezTo>
                    <a:pt x="8" y="55"/>
                    <a:pt x="18" y="71"/>
                    <a:pt x="29" y="71"/>
                  </a:cubicBezTo>
                  <a:cubicBezTo>
                    <a:pt x="34" y="71"/>
                    <a:pt x="40" y="67"/>
                    <a:pt x="45" y="58"/>
                  </a:cubicBezTo>
                  <a:cubicBezTo>
                    <a:pt x="49" y="46"/>
                    <a:pt x="49" y="34"/>
                    <a:pt x="49" y="21"/>
                  </a:cubicBezTo>
                  <a:cubicBezTo>
                    <a:pt x="49" y="5"/>
                    <a:pt x="45" y="1"/>
                    <a:pt x="37" y="1"/>
                  </a:cubicBezTo>
                  <a:cubicBezTo>
                    <a:pt x="36" y="1"/>
                    <a:pt x="35"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4613558" y="2818065"/>
              <a:ext cx="3263" cy="4723"/>
            </a:xfrm>
            <a:custGeom>
              <a:avLst/>
              <a:gdLst/>
              <a:ahLst/>
              <a:cxnLst/>
              <a:rect l="l" t="t" r="r" b="b"/>
              <a:pathLst>
                <a:path w="38" h="55" extrusionOk="0">
                  <a:moveTo>
                    <a:pt x="17" y="0"/>
                  </a:moveTo>
                  <a:cubicBezTo>
                    <a:pt x="13" y="0"/>
                    <a:pt x="9" y="4"/>
                    <a:pt x="5" y="8"/>
                  </a:cubicBezTo>
                  <a:cubicBezTo>
                    <a:pt x="0" y="16"/>
                    <a:pt x="0" y="33"/>
                    <a:pt x="5" y="45"/>
                  </a:cubicBezTo>
                  <a:cubicBezTo>
                    <a:pt x="11" y="51"/>
                    <a:pt x="17" y="55"/>
                    <a:pt x="21" y="55"/>
                  </a:cubicBezTo>
                  <a:cubicBezTo>
                    <a:pt x="23" y="55"/>
                    <a:pt x="24" y="54"/>
                    <a:pt x="25" y="53"/>
                  </a:cubicBezTo>
                  <a:cubicBezTo>
                    <a:pt x="33" y="49"/>
                    <a:pt x="37" y="37"/>
                    <a:pt x="37" y="29"/>
                  </a:cubicBezTo>
                  <a:cubicBezTo>
                    <a:pt x="37" y="16"/>
                    <a:pt x="33" y="4"/>
                    <a:pt x="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4"/>
            <p:cNvSpPr/>
            <p:nvPr/>
          </p:nvSpPr>
          <p:spPr>
            <a:xfrm>
              <a:off x="4587109" y="2819525"/>
              <a:ext cx="3263" cy="4036"/>
            </a:xfrm>
            <a:custGeom>
              <a:avLst/>
              <a:gdLst/>
              <a:ahLst/>
              <a:cxnLst/>
              <a:rect l="l" t="t" r="r" b="b"/>
              <a:pathLst>
                <a:path w="38" h="47" extrusionOk="0">
                  <a:moveTo>
                    <a:pt x="18" y="0"/>
                  </a:moveTo>
                  <a:cubicBezTo>
                    <a:pt x="13" y="0"/>
                    <a:pt x="9" y="6"/>
                    <a:pt x="1" y="16"/>
                  </a:cubicBezTo>
                  <a:cubicBezTo>
                    <a:pt x="1" y="32"/>
                    <a:pt x="9" y="45"/>
                    <a:pt x="17" y="45"/>
                  </a:cubicBezTo>
                  <a:cubicBezTo>
                    <a:pt x="19" y="46"/>
                    <a:pt x="21" y="46"/>
                    <a:pt x="24" y="46"/>
                  </a:cubicBezTo>
                  <a:cubicBezTo>
                    <a:pt x="29" y="46"/>
                    <a:pt x="35" y="40"/>
                    <a:pt x="38" y="16"/>
                  </a:cubicBezTo>
                  <a:cubicBezTo>
                    <a:pt x="27"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4"/>
            <p:cNvSpPr/>
            <p:nvPr/>
          </p:nvSpPr>
          <p:spPr>
            <a:xfrm>
              <a:off x="4600848" y="2818752"/>
              <a:ext cx="2576" cy="4294"/>
            </a:xfrm>
            <a:custGeom>
              <a:avLst/>
              <a:gdLst/>
              <a:ahLst/>
              <a:cxnLst/>
              <a:rect l="l" t="t" r="r" b="b"/>
              <a:pathLst>
                <a:path w="30" h="50" extrusionOk="0">
                  <a:moveTo>
                    <a:pt x="9" y="0"/>
                  </a:moveTo>
                  <a:cubicBezTo>
                    <a:pt x="5" y="0"/>
                    <a:pt x="1" y="13"/>
                    <a:pt x="1" y="21"/>
                  </a:cubicBezTo>
                  <a:cubicBezTo>
                    <a:pt x="1" y="33"/>
                    <a:pt x="5" y="49"/>
                    <a:pt x="13" y="49"/>
                  </a:cubicBezTo>
                  <a:cubicBezTo>
                    <a:pt x="21" y="49"/>
                    <a:pt x="25" y="41"/>
                    <a:pt x="29" y="8"/>
                  </a:cubicBezTo>
                  <a:cubicBezTo>
                    <a:pt x="21" y="4"/>
                    <a:pt x="17"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4"/>
            <p:cNvSpPr/>
            <p:nvPr/>
          </p:nvSpPr>
          <p:spPr>
            <a:xfrm>
              <a:off x="4594923" y="2819010"/>
              <a:ext cx="2147" cy="4122"/>
            </a:xfrm>
            <a:custGeom>
              <a:avLst/>
              <a:gdLst/>
              <a:ahLst/>
              <a:cxnLst/>
              <a:rect l="l" t="t" r="r" b="b"/>
              <a:pathLst>
                <a:path w="25" h="48" extrusionOk="0">
                  <a:moveTo>
                    <a:pt x="13" y="0"/>
                  </a:moveTo>
                  <a:cubicBezTo>
                    <a:pt x="7" y="0"/>
                    <a:pt x="3" y="8"/>
                    <a:pt x="0" y="22"/>
                  </a:cubicBezTo>
                  <a:cubicBezTo>
                    <a:pt x="3" y="41"/>
                    <a:pt x="9" y="48"/>
                    <a:pt x="15" y="48"/>
                  </a:cubicBezTo>
                  <a:cubicBezTo>
                    <a:pt x="17" y="48"/>
                    <a:pt x="19" y="47"/>
                    <a:pt x="21" y="46"/>
                  </a:cubicBezTo>
                  <a:cubicBezTo>
                    <a:pt x="25" y="34"/>
                    <a:pt x="25" y="26"/>
                    <a:pt x="25" y="18"/>
                  </a:cubicBezTo>
                  <a:cubicBezTo>
                    <a:pt x="25" y="10"/>
                    <a:pt x="21" y="5"/>
                    <a:pt x="16" y="1"/>
                  </a:cubicBezTo>
                  <a:cubicBezTo>
                    <a:pt x="15" y="1"/>
                    <a:pt x="14"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4"/>
            <p:cNvSpPr/>
            <p:nvPr/>
          </p:nvSpPr>
          <p:spPr>
            <a:xfrm>
              <a:off x="4607890" y="2818752"/>
              <a:ext cx="2233" cy="4981"/>
            </a:xfrm>
            <a:custGeom>
              <a:avLst/>
              <a:gdLst/>
              <a:ahLst/>
              <a:cxnLst/>
              <a:rect l="l" t="t" r="r" b="b"/>
              <a:pathLst>
                <a:path w="26" h="58" extrusionOk="0">
                  <a:moveTo>
                    <a:pt x="9" y="0"/>
                  </a:moveTo>
                  <a:cubicBezTo>
                    <a:pt x="5" y="0"/>
                    <a:pt x="1" y="8"/>
                    <a:pt x="1" y="17"/>
                  </a:cubicBezTo>
                  <a:cubicBezTo>
                    <a:pt x="1" y="25"/>
                    <a:pt x="1" y="33"/>
                    <a:pt x="1" y="41"/>
                  </a:cubicBezTo>
                  <a:cubicBezTo>
                    <a:pt x="5" y="45"/>
                    <a:pt x="5" y="49"/>
                    <a:pt x="9" y="49"/>
                  </a:cubicBezTo>
                  <a:cubicBezTo>
                    <a:pt x="13" y="54"/>
                    <a:pt x="13" y="54"/>
                    <a:pt x="17" y="58"/>
                  </a:cubicBezTo>
                  <a:cubicBezTo>
                    <a:pt x="25" y="17"/>
                    <a:pt x="21"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4"/>
            <p:cNvSpPr/>
            <p:nvPr/>
          </p:nvSpPr>
          <p:spPr>
            <a:xfrm>
              <a:off x="4576890" y="2797284"/>
              <a:ext cx="4294" cy="4551"/>
            </a:xfrm>
            <a:custGeom>
              <a:avLst/>
              <a:gdLst/>
              <a:ahLst/>
              <a:cxnLst/>
              <a:rect l="l" t="t" r="r" b="b"/>
              <a:pathLst>
                <a:path w="50" h="53" extrusionOk="0">
                  <a:moveTo>
                    <a:pt x="30" y="0"/>
                  </a:moveTo>
                  <a:cubicBezTo>
                    <a:pt x="20" y="0"/>
                    <a:pt x="10" y="6"/>
                    <a:pt x="1" y="20"/>
                  </a:cubicBezTo>
                  <a:cubicBezTo>
                    <a:pt x="11" y="44"/>
                    <a:pt x="20" y="52"/>
                    <a:pt x="29" y="52"/>
                  </a:cubicBezTo>
                  <a:cubicBezTo>
                    <a:pt x="34" y="52"/>
                    <a:pt x="40" y="50"/>
                    <a:pt x="46" y="45"/>
                  </a:cubicBezTo>
                  <a:cubicBezTo>
                    <a:pt x="50" y="41"/>
                    <a:pt x="50" y="29"/>
                    <a:pt x="50" y="8"/>
                  </a:cubicBezTo>
                  <a:cubicBezTo>
                    <a:pt x="43" y="3"/>
                    <a:pt x="36" y="0"/>
                    <a:pt x="3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4"/>
            <p:cNvSpPr/>
            <p:nvPr/>
          </p:nvSpPr>
          <p:spPr>
            <a:xfrm>
              <a:off x="4585391" y="2797112"/>
              <a:ext cx="3263" cy="4294"/>
            </a:xfrm>
            <a:custGeom>
              <a:avLst/>
              <a:gdLst/>
              <a:ahLst/>
              <a:cxnLst/>
              <a:rect l="l" t="t" r="r" b="b"/>
              <a:pathLst>
                <a:path w="38" h="50" extrusionOk="0">
                  <a:moveTo>
                    <a:pt x="18" y="0"/>
                  </a:moveTo>
                  <a:cubicBezTo>
                    <a:pt x="13" y="0"/>
                    <a:pt x="8" y="7"/>
                    <a:pt x="0" y="18"/>
                  </a:cubicBezTo>
                  <a:cubicBezTo>
                    <a:pt x="0" y="39"/>
                    <a:pt x="8" y="47"/>
                    <a:pt x="17" y="47"/>
                  </a:cubicBezTo>
                  <a:cubicBezTo>
                    <a:pt x="18" y="48"/>
                    <a:pt x="20" y="50"/>
                    <a:pt x="23" y="50"/>
                  </a:cubicBezTo>
                  <a:cubicBezTo>
                    <a:pt x="28" y="50"/>
                    <a:pt x="34" y="44"/>
                    <a:pt x="37" y="22"/>
                  </a:cubicBezTo>
                  <a:cubicBezTo>
                    <a:pt x="29" y="8"/>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4"/>
            <p:cNvSpPr/>
            <p:nvPr/>
          </p:nvSpPr>
          <p:spPr>
            <a:xfrm>
              <a:off x="4615704" y="2796339"/>
              <a:ext cx="2147" cy="4208"/>
            </a:xfrm>
            <a:custGeom>
              <a:avLst/>
              <a:gdLst/>
              <a:ahLst/>
              <a:cxnLst/>
              <a:rect l="l" t="t" r="r" b="b"/>
              <a:pathLst>
                <a:path w="25" h="49" extrusionOk="0">
                  <a:moveTo>
                    <a:pt x="15" y="0"/>
                  </a:moveTo>
                  <a:cubicBezTo>
                    <a:pt x="14" y="0"/>
                    <a:pt x="13" y="1"/>
                    <a:pt x="12" y="3"/>
                  </a:cubicBezTo>
                  <a:cubicBezTo>
                    <a:pt x="4" y="7"/>
                    <a:pt x="0" y="11"/>
                    <a:pt x="0" y="31"/>
                  </a:cubicBezTo>
                  <a:cubicBezTo>
                    <a:pt x="3" y="44"/>
                    <a:pt x="5" y="49"/>
                    <a:pt x="10" y="49"/>
                  </a:cubicBezTo>
                  <a:cubicBezTo>
                    <a:pt x="14" y="49"/>
                    <a:pt x="18" y="47"/>
                    <a:pt x="25" y="44"/>
                  </a:cubicBezTo>
                  <a:cubicBezTo>
                    <a:pt x="21" y="14"/>
                    <a:pt x="18" y="0"/>
                    <a:pt x="1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4"/>
            <p:cNvSpPr/>
            <p:nvPr/>
          </p:nvSpPr>
          <p:spPr>
            <a:xfrm>
              <a:off x="4625494" y="2884874"/>
              <a:ext cx="5066" cy="4723"/>
            </a:xfrm>
            <a:custGeom>
              <a:avLst/>
              <a:gdLst/>
              <a:ahLst/>
              <a:cxnLst/>
              <a:rect l="l" t="t" r="r" b="b"/>
              <a:pathLst>
                <a:path w="59" h="55" extrusionOk="0">
                  <a:moveTo>
                    <a:pt x="32" y="1"/>
                  </a:moveTo>
                  <a:cubicBezTo>
                    <a:pt x="22" y="1"/>
                    <a:pt x="12" y="9"/>
                    <a:pt x="1" y="26"/>
                  </a:cubicBezTo>
                  <a:cubicBezTo>
                    <a:pt x="18" y="45"/>
                    <a:pt x="30" y="55"/>
                    <a:pt x="39" y="55"/>
                  </a:cubicBezTo>
                  <a:cubicBezTo>
                    <a:pt x="48" y="55"/>
                    <a:pt x="54" y="42"/>
                    <a:pt x="58" y="18"/>
                  </a:cubicBezTo>
                  <a:cubicBezTo>
                    <a:pt x="49" y="7"/>
                    <a:pt x="40"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4"/>
            <p:cNvSpPr/>
            <p:nvPr/>
          </p:nvSpPr>
          <p:spPr>
            <a:xfrm>
              <a:off x="4610037" y="2885991"/>
              <a:ext cx="3607" cy="4723"/>
            </a:xfrm>
            <a:custGeom>
              <a:avLst/>
              <a:gdLst/>
              <a:ahLst/>
              <a:cxnLst/>
              <a:rect l="l" t="t" r="r" b="b"/>
              <a:pathLst>
                <a:path w="42" h="55" extrusionOk="0">
                  <a:moveTo>
                    <a:pt x="23" y="1"/>
                  </a:moveTo>
                  <a:cubicBezTo>
                    <a:pt x="17" y="1"/>
                    <a:pt x="11" y="9"/>
                    <a:pt x="0" y="26"/>
                  </a:cubicBezTo>
                  <a:cubicBezTo>
                    <a:pt x="0" y="46"/>
                    <a:pt x="9" y="50"/>
                    <a:pt x="17" y="54"/>
                  </a:cubicBezTo>
                  <a:cubicBezTo>
                    <a:pt x="21" y="54"/>
                    <a:pt x="37" y="50"/>
                    <a:pt x="41" y="26"/>
                  </a:cubicBezTo>
                  <a:cubicBezTo>
                    <a:pt x="33" y="9"/>
                    <a:pt x="28"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4"/>
            <p:cNvSpPr/>
            <p:nvPr/>
          </p:nvSpPr>
          <p:spPr>
            <a:xfrm>
              <a:off x="4561433" y="2887365"/>
              <a:ext cx="2490" cy="4036"/>
            </a:xfrm>
            <a:custGeom>
              <a:avLst/>
              <a:gdLst/>
              <a:ahLst/>
              <a:cxnLst/>
              <a:rect l="l" t="t" r="r" b="b"/>
              <a:pathLst>
                <a:path w="29" h="47" extrusionOk="0">
                  <a:moveTo>
                    <a:pt x="12" y="0"/>
                  </a:moveTo>
                  <a:cubicBezTo>
                    <a:pt x="7" y="0"/>
                    <a:pt x="4" y="10"/>
                    <a:pt x="0" y="46"/>
                  </a:cubicBezTo>
                  <a:lnTo>
                    <a:pt x="25" y="46"/>
                  </a:lnTo>
                  <a:cubicBezTo>
                    <a:pt x="29" y="18"/>
                    <a:pt x="25" y="5"/>
                    <a:pt x="17" y="1"/>
                  </a:cubicBezTo>
                  <a:cubicBezTo>
                    <a:pt x="15" y="1"/>
                    <a:pt x="14"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4"/>
            <p:cNvSpPr/>
            <p:nvPr/>
          </p:nvSpPr>
          <p:spPr>
            <a:xfrm>
              <a:off x="4568131" y="2887622"/>
              <a:ext cx="2490" cy="4122"/>
            </a:xfrm>
            <a:custGeom>
              <a:avLst/>
              <a:gdLst/>
              <a:ahLst/>
              <a:cxnLst/>
              <a:rect l="l" t="t" r="r" b="b"/>
              <a:pathLst>
                <a:path w="29" h="48" extrusionOk="0">
                  <a:moveTo>
                    <a:pt x="15" y="1"/>
                  </a:moveTo>
                  <a:cubicBezTo>
                    <a:pt x="10" y="1"/>
                    <a:pt x="6" y="6"/>
                    <a:pt x="0" y="19"/>
                  </a:cubicBezTo>
                  <a:cubicBezTo>
                    <a:pt x="6" y="39"/>
                    <a:pt x="12" y="47"/>
                    <a:pt x="18" y="47"/>
                  </a:cubicBezTo>
                  <a:cubicBezTo>
                    <a:pt x="20" y="47"/>
                    <a:pt x="22" y="46"/>
                    <a:pt x="25" y="43"/>
                  </a:cubicBezTo>
                  <a:cubicBezTo>
                    <a:pt x="25" y="35"/>
                    <a:pt x="29" y="31"/>
                    <a:pt x="29" y="23"/>
                  </a:cubicBezTo>
                  <a:cubicBezTo>
                    <a:pt x="25" y="15"/>
                    <a:pt x="25" y="7"/>
                    <a:pt x="21" y="2"/>
                  </a:cubicBezTo>
                  <a:cubicBezTo>
                    <a:pt x="19" y="1"/>
                    <a:pt x="17" y="1"/>
                    <a:pt x="1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4"/>
            <p:cNvSpPr/>
            <p:nvPr/>
          </p:nvSpPr>
          <p:spPr>
            <a:xfrm>
              <a:off x="4574485" y="2887107"/>
              <a:ext cx="2490" cy="3693"/>
            </a:xfrm>
            <a:custGeom>
              <a:avLst/>
              <a:gdLst/>
              <a:ahLst/>
              <a:cxnLst/>
              <a:rect l="l" t="t" r="r" b="b"/>
              <a:pathLst>
                <a:path w="29" h="43" extrusionOk="0">
                  <a:moveTo>
                    <a:pt x="16" y="0"/>
                  </a:moveTo>
                  <a:cubicBezTo>
                    <a:pt x="8" y="0"/>
                    <a:pt x="0" y="13"/>
                    <a:pt x="0" y="33"/>
                  </a:cubicBezTo>
                  <a:cubicBezTo>
                    <a:pt x="7" y="40"/>
                    <a:pt x="11" y="43"/>
                    <a:pt x="16" y="43"/>
                  </a:cubicBezTo>
                  <a:cubicBezTo>
                    <a:pt x="19" y="43"/>
                    <a:pt x="23" y="41"/>
                    <a:pt x="29" y="37"/>
                  </a:cubicBezTo>
                  <a:cubicBezTo>
                    <a:pt x="29" y="13"/>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4"/>
            <p:cNvSpPr/>
            <p:nvPr/>
          </p:nvSpPr>
          <p:spPr>
            <a:xfrm>
              <a:off x="4558942" y="2864179"/>
              <a:ext cx="12795" cy="5925"/>
            </a:xfrm>
            <a:custGeom>
              <a:avLst/>
              <a:gdLst/>
              <a:ahLst/>
              <a:cxnLst/>
              <a:rect l="l" t="t" r="r" b="b"/>
              <a:pathLst>
                <a:path w="149" h="69" extrusionOk="0">
                  <a:moveTo>
                    <a:pt x="70" y="1"/>
                  </a:moveTo>
                  <a:cubicBezTo>
                    <a:pt x="50" y="1"/>
                    <a:pt x="29" y="5"/>
                    <a:pt x="9" y="21"/>
                  </a:cubicBezTo>
                  <a:cubicBezTo>
                    <a:pt x="5" y="25"/>
                    <a:pt x="5" y="33"/>
                    <a:pt x="0" y="37"/>
                  </a:cubicBezTo>
                  <a:cubicBezTo>
                    <a:pt x="10" y="62"/>
                    <a:pt x="19" y="68"/>
                    <a:pt x="28" y="68"/>
                  </a:cubicBezTo>
                  <a:cubicBezTo>
                    <a:pt x="31" y="68"/>
                    <a:pt x="34" y="67"/>
                    <a:pt x="37" y="66"/>
                  </a:cubicBezTo>
                  <a:cubicBezTo>
                    <a:pt x="50" y="64"/>
                    <a:pt x="61" y="63"/>
                    <a:pt x="72" y="63"/>
                  </a:cubicBezTo>
                  <a:cubicBezTo>
                    <a:pt x="83" y="63"/>
                    <a:pt x="93" y="64"/>
                    <a:pt x="103" y="66"/>
                  </a:cubicBezTo>
                  <a:cubicBezTo>
                    <a:pt x="107" y="67"/>
                    <a:pt x="110" y="68"/>
                    <a:pt x="114" y="68"/>
                  </a:cubicBezTo>
                  <a:cubicBezTo>
                    <a:pt x="127" y="68"/>
                    <a:pt x="139" y="62"/>
                    <a:pt x="148" y="46"/>
                  </a:cubicBezTo>
                  <a:cubicBezTo>
                    <a:pt x="148" y="17"/>
                    <a:pt x="140" y="5"/>
                    <a:pt x="132" y="5"/>
                  </a:cubicBezTo>
                  <a:cubicBezTo>
                    <a:pt x="111" y="5"/>
                    <a:pt x="91" y="1"/>
                    <a:pt x="7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4"/>
            <p:cNvSpPr/>
            <p:nvPr/>
          </p:nvSpPr>
          <p:spPr>
            <a:xfrm>
              <a:off x="4604369" y="2862719"/>
              <a:ext cx="9618" cy="6355"/>
            </a:xfrm>
            <a:custGeom>
              <a:avLst/>
              <a:gdLst/>
              <a:ahLst/>
              <a:cxnLst/>
              <a:rect l="l" t="t" r="r" b="b"/>
              <a:pathLst>
                <a:path w="112" h="74" extrusionOk="0">
                  <a:moveTo>
                    <a:pt x="103" y="0"/>
                  </a:moveTo>
                  <a:cubicBezTo>
                    <a:pt x="102" y="0"/>
                    <a:pt x="101" y="1"/>
                    <a:pt x="99" y="1"/>
                  </a:cubicBezTo>
                  <a:cubicBezTo>
                    <a:pt x="85" y="3"/>
                    <a:pt x="71" y="3"/>
                    <a:pt x="57" y="3"/>
                  </a:cubicBezTo>
                  <a:cubicBezTo>
                    <a:pt x="43" y="3"/>
                    <a:pt x="30" y="3"/>
                    <a:pt x="17" y="5"/>
                  </a:cubicBezTo>
                  <a:cubicBezTo>
                    <a:pt x="9" y="5"/>
                    <a:pt x="5" y="18"/>
                    <a:pt x="1" y="26"/>
                  </a:cubicBezTo>
                  <a:cubicBezTo>
                    <a:pt x="12" y="59"/>
                    <a:pt x="21" y="73"/>
                    <a:pt x="33" y="73"/>
                  </a:cubicBezTo>
                  <a:cubicBezTo>
                    <a:pt x="39" y="73"/>
                    <a:pt x="46" y="70"/>
                    <a:pt x="54" y="63"/>
                  </a:cubicBezTo>
                  <a:cubicBezTo>
                    <a:pt x="57" y="59"/>
                    <a:pt x="61" y="53"/>
                    <a:pt x="62" y="53"/>
                  </a:cubicBezTo>
                  <a:cubicBezTo>
                    <a:pt x="62" y="53"/>
                    <a:pt x="62" y="54"/>
                    <a:pt x="62" y="54"/>
                  </a:cubicBezTo>
                  <a:cubicBezTo>
                    <a:pt x="71" y="63"/>
                    <a:pt x="79" y="68"/>
                    <a:pt x="85" y="68"/>
                  </a:cubicBezTo>
                  <a:cubicBezTo>
                    <a:pt x="94" y="68"/>
                    <a:pt x="102" y="60"/>
                    <a:pt x="112" y="46"/>
                  </a:cubicBezTo>
                  <a:cubicBezTo>
                    <a:pt x="112" y="14"/>
                    <a:pt x="112" y="0"/>
                    <a:pt x="10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4"/>
            <p:cNvSpPr/>
            <p:nvPr/>
          </p:nvSpPr>
          <p:spPr>
            <a:xfrm>
              <a:off x="4589599" y="2862719"/>
              <a:ext cx="6440" cy="6269"/>
            </a:xfrm>
            <a:custGeom>
              <a:avLst/>
              <a:gdLst/>
              <a:ahLst/>
              <a:cxnLst/>
              <a:rect l="l" t="t" r="r" b="b"/>
              <a:pathLst>
                <a:path w="75" h="73" extrusionOk="0">
                  <a:moveTo>
                    <a:pt x="58" y="0"/>
                  </a:moveTo>
                  <a:cubicBezTo>
                    <a:pt x="57" y="0"/>
                    <a:pt x="55" y="0"/>
                    <a:pt x="54" y="1"/>
                  </a:cubicBezTo>
                  <a:cubicBezTo>
                    <a:pt x="37" y="9"/>
                    <a:pt x="17" y="1"/>
                    <a:pt x="0" y="38"/>
                  </a:cubicBezTo>
                  <a:cubicBezTo>
                    <a:pt x="14" y="67"/>
                    <a:pt x="25" y="72"/>
                    <a:pt x="36" y="72"/>
                  </a:cubicBezTo>
                  <a:cubicBezTo>
                    <a:pt x="42" y="72"/>
                    <a:pt x="48" y="71"/>
                    <a:pt x="54" y="71"/>
                  </a:cubicBezTo>
                  <a:cubicBezTo>
                    <a:pt x="70" y="67"/>
                    <a:pt x="70" y="54"/>
                    <a:pt x="74" y="26"/>
                  </a:cubicBezTo>
                  <a:cubicBezTo>
                    <a:pt x="71" y="9"/>
                    <a:pt x="65" y="0"/>
                    <a:pt x="5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4"/>
            <p:cNvSpPr/>
            <p:nvPr/>
          </p:nvSpPr>
          <p:spPr>
            <a:xfrm>
              <a:off x="4581527" y="2863406"/>
              <a:ext cx="5324" cy="5324"/>
            </a:xfrm>
            <a:custGeom>
              <a:avLst/>
              <a:gdLst/>
              <a:ahLst/>
              <a:cxnLst/>
              <a:rect l="l" t="t" r="r" b="b"/>
              <a:pathLst>
                <a:path w="62" h="62" extrusionOk="0">
                  <a:moveTo>
                    <a:pt x="45" y="1"/>
                  </a:moveTo>
                  <a:cubicBezTo>
                    <a:pt x="27" y="1"/>
                    <a:pt x="7" y="12"/>
                    <a:pt x="0" y="30"/>
                  </a:cubicBezTo>
                  <a:cubicBezTo>
                    <a:pt x="14" y="52"/>
                    <a:pt x="27" y="62"/>
                    <a:pt x="38" y="62"/>
                  </a:cubicBezTo>
                  <a:cubicBezTo>
                    <a:pt x="46" y="62"/>
                    <a:pt x="52" y="57"/>
                    <a:pt x="58" y="46"/>
                  </a:cubicBezTo>
                  <a:cubicBezTo>
                    <a:pt x="62" y="38"/>
                    <a:pt x="62" y="30"/>
                    <a:pt x="62" y="22"/>
                  </a:cubicBezTo>
                  <a:cubicBezTo>
                    <a:pt x="62" y="14"/>
                    <a:pt x="58" y="1"/>
                    <a:pt x="53" y="1"/>
                  </a:cubicBezTo>
                  <a:cubicBezTo>
                    <a:pt x="51" y="1"/>
                    <a:pt x="48" y="1"/>
                    <a:pt x="4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4"/>
            <p:cNvSpPr/>
            <p:nvPr/>
          </p:nvSpPr>
          <p:spPr>
            <a:xfrm>
              <a:off x="4574056" y="2864179"/>
              <a:ext cx="5066" cy="5753"/>
            </a:xfrm>
            <a:custGeom>
              <a:avLst/>
              <a:gdLst/>
              <a:ahLst/>
              <a:cxnLst/>
              <a:rect l="l" t="t" r="r" b="b"/>
              <a:pathLst>
                <a:path w="59" h="67" extrusionOk="0">
                  <a:moveTo>
                    <a:pt x="21" y="1"/>
                  </a:moveTo>
                  <a:cubicBezTo>
                    <a:pt x="13" y="1"/>
                    <a:pt x="5" y="9"/>
                    <a:pt x="1" y="42"/>
                  </a:cubicBezTo>
                  <a:lnTo>
                    <a:pt x="26" y="62"/>
                  </a:lnTo>
                  <a:cubicBezTo>
                    <a:pt x="29" y="65"/>
                    <a:pt x="32" y="67"/>
                    <a:pt x="35" y="67"/>
                  </a:cubicBezTo>
                  <a:cubicBezTo>
                    <a:pt x="42" y="67"/>
                    <a:pt x="48" y="55"/>
                    <a:pt x="54" y="37"/>
                  </a:cubicBezTo>
                  <a:cubicBezTo>
                    <a:pt x="58" y="29"/>
                    <a:pt x="54" y="13"/>
                    <a:pt x="50" y="9"/>
                  </a:cubicBezTo>
                  <a:cubicBezTo>
                    <a:pt x="42" y="5"/>
                    <a:pt x="30"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4"/>
            <p:cNvSpPr/>
            <p:nvPr/>
          </p:nvSpPr>
          <p:spPr>
            <a:xfrm>
              <a:off x="4598444" y="2862891"/>
              <a:ext cx="4294" cy="5753"/>
            </a:xfrm>
            <a:custGeom>
              <a:avLst/>
              <a:gdLst/>
              <a:ahLst/>
              <a:cxnLst/>
              <a:rect l="l" t="t" r="r" b="b"/>
              <a:pathLst>
                <a:path w="50" h="67" extrusionOk="0">
                  <a:moveTo>
                    <a:pt x="26" y="1"/>
                  </a:moveTo>
                  <a:cubicBezTo>
                    <a:pt x="17" y="1"/>
                    <a:pt x="6" y="7"/>
                    <a:pt x="0" y="32"/>
                  </a:cubicBezTo>
                  <a:cubicBezTo>
                    <a:pt x="9" y="55"/>
                    <a:pt x="17" y="66"/>
                    <a:pt x="28" y="66"/>
                  </a:cubicBezTo>
                  <a:cubicBezTo>
                    <a:pt x="32" y="66"/>
                    <a:pt x="36" y="64"/>
                    <a:pt x="41" y="61"/>
                  </a:cubicBezTo>
                  <a:cubicBezTo>
                    <a:pt x="49" y="48"/>
                    <a:pt x="49" y="36"/>
                    <a:pt x="49" y="24"/>
                  </a:cubicBezTo>
                  <a:cubicBezTo>
                    <a:pt x="49" y="7"/>
                    <a:pt x="41" y="3"/>
                    <a:pt x="37" y="3"/>
                  </a:cubicBezTo>
                  <a:cubicBezTo>
                    <a:pt x="34" y="2"/>
                    <a:pt x="31" y="1"/>
                    <a:pt x="2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4"/>
            <p:cNvSpPr/>
            <p:nvPr/>
          </p:nvSpPr>
          <p:spPr>
            <a:xfrm>
              <a:off x="4622402" y="2862118"/>
              <a:ext cx="3607" cy="5238"/>
            </a:xfrm>
            <a:custGeom>
              <a:avLst/>
              <a:gdLst/>
              <a:ahLst/>
              <a:cxnLst/>
              <a:rect l="l" t="t" r="r" b="b"/>
              <a:pathLst>
                <a:path w="42" h="61" extrusionOk="0">
                  <a:moveTo>
                    <a:pt x="19" y="0"/>
                  </a:moveTo>
                  <a:cubicBezTo>
                    <a:pt x="15" y="0"/>
                    <a:pt x="12" y="2"/>
                    <a:pt x="8" y="4"/>
                  </a:cubicBezTo>
                  <a:cubicBezTo>
                    <a:pt x="4" y="12"/>
                    <a:pt x="0" y="20"/>
                    <a:pt x="4" y="29"/>
                  </a:cubicBezTo>
                  <a:cubicBezTo>
                    <a:pt x="4" y="41"/>
                    <a:pt x="4" y="49"/>
                    <a:pt x="12" y="57"/>
                  </a:cubicBezTo>
                  <a:cubicBezTo>
                    <a:pt x="15" y="59"/>
                    <a:pt x="18" y="60"/>
                    <a:pt x="20" y="60"/>
                  </a:cubicBezTo>
                  <a:cubicBezTo>
                    <a:pt x="27" y="60"/>
                    <a:pt x="32" y="50"/>
                    <a:pt x="41" y="25"/>
                  </a:cubicBezTo>
                  <a:cubicBezTo>
                    <a:pt x="33" y="7"/>
                    <a:pt x="26"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4"/>
            <p:cNvSpPr/>
            <p:nvPr/>
          </p:nvSpPr>
          <p:spPr>
            <a:xfrm>
              <a:off x="4627297" y="2862032"/>
              <a:ext cx="2233" cy="5066"/>
            </a:xfrm>
            <a:custGeom>
              <a:avLst/>
              <a:gdLst/>
              <a:ahLst/>
              <a:cxnLst/>
              <a:rect l="l" t="t" r="r" b="b"/>
              <a:pathLst>
                <a:path w="26" h="59" extrusionOk="0">
                  <a:moveTo>
                    <a:pt x="9" y="1"/>
                  </a:moveTo>
                  <a:cubicBezTo>
                    <a:pt x="5" y="9"/>
                    <a:pt x="1" y="13"/>
                    <a:pt x="1" y="21"/>
                  </a:cubicBezTo>
                  <a:cubicBezTo>
                    <a:pt x="1" y="34"/>
                    <a:pt x="9" y="58"/>
                    <a:pt x="13" y="58"/>
                  </a:cubicBezTo>
                  <a:cubicBezTo>
                    <a:pt x="21" y="58"/>
                    <a:pt x="25" y="42"/>
                    <a:pt x="25" y="26"/>
                  </a:cubicBezTo>
                  <a:cubicBezTo>
                    <a:pt x="25" y="9"/>
                    <a:pt x="21" y="1"/>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4"/>
            <p:cNvSpPr/>
            <p:nvPr/>
          </p:nvSpPr>
          <p:spPr>
            <a:xfrm>
              <a:off x="4617422" y="2862977"/>
              <a:ext cx="2576" cy="3521"/>
            </a:xfrm>
            <a:custGeom>
              <a:avLst/>
              <a:gdLst/>
              <a:ahLst/>
              <a:cxnLst/>
              <a:rect l="l" t="t" r="r" b="b"/>
              <a:pathLst>
                <a:path w="30" h="41" extrusionOk="0">
                  <a:moveTo>
                    <a:pt x="13" y="0"/>
                  </a:moveTo>
                  <a:cubicBezTo>
                    <a:pt x="10" y="0"/>
                    <a:pt x="7" y="6"/>
                    <a:pt x="1" y="19"/>
                  </a:cubicBezTo>
                  <a:cubicBezTo>
                    <a:pt x="7" y="33"/>
                    <a:pt x="10" y="40"/>
                    <a:pt x="13" y="40"/>
                  </a:cubicBezTo>
                  <a:cubicBezTo>
                    <a:pt x="17" y="40"/>
                    <a:pt x="21" y="33"/>
                    <a:pt x="29" y="19"/>
                  </a:cubicBezTo>
                  <a:cubicBezTo>
                    <a:pt x="21" y="6"/>
                    <a:pt x="17"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4"/>
            <p:cNvSpPr/>
            <p:nvPr/>
          </p:nvSpPr>
          <p:spPr>
            <a:xfrm>
              <a:off x="4596641" y="2725323"/>
              <a:ext cx="72992" cy="9274"/>
            </a:xfrm>
            <a:custGeom>
              <a:avLst/>
              <a:gdLst/>
              <a:ahLst/>
              <a:cxnLst/>
              <a:rect l="l" t="t" r="r" b="b"/>
              <a:pathLst>
                <a:path w="850" h="108" extrusionOk="0">
                  <a:moveTo>
                    <a:pt x="751" y="0"/>
                  </a:moveTo>
                  <a:cubicBezTo>
                    <a:pt x="742" y="0"/>
                    <a:pt x="732" y="2"/>
                    <a:pt x="723" y="5"/>
                  </a:cubicBezTo>
                  <a:cubicBezTo>
                    <a:pt x="694" y="13"/>
                    <a:pt x="669" y="17"/>
                    <a:pt x="645" y="17"/>
                  </a:cubicBezTo>
                  <a:cubicBezTo>
                    <a:pt x="632" y="17"/>
                    <a:pt x="624" y="25"/>
                    <a:pt x="612" y="25"/>
                  </a:cubicBezTo>
                  <a:cubicBezTo>
                    <a:pt x="587" y="25"/>
                    <a:pt x="559" y="30"/>
                    <a:pt x="530" y="30"/>
                  </a:cubicBezTo>
                  <a:cubicBezTo>
                    <a:pt x="472" y="30"/>
                    <a:pt x="411" y="25"/>
                    <a:pt x="349" y="21"/>
                  </a:cubicBezTo>
                  <a:cubicBezTo>
                    <a:pt x="308" y="21"/>
                    <a:pt x="267" y="17"/>
                    <a:pt x="226" y="17"/>
                  </a:cubicBezTo>
                  <a:cubicBezTo>
                    <a:pt x="210" y="21"/>
                    <a:pt x="193" y="21"/>
                    <a:pt x="181" y="30"/>
                  </a:cubicBezTo>
                  <a:cubicBezTo>
                    <a:pt x="152" y="38"/>
                    <a:pt x="123" y="42"/>
                    <a:pt x="94" y="42"/>
                  </a:cubicBezTo>
                  <a:cubicBezTo>
                    <a:pt x="78" y="42"/>
                    <a:pt x="62" y="41"/>
                    <a:pt x="46" y="38"/>
                  </a:cubicBezTo>
                  <a:cubicBezTo>
                    <a:pt x="37" y="34"/>
                    <a:pt x="25" y="34"/>
                    <a:pt x="17" y="34"/>
                  </a:cubicBezTo>
                  <a:cubicBezTo>
                    <a:pt x="13" y="34"/>
                    <a:pt x="5" y="42"/>
                    <a:pt x="1" y="46"/>
                  </a:cubicBezTo>
                  <a:cubicBezTo>
                    <a:pt x="5" y="79"/>
                    <a:pt x="9" y="95"/>
                    <a:pt x="21" y="99"/>
                  </a:cubicBezTo>
                  <a:cubicBezTo>
                    <a:pt x="46" y="103"/>
                    <a:pt x="70" y="108"/>
                    <a:pt x="95" y="108"/>
                  </a:cubicBezTo>
                  <a:cubicBezTo>
                    <a:pt x="124" y="108"/>
                    <a:pt x="152" y="99"/>
                    <a:pt x="181" y="95"/>
                  </a:cubicBezTo>
                  <a:cubicBezTo>
                    <a:pt x="189" y="95"/>
                    <a:pt x="197" y="99"/>
                    <a:pt x="206" y="99"/>
                  </a:cubicBezTo>
                  <a:cubicBezTo>
                    <a:pt x="255" y="91"/>
                    <a:pt x="304" y="91"/>
                    <a:pt x="353" y="91"/>
                  </a:cubicBezTo>
                  <a:cubicBezTo>
                    <a:pt x="399" y="91"/>
                    <a:pt x="444" y="95"/>
                    <a:pt x="489" y="95"/>
                  </a:cubicBezTo>
                  <a:cubicBezTo>
                    <a:pt x="534" y="99"/>
                    <a:pt x="575" y="99"/>
                    <a:pt x="620" y="99"/>
                  </a:cubicBezTo>
                  <a:cubicBezTo>
                    <a:pt x="645" y="95"/>
                    <a:pt x="669" y="91"/>
                    <a:pt x="694" y="83"/>
                  </a:cubicBezTo>
                  <a:cubicBezTo>
                    <a:pt x="709" y="78"/>
                    <a:pt x="725" y="72"/>
                    <a:pt x="740" y="72"/>
                  </a:cubicBezTo>
                  <a:cubicBezTo>
                    <a:pt x="750" y="72"/>
                    <a:pt x="760" y="75"/>
                    <a:pt x="768" y="83"/>
                  </a:cubicBezTo>
                  <a:cubicBezTo>
                    <a:pt x="771" y="80"/>
                    <a:pt x="774" y="80"/>
                    <a:pt x="778" y="80"/>
                  </a:cubicBezTo>
                  <a:cubicBezTo>
                    <a:pt x="784" y="80"/>
                    <a:pt x="791" y="83"/>
                    <a:pt x="796" y="83"/>
                  </a:cubicBezTo>
                  <a:cubicBezTo>
                    <a:pt x="802" y="83"/>
                    <a:pt x="808" y="80"/>
                    <a:pt x="813" y="67"/>
                  </a:cubicBezTo>
                  <a:cubicBezTo>
                    <a:pt x="813" y="65"/>
                    <a:pt x="814" y="65"/>
                    <a:pt x="815" y="65"/>
                  </a:cubicBezTo>
                  <a:cubicBezTo>
                    <a:pt x="818" y="65"/>
                    <a:pt x="823" y="67"/>
                    <a:pt x="825" y="67"/>
                  </a:cubicBezTo>
                  <a:cubicBezTo>
                    <a:pt x="829" y="67"/>
                    <a:pt x="842" y="58"/>
                    <a:pt x="846" y="38"/>
                  </a:cubicBezTo>
                  <a:cubicBezTo>
                    <a:pt x="849" y="22"/>
                    <a:pt x="840" y="11"/>
                    <a:pt x="831" y="11"/>
                  </a:cubicBezTo>
                  <a:cubicBezTo>
                    <a:pt x="829" y="11"/>
                    <a:pt x="827" y="11"/>
                    <a:pt x="825" y="13"/>
                  </a:cubicBezTo>
                  <a:cubicBezTo>
                    <a:pt x="823" y="14"/>
                    <a:pt x="820" y="15"/>
                    <a:pt x="817" y="15"/>
                  </a:cubicBezTo>
                  <a:cubicBezTo>
                    <a:pt x="810" y="15"/>
                    <a:pt x="802" y="12"/>
                    <a:pt x="797" y="9"/>
                  </a:cubicBezTo>
                  <a:cubicBezTo>
                    <a:pt x="781" y="4"/>
                    <a:pt x="766" y="0"/>
                    <a:pt x="7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4"/>
            <p:cNvSpPr/>
            <p:nvPr/>
          </p:nvSpPr>
          <p:spPr>
            <a:xfrm>
              <a:off x="4556109" y="2727985"/>
              <a:ext cx="39244" cy="6870"/>
            </a:xfrm>
            <a:custGeom>
              <a:avLst/>
              <a:gdLst/>
              <a:ahLst/>
              <a:cxnLst/>
              <a:rect l="l" t="t" r="r" b="b"/>
              <a:pathLst>
                <a:path w="457" h="80" extrusionOk="0">
                  <a:moveTo>
                    <a:pt x="259" y="1"/>
                  </a:moveTo>
                  <a:cubicBezTo>
                    <a:pt x="242" y="1"/>
                    <a:pt x="226" y="3"/>
                    <a:pt x="210" y="11"/>
                  </a:cubicBezTo>
                  <a:cubicBezTo>
                    <a:pt x="203" y="9"/>
                    <a:pt x="197" y="8"/>
                    <a:pt x="190" y="8"/>
                  </a:cubicBezTo>
                  <a:cubicBezTo>
                    <a:pt x="159" y="8"/>
                    <a:pt x="129" y="26"/>
                    <a:pt x="98" y="26"/>
                  </a:cubicBezTo>
                  <a:cubicBezTo>
                    <a:pt x="92" y="26"/>
                    <a:pt x="85" y="25"/>
                    <a:pt x="79" y="23"/>
                  </a:cubicBezTo>
                  <a:cubicBezTo>
                    <a:pt x="74" y="22"/>
                    <a:pt x="69" y="22"/>
                    <a:pt x="64" y="22"/>
                  </a:cubicBezTo>
                  <a:cubicBezTo>
                    <a:pt x="53" y="22"/>
                    <a:pt x="41" y="24"/>
                    <a:pt x="29" y="27"/>
                  </a:cubicBezTo>
                  <a:cubicBezTo>
                    <a:pt x="21" y="27"/>
                    <a:pt x="9" y="36"/>
                    <a:pt x="1" y="52"/>
                  </a:cubicBezTo>
                  <a:cubicBezTo>
                    <a:pt x="10" y="70"/>
                    <a:pt x="19" y="80"/>
                    <a:pt x="28" y="80"/>
                  </a:cubicBezTo>
                  <a:cubicBezTo>
                    <a:pt x="31" y="80"/>
                    <a:pt x="35" y="79"/>
                    <a:pt x="38" y="77"/>
                  </a:cubicBezTo>
                  <a:lnTo>
                    <a:pt x="140" y="77"/>
                  </a:lnTo>
                  <a:cubicBezTo>
                    <a:pt x="155" y="71"/>
                    <a:pt x="172" y="68"/>
                    <a:pt x="190" y="68"/>
                  </a:cubicBezTo>
                  <a:cubicBezTo>
                    <a:pt x="200" y="68"/>
                    <a:pt x="211" y="69"/>
                    <a:pt x="222" y="72"/>
                  </a:cubicBezTo>
                  <a:cubicBezTo>
                    <a:pt x="230" y="72"/>
                    <a:pt x="235" y="68"/>
                    <a:pt x="239" y="64"/>
                  </a:cubicBezTo>
                  <a:cubicBezTo>
                    <a:pt x="247" y="60"/>
                    <a:pt x="256" y="58"/>
                    <a:pt x="265" y="58"/>
                  </a:cubicBezTo>
                  <a:cubicBezTo>
                    <a:pt x="274" y="58"/>
                    <a:pt x="282" y="60"/>
                    <a:pt x="288" y="64"/>
                  </a:cubicBezTo>
                  <a:cubicBezTo>
                    <a:pt x="292" y="66"/>
                    <a:pt x="295" y="67"/>
                    <a:pt x="298" y="67"/>
                  </a:cubicBezTo>
                  <a:cubicBezTo>
                    <a:pt x="301" y="67"/>
                    <a:pt x="304" y="66"/>
                    <a:pt x="308" y="64"/>
                  </a:cubicBezTo>
                  <a:cubicBezTo>
                    <a:pt x="314" y="63"/>
                    <a:pt x="322" y="62"/>
                    <a:pt x="329" y="62"/>
                  </a:cubicBezTo>
                  <a:cubicBezTo>
                    <a:pt x="342" y="62"/>
                    <a:pt x="355" y="65"/>
                    <a:pt x="366" y="72"/>
                  </a:cubicBezTo>
                  <a:cubicBezTo>
                    <a:pt x="367" y="74"/>
                    <a:pt x="369" y="74"/>
                    <a:pt x="370" y="74"/>
                  </a:cubicBezTo>
                  <a:cubicBezTo>
                    <a:pt x="374" y="74"/>
                    <a:pt x="379" y="71"/>
                    <a:pt x="382" y="68"/>
                  </a:cubicBezTo>
                  <a:cubicBezTo>
                    <a:pt x="386" y="60"/>
                    <a:pt x="395" y="52"/>
                    <a:pt x="399" y="48"/>
                  </a:cubicBezTo>
                  <a:cubicBezTo>
                    <a:pt x="417" y="62"/>
                    <a:pt x="427" y="70"/>
                    <a:pt x="434" y="70"/>
                  </a:cubicBezTo>
                  <a:cubicBezTo>
                    <a:pt x="443" y="70"/>
                    <a:pt x="447" y="57"/>
                    <a:pt x="456" y="27"/>
                  </a:cubicBezTo>
                  <a:cubicBezTo>
                    <a:pt x="456" y="11"/>
                    <a:pt x="452" y="3"/>
                    <a:pt x="444" y="3"/>
                  </a:cubicBezTo>
                  <a:lnTo>
                    <a:pt x="427" y="3"/>
                  </a:lnTo>
                  <a:cubicBezTo>
                    <a:pt x="410" y="8"/>
                    <a:pt x="390" y="11"/>
                    <a:pt x="371" y="11"/>
                  </a:cubicBezTo>
                  <a:cubicBezTo>
                    <a:pt x="360" y="11"/>
                    <a:pt x="348" y="10"/>
                    <a:pt x="337" y="7"/>
                  </a:cubicBezTo>
                  <a:cubicBezTo>
                    <a:pt x="312" y="7"/>
                    <a:pt x="285" y="1"/>
                    <a:pt x="2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4"/>
            <p:cNvSpPr/>
            <p:nvPr/>
          </p:nvSpPr>
          <p:spPr>
            <a:xfrm>
              <a:off x="4518410" y="2729960"/>
              <a:ext cx="30055" cy="6526"/>
            </a:xfrm>
            <a:custGeom>
              <a:avLst/>
              <a:gdLst/>
              <a:ahLst/>
              <a:cxnLst/>
              <a:rect l="l" t="t" r="r" b="b"/>
              <a:pathLst>
                <a:path w="350" h="76" extrusionOk="0">
                  <a:moveTo>
                    <a:pt x="259" y="0"/>
                  </a:moveTo>
                  <a:cubicBezTo>
                    <a:pt x="226" y="0"/>
                    <a:pt x="193" y="0"/>
                    <a:pt x="165" y="8"/>
                  </a:cubicBezTo>
                  <a:cubicBezTo>
                    <a:pt x="148" y="8"/>
                    <a:pt x="128" y="17"/>
                    <a:pt x="111" y="21"/>
                  </a:cubicBezTo>
                  <a:cubicBezTo>
                    <a:pt x="83" y="21"/>
                    <a:pt x="54" y="21"/>
                    <a:pt x="25" y="25"/>
                  </a:cubicBezTo>
                  <a:cubicBezTo>
                    <a:pt x="24" y="24"/>
                    <a:pt x="22" y="24"/>
                    <a:pt x="21" y="24"/>
                  </a:cubicBezTo>
                  <a:cubicBezTo>
                    <a:pt x="13" y="24"/>
                    <a:pt x="4" y="31"/>
                    <a:pt x="1" y="41"/>
                  </a:cubicBezTo>
                  <a:cubicBezTo>
                    <a:pt x="15" y="67"/>
                    <a:pt x="28" y="76"/>
                    <a:pt x="40" y="76"/>
                  </a:cubicBezTo>
                  <a:cubicBezTo>
                    <a:pt x="49" y="76"/>
                    <a:pt x="58" y="71"/>
                    <a:pt x="66" y="66"/>
                  </a:cubicBezTo>
                  <a:cubicBezTo>
                    <a:pt x="73" y="63"/>
                    <a:pt x="78" y="61"/>
                    <a:pt x="82" y="61"/>
                  </a:cubicBezTo>
                  <a:cubicBezTo>
                    <a:pt x="85" y="61"/>
                    <a:pt x="87" y="62"/>
                    <a:pt x="91" y="66"/>
                  </a:cubicBezTo>
                  <a:cubicBezTo>
                    <a:pt x="97" y="72"/>
                    <a:pt x="101" y="76"/>
                    <a:pt x="106" y="76"/>
                  </a:cubicBezTo>
                  <a:cubicBezTo>
                    <a:pt x="107" y="76"/>
                    <a:pt x="109" y="75"/>
                    <a:pt x="111" y="74"/>
                  </a:cubicBezTo>
                  <a:cubicBezTo>
                    <a:pt x="120" y="67"/>
                    <a:pt x="129" y="65"/>
                    <a:pt x="138" y="65"/>
                  </a:cubicBezTo>
                  <a:cubicBezTo>
                    <a:pt x="149" y="65"/>
                    <a:pt x="160" y="68"/>
                    <a:pt x="172" y="68"/>
                  </a:cubicBezTo>
                  <a:cubicBezTo>
                    <a:pt x="176" y="68"/>
                    <a:pt x="181" y="67"/>
                    <a:pt x="185" y="66"/>
                  </a:cubicBezTo>
                  <a:cubicBezTo>
                    <a:pt x="203" y="63"/>
                    <a:pt x="220" y="60"/>
                    <a:pt x="237" y="60"/>
                  </a:cubicBezTo>
                  <a:cubicBezTo>
                    <a:pt x="245" y="60"/>
                    <a:pt x="252" y="61"/>
                    <a:pt x="259" y="62"/>
                  </a:cubicBezTo>
                  <a:cubicBezTo>
                    <a:pt x="267" y="62"/>
                    <a:pt x="276" y="58"/>
                    <a:pt x="280" y="58"/>
                  </a:cubicBezTo>
                  <a:lnTo>
                    <a:pt x="325" y="49"/>
                  </a:lnTo>
                  <a:cubicBezTo>
                    <a:pt x="327" y="49"/>
                    <a:pt x="331" y="50"/>
                    <a:pt x="334" y="50"/>
                  </a:cubicBezTo>
                  <a:cubicBezTo>
                    <a:pt x="340" y="50"/>
                    <a:pt x="347" y="47"/>
                    <a:pt x="349" y="25"/>
                  </a:cubicBezTo>
                  <a:cubicBezTo>
                    <a:pt x="349" y="8"/>
                    <a:pt x="341" y="0"/>
                    <a:pt x="3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4"/>
            <p:cNvSpPr/>
            <p:nvPr/>
          </p:nvSpPr>
          <p:spPr>
            <a:xfrm>
              <a:off x="4500806" y="2732364"/>
              <a:ext cx="11679" cy="4637"/>
            </a:xfrm>
            <a:custGeom>
              <a:avLst/>
              <a:gdLst/>
              <a:ahLst/>
              <a:cxnLst/>
              <a:rect l="l" t="t" r="r" b="b"/>
              <a:pathLst>
                <a:path w="136" h="54" extrusionOk="0">
                  <a:moveTo>
                    <a:pt x="136" y="1"/>
                  </a:moveTo>
                  <a:cubicBezTo>
                    <a:pt x="99" y="1"/>
                    <a:pt x="58" y="1"/>
                    <a:pt x="17" y="5"/>
                  </a:cubicBezTo>
                  <a:cubicBezTo>
                    <a:pt x="13" y="5"/>
                    <a:pt x="9" y="13"/>
                    <a:pt x="0" y="17"/>
                  </a:cubicBezTo>
                  <a:cubicBezTo>
                    <a:pt x="9" y="46"/>
                    <a:pt x="17" y="50"/>
                    <a:pt x="25" y="50"/>
                  </a:cubicBezTo>
                  <a:cubicBezTo>
                    <a:pt x="33" y="52"/>
                    <a:pt x="40" y="53"/>
                    <a:pt x="48" y="53"/>
                  </a:cubicBezTo>
                  <a:cubicBezTo>
                    <a:pt x="55" y="53"/>
                    <a:pt x="62" y="52"/>
                    <a:pt x="70" y="50"/>
                  </a:cubicBezTo>
                  <a:cubicBezTo>
                    <a:pt x="83" y="50"/>
                    <a:pt x="95" y="43"/>
                    <a:pt x="107" y="43"/>
                  </a:cubicBezTo>
                  <a:cubicBezTo>
                    <a:pt x="111" y="43"/>
                    <a:pt x="115" y="44"/>
                    <a:pt x="119" y="46"/>
                  </a:cubicBezTo>
                  <a:cubicBezTo>
                    <a:pt x="122" y="47"/>
                    <a:pt x="124" y="48"/>
                    <a:pt x="126" y="48"/>
                  </a:cubicBezTo>
                  <a:cubicBezTo>
                    <a:pt x="135" y="48"/>
                    <a:pt x="132" y="32"/>
                    <a:pt x="13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4"/>
            <p:cNvSpPr/>
            <p:nvPr/>
          </p:nvSpPr>
          <p:spPr>
            <a:xfrm>
              <a:off x="4514203" y="2732364"/>
              <a:ext cx="2147" cy="4036"/>
            </a:xfrm>
            <a:custGeom>
              <a:avLst/>
              <a:gdLst/>
              <a:ahLst/>
              <a:cxnLst/>
              <a:rect l="l" t="t" r="r" b="b"/>
              <a:pathLst>
                <a:path w="25" h="47" extrusionOk="0">
                  <a:moveTo>
                    <a:pt x="13" y="1"/>
                  </a:moveTo>
                  <a:cubicBezTo>
                    <a:pt x="9" y="5"/>
                    <a:pt x="4" y="13"/>
                    <a:pt x="4" y="21"/>
                  </a:cubicBezTo>
                  <a:cubicBezTo>
                    <a:pt x="0" y="30"/>
                    <a:pt x="9" y="46"/>
                    <a:pt x="21" y="46"/>
                  </a:cubicBezTo>
                  <a:cubicBezTo>
                    <a:pt x="25" y="38"/>
                    <a:pt x="25" y="30"/>
                    <a:pt x="25" y="26"/>
                  </a:cubicBezTo>
                  <a:cubicBezTo>
                    <a:pt x="25" y="5"/>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4"/>
            <p:cNvSpPr/>
            <p:nvPr/>
          </p:nvSpPr>
          <p:spPr>
            <a:xfrm>
              <a:off x="4551901" y="2730647"/>
              <a:ext cx="2233" cy="3006"/>
            </a:xfrm>
            <a:custGeom>
              <a:avLst/>
              <a:gdLst/>
              <a:ahLst/>
              <a:cxnLst/>
              <a:rect l="l" t="t" r="r" b="b"/>
              <a:pathLst>
                <a:path w="26" h="35" extrusionOk="0">
                  <a:moveTo>
                    <a:pt x="21" y="0"/>
                  </a:moveTo>
                  <a:cubicBezTo>
                    <a:pt x="13" y="0"/>
                    <a:pt x="9" y="0"/>
                    <a:pt x="0" y="5"/>
                  </a:cubicBezTo>
                  <a:cubicBezTo>
                    <a:pt x="0" y="5"/>
                    <a:pt x="0" y="17"/>
                    <a:pt x="0" y="21"/>
                  </a:cubicBezTo>
                  <a:cubicBezTo>
                    <a:pt x="5" y="31"/>
                    <a:pt x="10" y="35"/>
                    <a:pt x="15" y="35"/>
                  </a:cubicBezTo>
                  <a:cubicBezTo>
                    <a:pt x="18" y="35"/>
                    <a:pt x="22" y="33"/>
                    <a:pt x="25" y="29"/>
                  </a:cubicBezTo>
                  <a:cubicBezTo>
                    <a:pt x="25" y="21"/>
                    <a:pt x="25" y="13"/>
                    <a:pt x="25" y="5"/>
                  </a:cubicBezTo>
                  <a:cubicBezTo>
                    <a:pt x="25" y="5"/>
                    <a:pt x="21"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4"/>
            <p:cNvSpPr/>
            <p:nvPr/>
          </p:nvSpPr>
          <p:spPr>
            <a:xfrm>
              <a:off x="4631849" y="2901534"/>
              <a:ext cx="62172" cy="12537"/>
            </a:xfrm>
            <a:custGeom>
              <a:avLst/>
              <a:gdLst/>
              <a:ahLst/>
              <a:cxnLst/>
              <a:rect l="l" t="t" r="r" b="b"/>
              <a:pathLst>
                <a:path w="724" h="146" extrusionOk="0">
                  <a:moveTo>
                    <a:pt x="707" y="0"/>
                  </a:moveTo>
                  <a:cubicBezTo>
                    <a:pt x="682" y="0"/>
                    <a:pt x="657" y="9"/>
                    <a:pt x="633" y="13"/>
                  </a:cubicBezTo>
                  <a:lnTo>
                    <a:pt x="530" y="13"/>
                  </a:lnTo>
                  <a:cubicBezTo>
                    <a:pt x="518" y="13"/>
                    <a:pt x="506" y="9"/>
                    <a:pt x="489" y="9"/>
                  </a:cubicBezTo>
                  <a:cubicBezTo>
                    <a:pt x="440" y="13"/>
                    <a:pt x="395" y="21"/>
                    <a:pt x="341" y="29"/>
                  </a:cubicBezTo>
                  <a:lnTo>
                    <a:pt x="321" y="29"/>
                  </a:lnTo>
                  <a:cubicBezTo>
                    <a:pt x="314" y="26"/>
                    <a:pt x="306" y="25"/>
                    <a:pt x="299" y="25"/>
                  </a:cubicBezTo>
                  <a:cubicBezTo>
                    <a:pt x="286" y="25"/>
                    <a:pt x="274" y="29"/>
                    <a:pt x="263" y="37"/>
                  </a:cubicBezTo>
                  <a:lnTo>
                    <a:pt x="255" y="37"/>
                  </a:lnTo>
                  <a:cubicBezTo>
                    <a:pt x="214" y="42"/>
                    <a:pt x="177" y="46"/>
                    <a:pt x="136" y="54"/>
                  </a:cubicBezTo>
                  <a:cubicBezTo>
                    <a:pt x="99" y="58"/>
                    <a:pt x="62" y="62"/>
                    <a:pt x="30" y="62"/>
                  </a:cubicBezTo>
                  <a:cubicBezTo>
                    <a:pt x="21" y="62"/>
                    <a:pt x="9" y="62"/>
                    <a:pt x="1" y="83"/>
                  </a:cubicBezTo>
                  <a:cubicBezTo>
                    <a:pt x="5" y="99"/>
                    <a:pt x="9" y="111"/>
                    <a:pt x="13" y="124"/>
                  </a:cubicBezTo>
                  <a:cubicBezTo>
                    <a:pt x="13" y="128"/>
                    <a:pt x="17" y="128"/>
                    <a:pt x="17" y="128"/>
                  </a:cubicBezTo>
                  <a:cubicBezTo>
                    <a:pt x="20" y="127"/>
                    <a:pt x="23" y="127"/>
                    <a:pt x="26" y="127"/>
                  </a:cubicBezTo>
                  <a:cubicBezTo>
                    <a:pt x="31" y="127"/>
                    <a:pt x="36" y="127"/>
                    <a:pt x="41" y="127"/>
                  </a:cubicBezTo>
                  <a:cubicBezTo>
                    <a:pt x="52" y="127"/>
                    <a:pt x="63" y="125"/>
                    <a:pt x="75" y="111"/>
                  </a:cubicBezTo>
                  <a:cubicBezTo>
                    <a:pt x="75" y="110"/>
                    <a:pt x="75" y="109"/>
                    <a:pt x="77" y="109"/>
                  </a:cubicBezTo>
                  <a:cubicBezTo>
                    <a:pt x="80" y="109"/>
                    <a:pt x="84" y="111"/>
                    <a:pt x="91" y="115"/>
                  </a:cubicBezTo>
                  <a:cubicBezTo>
                    <a:pt x="99" y="126"/>
                    <a:pt x="113" y="132"/>
                    <a:pt x="126" y="132"/>
                  </a:cubicBezTo>
                  <a:cubicBezTo>
                    <a:pt x="133" y="132"/>
                    <a:pt x="139" y="130"/>
                    <a:pt x="144" y="128"/>
                  </a:cubicBezTo>
                  <a:cubicBezTo>
                    <a:pt x="153" y="124"/>
                    <a:pt x="162" y="122"/>
                    <a:pt x="171" y="122"/>
                  </a:cubicBezTo>
                  <a:cubicBezTo>
                    <a:pt x="180" y="122"/>
                    <a:pt x="190" y="124"/>
                    <a:pt x="198" y="128"/>
                  </a:cubicBezTo>
                  <a:cubicBezTo>
                    <a:pt x="202" y="130"/>
                    <a:pt x="206" y="131"/>
                    <a:pt x="210" y="131"/>
                  </a:cubicBezTo>
                  <a:cubicBezTo>
                    <a:pt x="213" y="131"/>
                    <a:pt x="216" y="130"/>
                    <a:pt x="218" y="128"/>
                  </a:cubicBezTo>
                  <a:cubicBezTo>
                    <a:pt x="225" y="128"/>
                    <a:pt x="232" y="119"/>
                    <a:pt x="237" y="119"/>
                  </a:cubicBezTo>
                  <a:cubicBezTo>
                    <a:pt x="238" y="119"/>
                    <a:pt x="238" y="119"/>
                    <a:pt x="239" y="119"/>
                  </a:cubicBezTo>
                  <a:cubicBezTo>
                    <a:pt x="250" y="125"/>
                    <a:pt x="261" y="126"/>
                    <a:pt x="272" y="126"/>
                  </a:cubicBezTo>
                  <a:cubicBezTo>
                    <a:pt x="297" y="126"/>
                    <a:pt x="322" y="117"/>
                    <a:pt x="346" y="117"/>
                  </a:cubicBezTo>
                  <a:cubicBezTo>
                    <a:pt x="352" y="117"/>
                    <a:pt x="359" y="117"/>
                    <a:pt x="366" y="119"/>
                  </a:cubicBezTo>
                  <a:cubicBezTo>
                    <a:pt x="374" y="122"/>
                    <a:pt x="381" y="123"/>
                    <a:pt x="389" y="123"/>
                  </a:cubicBezTo>
                  <a:cubicBezTo>
                    <a:pt x="396" y="123"/>
                    <a:pt x="403" y="122"/>
                    <a:pt x="411" y="119"/>
                  </a:cubicBezTo>
                  <a:cubicBezTo>
                    <a:pt x="444" y="124"/>
                    <a:pt x="477" y="124"/>
                    <a:pt x="514" y="128"/>
                  </a:cubicBezTo>
                  <a:cubicBezTo>
                    <a:pt x="526" y="128"/>
                    <a:pt x="538" y="132"/>
                    <a:pt x="547" y="140"/>
                  </a:cubicBezTo>
                  <a:cubicBezTo>
                    <a:pt x="553" y="144"/>
                    <a:pt x="560" y="145"/>
                    <a:pt x="566" y="145"/>
                  </a:cubicBezTo>
                  <a:cubicBezTo>
                    <a:pt x="578" y="145"/>
                    <a:pt x="589" y="140"/>
                    <a:pt x="600" y="140"/>
                  </a:cubicBezTo>
                  <a:cubicBezTo>
                    <a:pt x="625" y="136"/>
                    <a:pt x="649" y="132"/>
                    <a:pt x="674" y="132"/>
                  </a:cubicBezTo>
                  <a:cubicBezTo>
                    <a:pt x="690" y="136"/>
                    <a:pt x="707" y="140"/>
                    <a:pt x="723" y="140"/>
                  </a:cubicBezTo>
                  <a:lnTo>
                    <a:pt x="719"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4"/>
            <p:cNvSpPr/>
            <p:nvPr/>
          </p:nvSpPr>
          <p:spPr>
            <a:xfrm>
              <a:off x="4631162" y="2879293"/>
              <a:ext cx="62086" cy="12108"/>
            </a:xfrm>
            <a:custGeom>
              <a:avLst/>
              <a:gdLst/>
              <a:ahLst/>
              <a:cxnLst/>
              <a:rect l="l" t="t" r="r" b="b"/>
              <a:pathLst>
                <a:path w="723" h="141" extrusionOk="0">
                  <a:moveTo>
                    <a:pt x="653" y="0"/>
                  </a:moveTo>
                  <a:cubicBezTo>
                    <a:pt x="650" y="0"/>
                    <a:pt x="648" y="1"/>
                    <a:pt x="645" y="1"/>
                  </a:cubicBezTo>
                  <a:cubicBezTo>
                    <a:pt x="600" y="13"/>
                    <a:pt x="555" y="22"/>
                    <a:pt x="509" y="30"/>
                  </a:cubicBezTo>
                  <a:lnTo>
                    <a:pt x="464" y="30"/>
                  </a:lnTo>
                  <a:cubicBezTo>
                    <a:pt x="444" y="30"/>
                    <a:pt x="427" y="34"/>
                    <a:pt x="407" y="38"/>
                  </a:cubicBezTo>
                  <a:cubicBezTo>
                    <a:pt x="399" y="40"/>
                    <a:pt x="390" y="41"/>
                    <a:pt x="383" y="41"/>
                  </a:cubicBezTo>
                  <a:cubicBezTo>
                    <a:pt x="375" y="41"/>
                    <a:pt x="368" y="40"/>
                    <a:pt x="362" y="38"/>
                  </a:cubicBezTo>
                  <a:cubicBezTo>
                    <a:pt x="341" y="38"/>
                    <a:pt x="325" y="38"/>
                    <a:pt x="308" y="42"/>
                  </a:cubicBezTo>
                  <a:cubicBezTo>
                    <a:pt x="300" y="42"/>
                    <a:pt x="292" y="46"/>
                    <a:pt x="280" y="46"/>
                  </a:cubicBezTo>
                  <a:cubicBezTo>
                    <a:pt x="267" y="43"/>
                    <a:pt x="255" y="42"/>
                    <a:pt x="242" y="42"/>
                  </a:cubicBezTo>
                  <a:cubicBezTo>
                    <a:pt x="222" y="42"/>
                    <a:pt x="201" y="45"/>
                    <a:pt x="181" y="50"/>
                  </a:cubicBezTo>
                  <a:cubicBezTo>
                    <a:pt x="140" y="58"/>
                    <a:pt x="99" y="63"/>
                    <a:pt x="58" y="67"/>
                  </a:cubicBezTo>
                  <a:cubicBezTo>
                    <a:pt x="50" y="67"/>
                    <a:pt x="38" y="67"/>
                    <a:pt x="29" y="63"/>
                  </a:cubicBezTo>
                  <a:cubicBezTo>
                    <a:pt x="27" y="62"/>
                    <a:pt x="25" y="61"/>
                    <a:pt x="22" y="61"/>
                  </a:cubicBezTo>
                  <a:cubicBezTo>
                    <a:pt x="14" y="61"/>
                    <a:pt x="7" y="69"/>
                    <a:pt x="1" y="95"/>
                  </a:cubicBezTo>
                  <a:cubicBezTo>
                    <a:pt x="5" y="112"/>
                    <a:pt x="9" y="124"/>
                    <a:pt x="13" y="140"/>
                  </a:cubicBezTo>
                  <a:cubicBezTo>
                    <a:pt x="16" y="139"/>
                    <a:pt x="18" y="139"/>
                    <a:pt x="21" y="139"/>
                  </a:cubicBezTo>
                  <a:lnTo>
                    <a:pt x="21" y="139"/>
                  </a:lnTo>
                  <a:cubicBezTo>
                    <a:pt x="27" y="139"/>
                    <a:pt x="32" y="139"/>
                    <a:pt x="38" y="128"/>
                  </a:cubicBezTo>
                  <a:cubicBezTo>
                    <a:pt x="44" y="122"/>
                    <a:pt x="49" y="120"/>
                    <a:pt x="54" y="120"/>
                  </a:cubicBezTo>
                  <a:cubicBezTo>
                    <a:pt x="59" y="120"/>
                    <a:pt x="64" y="122"/>
                    <a:pt x="70" y="124"/>
                  </a:cubicBezTo>
                  <a:cubicBezTo>
                    <a:pt x="83" y="132"/>
                    <a:pt x="96" y="135"/>
                    <a:pt x="109" y="135"/>
                  </a:cubicBezTo>
                  <a:cubicBezTo>
                    <a:pt x="117" y="135"/>
                    <a:pt x="124" y="134"/>
                    <a:pt x="132" y="132"/>
                  </a:cubicBezTo>
                  <a:cubicBezTo>
                    <a:pt x="152" y="132"/>
                    <a:pt x="169" y="132"/>
                    <a:pt x="185" y="128"/>
                  </a:cubicBezTo>
                  <a:cubicBezTo>
                    <a:pt x="193" y="124"/>
                    <a:pt x="202" y="123"/>
                    <a:pt x="210" y="123"/>
                  </a:cubicBezTo>
                  <a:cubicBezTo>
                    <a:pt x="226" y="123"/>
                    <a:pt x="243" y="128"/>
                    <a:pt x="259" y="128"/>
                  </a:cubicBezTo>
                  <a:cubicBezTo>
                    <a:pt x="289" y="128"/>
                    <a:pt x="318" y="139"/>
                    <a:pt x="346" y="139"/>
                  </a:cubicBezTo>
                  <a:cubicBezTo>
                    <a:pt x="353" y="139"/>
                    <a:pt x="359" y="138"/>
                    <a:pt x="366" y="136"/>
                  </a:cubicBezTo>
                  <a:cubicBezTo>
                    <a:pt x="371" y="135"/>
                    <a:pt x="376" y="134"/>
                    <a:pt x="381" y="134"/>
                  </a:cubicBezTo>
                  <a:cubicBezTo>
                    <a:pt x="388" y="134"/>
                    <a:pt x="396" y="136"/>
                    <a:pt x="403" y="140"/>
                  </a:cubicBezTo>
                  <a:cubicBezTo>
                    <a:pt x="431" y="140"/>
                    <a:pt x="464" y="140"/>
                    <a:pt x="493" y="132"/>
                  </a:cubicBezTo>
                  <a:cubicBezTo>
                    <a:pt x="500" y="131"/>
                    <a:pt x="508" y="131"/>
                    <a:pt x="516" y="131"/>
                  </a:cubicBezTo>
                  <a:cubicBezTo>
                    <a:pt x="534" y="131"/>
                    <a:pt x="555" y="133"/>
                    <a:pt x="575" y="136"/>
                  </a:cubicBezTo>
                  <a:lnTo>
                    <a:pt x="645" y="136"/>
                  </a:lnTo>
                  <a:cubicBezTo>
                    <a:pt x="651" y="135"/>
                    <a:pt x="657" y="135"/>
                    <a:pt x="664" y="135"/>
                  </a:cubicBezTo>
                  <a:cubicBezTo>
                    <a:pt x="679" y="135"/>
                    <a:pt x="696" y="138"/>
                    <a:pt x="711" y="140"/>
                  </a:cubicBezTo>
                  <a:lnTo>
                    <a:pt x="723" y="140"/>
                  </a:lnTo>
                  <a:lnTo>
                    <a:pt x="719" y="22"/>
                  </a:lnTo>
                  <a:cubicBezTo>
                    <a:pt x="697" y="14"/>
                    <a:pt x="675" y="0"/>
                    <a:pt x="65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4"/>
            <p:cNvSpPr/>
            <p:nvPr/>
          </p:nvSpPr>
          <p:spPr>
            <a:xfrm>
              <a:off x="4642411" y="2924118"/>
              <a:ext cx="51953" cy="12709"/>
            </a:xfrm>
            <a:custGeom>
              <a:avLst/>
              <a:gdLst/>
              <a:ahLst/>
              <a:cxnLst/>
              <a:rect l="l" t="t" r="r" b="b"/>
              <a:pathLst>
                <a:path w="605" h="148" extrusionOk="0">
                  <a:moveTo>
                    <a:pt x="588" y="0"/>
                  </a:moveTo>
                  <a:cubicBezTo>
                    <a:pt x="568" y="3"/>
                    <a:pt x="551" y="11"/>
                    <a:pt x="532" y="11"/>
                  </a:cubicBezTo>
                  <a:cubicBezTo>
                    <a:pt x="524" y="11"/>
                    <a:pt x="515" y="9"/>
                    <a:pt x="506" y="4"/>
                  </a:cubicBezTo>
                  <a:cubicBezTo>
                    <a:pt x="502" y="4"/>
                    <a:pt x="493" y="8"/>
                    <a:pt x="489" y="8"/>
                  </a:cubicBezTo>
                  <a:cubicBezTo>
                    <a:pt x="483" y="10"/>
                    <a:pt x="476" y="11"/>
                    <a:pt x="469" y="11"/>
                  </a:cubicBezTo>
                  <a:cubicBezTo>
                    <a:pt x="462" y="11"/>
                    <a:pt x="454" y="10"/>
                    <a:pt x="448" y="8"/>
                  </a:cubicBezTo>
                  <a:cubicBezTo>
                    <a:pt x="428" y="8"/>
                    <a:pt x="407" y="8"/>
                    <a:pt x="391" y="17"/>
                  </a:cubicBezTo>
                  <a:cubicBezTo>
                    <a:pt x="370" y="21"/>
                    <a:pt x="354" y="21"/>
                    <a:pt x="333" y="21"/>
                  </a:cubicBezTo>
                  <a:cubicBezTo>
                    <a:pt x="288" y="21"/>
                    <a:pt x="243" y="25"/>
                    <a:pt x="202" y="33"/>
                  </a:cubicBezTo>
                  <a:cubicBezTo>
                    <a:pt x="153" y="41"/>
                    <a:pt x="104" y="45"/>
                    <a:pt x="54" y="53"/>
                  </a:cubicBezTo>
                  <a:lnTo>
                    <a:pt x="30" y="53"/>
                  </a:lnTo>
                  <a:cubicBezTo>
                    <a:pt x="21" y="58"/>
                    <a:pt x="9" y="62"/>
                    <a:pt x="1" y="70"/>
                  </a:cubicBezTo>
                  <a:lnTo>
                    <a:pt x="1" y="86"/>
                  </a:lnTo>
                  <a:cubicBezTo>
                    <a:pt x="5" y="94"/>
                    <a:pt x="9" y="111"/>
                    <a:pt x="13" y="111"/>
                  </a:cubicBezTo>
                  <a:cubicBezTo>
                    <a:pt x="26" y="115"/>
                    <a:pt x="42" y="115"/>
                    <a:pt x="58" y="115"/>
                  </a:cubicBezTo>
                  <a:cubicBezTo>
                    <a:pt x="67" y="113"/>
                    <a:pt x="76" y="112"/>
                    <a:pt x="85" y="112"/>
                  </a:cubicBezTo>
                  <a:cubicBezTo>
                    <a:pt x="94" y="112"/>
                    <a:pt x="104" y="113"/>
                    <a:pt x="112" y="115"/>
                  </a:cubicBezTo>
                  <a:cubicBezTo>
                    <a:pt x="118" y="119"/>
                    <a:pt x="126" y="121"/>
                    <a:pt x="134" y="121"/>
                  </a:cubicBezTo>
                  <a:cubicBezTo>
                    <a:pt x="143" y="121"/>
                    <a:pt x="151" y="119"/>
                    <a:pt x="157" y="115"/>
                  </a:cubicBezTo>
                  <a:cubicBezTo>
                    <a:pt x="160" y="112"/>
                    <a:pt x="165" y="109"/>
                    <a:pt x="169" y="109"/>
                  </a:cubicBezTo>
                  <a:cubicBezTo>
                    <a:pt x="171" y="109"/>
                    <a:pt x="172" y="110"/>
                    <a:pt x="173" y="111"/>
                  </a:cubicBezTo>
                  <a:cubicBezTo>
                    <a:pt x="200" y="116"/>
                    <a:pt x="226" y="118"/>
                    <a:pt x="252" y="118"/>
                  </a:cubicBezTo>
                  <a:cubicBezTo>
                    <a:pt x="270" y="118"/>
                    <a:pt x="288" y="117"/>
                    <a:pt x="305" y="115"/>
                  </a:cubicBezTo>
                  <a:cubicBezTo>
                    <a:pt x="342" y="115"/>
                    <a:pt x="374" y="119"/>
                    <a:pt x="407" y="123"/>
                  </a:cubicBezTo>
                  <a:cubicBezTo>
                    <a:pt x="440" y="127"/>
                    <a:pt x="473" y="127"/>
                    <a:pt x="506" y="127"/>
                  </a:cubicBezTo>
                  <a:cubicBezTo>
                    <a:pt x="514" y="127"/>
                    <a:pt x="526" y="127"/>
                    <a:pt x="534" y="131"/>
                  </a:cubicBezTo>
                  <a:cubicBezTo>
                    <a:pt x="555" y="144"/>
                    <a:pt x="580" y="148"/>
                    <a:pt x="604" y="148"/>
                  </a:cubicBezTo>
                  <a:lnTo>
                    <a:pt x="600" y="4"/>
                  </a:lnTo>
                  <a:cubicBezTo>
                    <a:pt x="596" y="4"/>
                    <a:pt x="592" y="0"/>
                    <a:pt x="5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4"/>
            <p:cNvSpPr/>
            <p:nvPr/>
          </p:nvSpPr>
          <p:spPr>
            <a:xfrm>
              <a:off x="4663621" y="2767658"/>
              <a:ext cx="25418" cy="10734"/>
            </a:xfrm>
            <a:custGeom>
              <a:avLst/>
              <a:gdLst/>
              <a:ahLst/>
              <a:cxnLst/>
              <a:rect l="l" t="t" r="r" b="b"/>
              <a:pathLst>
                <a:path w="296" h="125" extrusionOk="0">
                  <a:moveTo>
                    <a:pt x="291" y="0"/>
                  </a:moveTo>
                  <a:cubicBezTo>
                    <a:pt x="275" y="8"/>
                    <a:pt x="263" y="4"/>
                    <a:pt x="246" y="8"/>
                  </a:cubicBezTo>
                  <a:lnTo>
                    <a:pt x="242" y="8"/>
                  </a:lnTo>
                  <a:cubicBezTo>
                    <a:pt x="230" y="4"/>
                    <a:pt x="217" y="3"/>
                    <a:pt x="205" y="3"/>
                  </a:cubicBezTo>
                  <a:cubicBezTo>
                    <a:pt x="179" y="3"/>
                    <a:pt x="155" y="10"/>
                    <a:pt x="136" y="21"/>
                  </a:cubicBezTo>
                  <a:cubicBezTo>
                    <a:pt x="134" y="22"/>
                    <a:pt x="132" y="23"/>
                    <a:pt x="130" y="23"/>
                  </a:cubicBezTo>
                  <a:cubicBezTo>
                    <a:pt x="126" y="23"/>
                    <a:pt x="122" y="21"/>
                    <a:pt x="119" y="21"/>
                  </a:cubicBezTo>
                  <a:lnTo>
                    <a:pt x="99" y="21"/>
                  </a:lnTo>
                  <a:cubicBezTo>
                    <a:pt x="74" y="25"/>
                    <a:pt x="53" y="29"/>
                    <a:pt x="29" y="33"/>
                  </a:cubicBezTo>
                  <a:lnTo>
                    <a:pt x="0" y="37"/>
                  </a:lnTo>
                  <a:cubicBezTo>
                    <a:pt x="0" y="49"/>
                    <a:pt x="4" y="62"/>
                    <a:pt x="8" y="74"/>
                  </a:cubicBezTo>
                  <a:cubicBezTo>
                    <a:pt x="17" y="86"/>
                    <a:pt x="25" y="99"/>
                    <a:pt x="33" y="99"/>
                  </a:cubicBezTo>
                  <a:cubicBezTo>
                    <a:pt x="38" y="98"/>
                    <a:pt x="44" y="97"/>
                    <a:pt x="49" y="97"/>
                  </a:cubicBezTo>
                  <a:cubicBezTo>
                    <a:pt x="63" y="97"/>
                    <a:pt x="75" y="101"/>
                    <a:pt x="90" y="107"/>
                  </a:cubicBezTo>
                  <a:lnTo>
                    <a:pt x="99" y="107"/>
                  </a:lnTo>
                  <a:cubicBezTo>
                    <a:pt x="104" y="104"/>
                    <a:pt x="108" y="103"/>
                    <a:pt x="113" y="103"/>
                  </a:cubicBezTo>
                  <a:cubicBezTo>
                    <a:pt x="133" y="103"/>
                    <a:pt x="153" y="119"/>
                    <a:pt x="172" y="119"/>
                  </a:cubicBezTo>
                  <a:cubicBezTo>
                    <a:pt x="181" y="119"/>
                    <a:pt x="191" y="117"/>
                    <a:pt x="199" y="117"/>
                  </a:cubicBezTo>
                  <a:cubicBezTo>
                    <a:pt x="203" y="117"/>
                    <a:pt x="207" y="118"/>
                    <a:pt x="209" y="119"/>
                  </a:cubicBezTo>
                  <a:cubicBezTo>
                    <a:pt x="216" y="119"/>
                    <a:pt x="223" y="117"/>
                    <a:pt x="230" y="117"/>
                  </a:cubicBezTo>
                  <a:cubicBezTo>
                    <a:pt x="234" y="117"/>
                    <a:pt x="239" y="118"/>
                    <a:pt x="242" y="123"/>
                  </a:cubicBezTo>
                  <a:cubicBezTo>
                    <a:pt x="245" y="124"/>
                    <a:pt x="248" y="124"/>
                    <a:pt x="251" y="124"/>
                  </a:cubicBezTo>
                  <a:cubicBezTo>
                    <a:pt x="265" y="124"/>
                    <a:pt x="277" y="118"/>
                    <a:pt x="288" y="118"/>
                  </a:cubicBezTo>
                  <a:cubicBezTo>
                    <a:pt x="291" y="118"/>
                    <a:pt x="293" y="119"/>
                    <a:pt x="296" y="119"/>
                  </a:cubicBezTo>
                  <a:lnTo>
                    <a:pt x="29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4"/>
            <p:cNvSpPr/>
            <p:nvPr/>
          </p:nvSpPr>
          <p:spPr>
            <a:xfrm>
              <a:off x="4632621" y="2856966"/>
              <a:ext cx="59939" cy="12709"/>
            </a:xfrm>
            <a:custGeom>
              <a:avLst/>
              <a:gdLst/>
              <a:ahLst/>
              <a:cxnLst/>
              <a:rect l="l" t="t" r="r" b="b"/>
              <a:pathLst>
                <a:path w="698" h="148" extrusionOk="0">
                  <a:moveTo>
                    <a:pt x="669" y="1"/>
                  </a:moveTo>
                  <a:cubicBezTo>
                    <a:pt x="650" y="1"/>
                    <a:pt x="629" y="5"/>
                    <a:pt x="611" y="11"/>
                  </a:cubicBezTo>
                  <a:cubicBezTo>
                    <a:pt x="583" y="15"/>
                    <a:pt x="554" y="19"/>
                    <a:pt x="525" y="19"/>
                  </a:cubicBezTo>
                  <a:cubicBezTo>
                    <a:pt x="497" y="23"/>
                    <a:pt x="468" y="31"/>
                    <a:pt x="439" y="39"/>
                  </a:cubicBezTo>
                  <a:cubicBezTo>
                    <a:pt x="410" y="44"/>
                    <a:pt x="382" y="39"/>
                    <a:pt x="353" y="48"/>
                  </a:cubicBezTo>
                  <a:lnTo>
                    <a:pt x="337" y="48"/>
                  </a:lnTo>
                  <a:cubicBezTo>
                    <a:pt x="320" y="42"/>
                    <a:pt x="302" y="39"/>
                    <a:pt x="285" y="39"/>
                  </a:cubicBezTo>
                  <a:cubicBezTo>
                    <a:pt x="243" y="39"/>
                    <a:pt x="201" y="52"/>
                    <a:pt x="160" y="52"/>
                  </a:cubicBezTo>
                  <a:cubicBezTo>
                    <a:pt x="148" y="52"/>
                    <a:pt x="135" y="52"/>
                    <a:pt x="123" y="48"/>
                  </a:cubicBezTo>
                  <a:cubicBezTo>
                    <a:pt x="94" y="39"/>
                    <a:pt x="66" y="39"/>
                    <a:pt x="33" y="39"/>
                  </a:cubicBezTo>
                  <a:cubicBezTo>
                    <a:pt x="21" y="39"/>
                    <a:pt x="4" y="39"/>
                    <a:pt x="0" y="76"/>
                  </a:cubicBezTo>
                  <a:cubicBezTo>
                    <a:pt x="8" y="113"/>
                    <a:pt x="21" y="117"/>
                    <a:pt x="33" y="117"/>
                  </a:cubicBezTo>
                  <a:cubicBezTo>
                    <a:pt x="45" y="117"/>
                    <a:pt x="58" y="126"/>
                    <a:pt x="70" y="126"/>
                  </a:cubicBezTo>
                  <a:cubicBezTo>
                    <a:pt x="81" y="122"/>
                    <a:pt x="92" y="120"/>
                    <a:pt x="103" y="120"/>
                  </a:cubicBezTo>
                  <a:cubicBezTo>
                    <a:pt x="117" y="120"/>
                    <a:pt x="132" y="123"/>
                    <a:pt x="148" y="130"/>
                  </a:cubicBezTo>
                  <a:cubicBezTo>
                    <a:pt x="153" y="121"/>
                    <a:pt x="158" y="118"/>
                    <a:pt x="164" y="118"/>
                  </a:cubicBezTo>
                  <a:cubicBezTo>
                    <a:pt x="173" y="118"/>
                    <a:pt x="183" y="125"/>
                    <a:pt x="193" y="130"/>
                  </a:cubicBezTo>
                  <a:cubicBezTo>
                    <a:pt x="201" y="130"/>
                    <a:pt x="209" y="134"/>
                    <a:pt x="222" y="134"/>
                  </a:cubicBezTo>
                  <a:cubicBezTo>
                    <a:pt x="234" y="138"/>
                    <a:pt x="250" y="146"/>
                    <a:pt x="263" y="146"/>
                  </a:cubicBezTo>
                  <a:cubicBezTo>
                    <a:pt x="269" y="147"/>
                    <a:pt x="275" y="148"/>
                    <a:pt x="281" y="148"/>
                  </a:cubicBezTo>
                  <a:cubicBezTo>
                    <a:pt x="299" y="148"/>
                    <a:pt x="317" y="143"/>
                    <a:pt x="332" y="134"/>
                  </a:cubicBezTo>
                  <a:cubicBezTo>
                    <a:pt x="337" y="134"/>
                    <a:pt x="341" y="130"/>
                    <a:pt x="341" y="130"/>
                  </a:cubicBezTo>
                  <a:cubicBezTo>
                    <a:pt x="347" y="133"/>
                    <a:pt x="354" y="134"/>
                    <a:pt x="360" y="134"/>
                  </a:cubicBezTo>
                  <a:cubicBezTo>
                    <a:pt x="377" y="134"/>
                    <a:pt x="392" y="126"/>
                    <a:pt x="410" y="126"/>
                  </a:cubicBezTo>
                  <a:cubicBezTo>
                    <a:pt x="431" y="126"/>
                    <a:pt x="451" y="130"/>
                    <a:pt x="472" y="138"/>
                  </a:cubicBezTo>
                  <a:cubicBezTo>
                    <a:pt x="481" y="141"/>
                    <a:pt x="490" y="142"/>
                    <a:pt x="500" y="142"/>
                  </a:cubicBezTo>
                  <a:cubicBezTo>
                    <a:pt x="525" y="142"/>
                    <a:pt x="551" y="134"/>
                    <a:pt x="575" y="134"/>
                  </a:cubicBezTo>
                  <a:cubicBezTo>
                    <a:pt x="598" y="134"/>
                    <a:pt x="617" y="113"/>
                    <a:pt x="640" y="113"/>
                  </a:cubicBezTo>
                  <a:cubicBezTo>
                    <a:pt x="649" y="113"/>
                    <a:pt x="658" y="116"/>
                    <a:pt x="669" y="126"/>
                  </a:cubicBezTo>
                  <a:cubicBezTo>
                    <a:pt x="677" y="130"/>
                    <a:pt x="685" y="130"/>
                    <a:pt x="698" y="130"/>
                  </a:cubicBezTo>
                  <a:lnTo>
                    <a:pt x="689" y="2"/>
                  </a:lnTo>
                  <a:cubicBezTo>
                    <a:pt x="683" y="1"/>
                    <a:pt x="676" y="1"/>
                    <a:pt x="66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4"/>
            <p:cNvSpPr/>
            <p:nvPr/>
          </p:nvSpPr>
          <p:spPr>
            <a:xfrm>
              <a:off x="4618882" y="2834467"/>
              <a:ext cx="72648" cy="12194"/>
            </a:xfrm>
            <a:custGeom>
              <a:avLst/>
              <a:gdLst/>
              <a:ahLst/>
              <a:cxnLst/>
              <a:rect l="l" t="t" r="r" b="b"/>
              <a:pathLst>
                <a:path w="846" h="142" extrusionOk="0">
                  <a:moveTo>
                    <a:pt x="810" y="1"/>
                  </a:moveTo>
                  <a:cubicBezTo>
                    <a:pt x="774" y="1"/>
                    <a:pt x="740" y="9"/>
                    <a:pt x="706" y="22"/>
                  </a:cubicBezTo>
                  <a:cubicBezTo>
                    <a:pt x="685" y="31"/>
                    <a:pt x="657" y="35"/>
                    <a:pt x="632" y="39"/>
                  </a:cubicBezTo>
                  <a:lnTo>
                    <a:pt x="611" y="43"/>
                  </a:lnTo>
                  <a:cubicBezTo>
                    <a:pt x="595" y="47"/>
                    <a:pt x="579" y="47"/>
                    <a:pt x="562" y="47"/>
                  </a:cubicBezTo>
                  <a:cubicBezTo>
                    <a:pt x="521" y="47"/>
                    <a:pt x="484" y="47"/>
                    <a:pt x="447" y="51"/>
                  </a:cubicBezTo>
                  <a:lnTo>
                    <a:pt x="328" y="51"/>
                  </a:lnTo>
                  <a:cubicBezTo>
                    <a:pt x="316" y="51"/>
                    <a:pt x="300" y="51"/>
                    <a:pt x="287" y="55"/>
                  </a:cubicBezTo>
                  <a:cubicBezTo>
                    <a:pt x="263" y="61"/>
                    <a:pt x="239" y="65"/>
                    <a:pt x="215" y="65"/>
                  </a:cubicBezTo>
                  <a:cubicBezTo>
                    <a:pt x="206" y="65"/>
                    <a:pt x="198" y="65"/>
                    <a:pt x="189" y="63"/>
                  </a:cubicBezTo>
                  <a:cubicBezTo>
                    <a:pt x="158" y="58"/>
                    <a:pt x="128" y="55"/>
                    <a:pt x="97" y="55"/>
                  </a:cubicBezTo>
                  <a:cubicBezTo>
                    <a:pt x="79" y="55"/>
                    <a:pt x="60" y="56"/>
                    <a:pt x="41" y="59"/>
                  </a:cubicBezTo>
                  <a:cubicBezTo>
                    <a:pt x="25" y="59"/>
                    <a:pt x="12" y="68"/>
                    <a:pt x="0" y="96"/>
                  </a:cubicBezTo>
                  <a:cubicBezTo>
                    <a:pt x="11" y="115"/>
                    <a:pt x="20" y="123"/>
                    <a:pt x="29" y="123"/>
                  </a:cubicBezTo>
                  <a:cubicBezTo>
                    <a:pt x="34" y="123"/>
                    <a:pt x="39" y="121"/>
                    <a:pt x="45" y="117"/>
                  </a:cubicBezTo>
                  <a:cubicBezTo>
                    <a:pt x="51" y="115"/>
                    <a:pt x="59" y="114"/>
                    <a:pt x="66" y="114"/>
                  </a:cubicBezTo>
                  <a:cubicBezTo>
                    <a:pt x="74" y="114"/>
                    <a:pt x="82" y="115"/>
                    <a:pt x="90" y="117"/>
                  </a:cubicBezTo>
                  <a:cubicBezTo>
                    <a:pt x="103" y="121"/>
                    <a:pt x="115" y="125"/>
                    <a:pt x="127" y="125"/>
                  </a:cubicBezTo>
                  <a:cubicBezTo>
                    <a:pt x="137" y="127"/>
                    <a:pt x="148" y="128"/>
                    <a:pt x="158" y="128"/>
                  </a:cubicBezTo>
                  <a:cubicBezTo>
                    <a:pt x="172" y="128"/>
                    <a:pt x="185" y="126"/>
                    <a:pt x="197" y="121"/>
                  </a:cubicBezTo>
                  <a:cubicBezTo>
                    <a:pt x="201" y="121"/>
                    <a:pt x="205" y="121"/>
                    <a:pt x="205" y="125"/>
                  </a:cubicBezTo>
                  <a:cubicBezTo>
                    <a:pt x="211" y="131"/>
                    <a:pt x="218" y="133"/>
                    <a:pt x="223" y="133"/>
                  </a:cubicBezTo>
                  <a:cubicBezTo>
                    <a:pt x="229" y="133"/>
                    <a:pt x="234" y="131"/>
                    <a:pt x="238" y="129"/>
                  </a:cubicBezTo>
                  <a:cubicBezTo>
                    <a:pt x="250" y="121"/>
                    <a:pt x="263" y="121"/>
                    <a:pt x="275" y="121"/>
                  </a:cubicBezTo>
                  <a:cubicBezTo>
                    <a:pt x="287" y="117"/>
                    <a:pt x="300" y="117"/>
                    <a:pt x="312" y="117"/>
                  </a:cubicBezTo>
                  <a:cubicBezTo>
                    <a:pt x="316" y="116"/>
                    <a:pt x="321" y="115"/>
                    <a:pt x="326" y="115"/>
                  </a:cubicBezTo>
                  <a:cubicBezTo>
                    <a:pt x="339" y="115"/>
                    <a:pt x="353" y="119"/>
                    <a:pt x="365" y="125"/>
                  </a:cubicBezTo>
                  <a:cubicBezTo>
                    <a:pt x="373" y="133"/>
                    <a:pt x="390" y="137"/>
                    <a:pt x="402" y="137"/>
                  </a:cubicBezTo>
                  <a:lnTo>
                    <a:pt x="488" y="137"/>
                  </a:lnTo>
                  <a:cubicBezTo>
                    <a:pt x="542" y="137"/>
                    <a:pt x="599" y="141"/>
                    <a:pt x="652" y="141"/>
                  </a:cubicBezTo>
                  <a:cubicBezTo>
                    <a:pt x="681" y="141"/>
                    <a:pt x="710" y="133"/>
                    <a:pt x="735" y="133"/>
                  </a:cubicBezTo>
                  <a:cubicBezTo>
                    <a:pt x="745" y="131"/>
                    <a:pt x="755" y="130"/>
                    <a:pt x="765" y="130"/>
                  </a:cubicBezTo>
                  <a:cubicBezTo>
                    <a:pt x="775" y="130"/>
                    <a:pt x="784" y="131"/>
                    <a:pt x="792" y="133"/>
                  </a:cubicBezTo>
                  <a:cubicBezTo>
                    <a:pt x="799" y="133"/>
                    <a:pt x="805" y="138"/>
                    <a:pt x="814" y="138"/>
                  </a:cubicBezTo>
                  <a:cubicBezTo>
                    <a:pt x="816" y="138"/>
                    <a:pt x="818" y="138"/>
                    <a:pt x="821" y="137"/>
                  </a:cubicBezTo>
                  <a:cubicBezTo>
                    <a:pt x="829" y="137"/>
                    <a:pt x="837" y="133"/>
                    <a:pt x="845" y="133"/>
                  </a:cubicBezTo>
                  <a:lnTo>
                    <a:pt x="841" y="2"/>
                  </a:lnTo>
                  <a:lnTo>
                    <a:pt x="833" y="2"/>
                  </a:lnTo>
                  <a:cubicBezTo>
                    <a:pt x="825" y="1"/>
                    <a:pt x="818" y="1"/>
                    <a:pt x="81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4"/>
            <p:cNvSpPr/>
            <p:nvPr/>
          </p:nvSpPr>
          <p:spPr>
            <a:xfrm>
              <a:off x="4624807" y="2812398"/>
              <a:ext cx="65607" cy="12194"/>
            </a:xfrm>
            <a:custGeom>
              <a:avLst/>
              <a:gdLst/>
              <a:ahLst/>
              <a:cxnLst/>
              <a:rect l="l" t="t" r="r" b="b"/>
              <a:pathLst>
                <a:path w="764" h="142" extrusionOk="0">
                  <a:moveTo>
                    <a:pt x="760" y="0"/>
                  </a:moveTo>
                  <a:cubicBezTo>
                    <a:pt x="727" y="0"/>
                    <a:pt x="690" y="4"/>
                    <a:pt x="657" y="9"/>
                  </a:cubicBezTo>
                  <a:cubicBezTo>
                    <a:pt x="645" y="13"/>
                    <a:pt x="629" y="17"/>
                    <a:pt x="616" y="21"/>
                  </a:cubicBezTo>
                  <a:cubicBezTo>
                    <a:pt x="604" y="29"/>
                    <a:pt x="583" y="33"/>
                    <a:pt x="567" y="33"/>
                  </a:cubicBezTo>
                  <a:cubicBezTo>
                    <a:pt x="553" y="31"/>
                    <a:pt x="539" y="30"/>
                    <a:pt x="526" y="30"/>
                  </a:cubicBezTo>
                  <a:cubicBezTo>
                    <a:pt x="513" y="30"/>
                    <a:pt x="499" y="31"/>
                    <a:pt x="485" y="33"/>
                  </a:cubicBezTo>
                  <a:lnTo>
                    <a:pt x="329" y="41"/>
                  </a:lnTo>
                  <a:lnTo>
                    <a:pt x="263" y="41"/>
                  </a:lnTo>
                  <a:cubicBezTo>
                    <a:pt x="262" y="41"/>
                    <a:pt x="261" y="40"/>
                    <a:pt x="260" y="40"/>
                  </a:cubicBezTo>
                  <a:cubicBezTo>
                    <a:pt x="251" y="40"/>
                    <a:pt x="244" y="60"/>
                    <a:pt x="233" y="60"/>
                  </a:cubicBezTo>
                  <a:cubicBezTo>
                    <a:pt x="231" y="60"/>
                    <a:pt x="229" y="60"/>
                    <a:pt x="226" y="58"/>
                  </a:cubicBezTo>
                  <a:cubicBezTo>
                    <a:pt x="221" y="54"/>
                    <a:pt x="216" y="53"/>
                    <a:pt x="211" y="53"/>
                  </a:cubicBezTo>
                  <a:cubicBezTo>
                    <a:pt x="204" y="53"/>
                    <a:pt x="197" y="55"/>
                    <a:pt x="190" y="58"/>
                  </a:cubicBezTo>
                  <a:cubicBezTo>
                    <a:pt x="136" y="58"/>
                    <a:pt x="87" y="62"/>
                    <a:pt x="34" y="62"/>
                  </a:cubicBezTo>
                  <a:cubicBezTo>
                    <a:pt x="25" y="62"/>
                    <a:pt x="17" y="66"/>
                    <a:pt x="9" y="74"/>
                  </a:cubicBezTo>
                  <a:cubicBezTo>
                    <a:pt x="5" y="82"/>
                    <a:pt x="1" y="91"/>
                    <a:pt x="1" y="99"/>
                  </a:cubicBezTo>
                  <a:cubicBezTo>
                    <a:pt x="1" y="107"/>
                    <a:pt x="5" y="115"/>
                    <a:pt x="9" y="123"/>
                  </a:cubicBezTo>
                  <a:cubicBezTo>
                    <a:pt x="13" y="128"/>
                    <a:pt x="17" y="132"/>
                    <a:pt x="21" y="132"/>
                  </a:cubicBezTo>
                  <a:cubicBezTo>
                    <a:pt x="30" y="132"/>
                    <a:pt x="38" y="132"/>
                    <a:pt x="46" y="128"/>
                  </a:cubicBezTo>
                  <a:cubicBezTo>
                    <a:pt x="54" y="123"/>
                    <a:pt x="63" y="121"/>
                    <a:pt x="73" y="121"/>
                  </a:cubicBezTo>
                  <a:cubicBezTo>
                    <a:pt x="82" y="121"/>
                    <a:pt x="91" y="123"/>
                    <a:pt x="99" y="128"/>
                  </a:cubicBezTo>
                  <a:cubicBezTo>
                    <a:pt x="105" y="128"/>
                    <a:pt x="110" y="124"/>
                    <a:pt x="118" y="124"/>
                  </a:cubicBezTo>
                  <a:cubicBezTo>
                    <a:pt x="122" y="124"/>
                    <a:pt x="127" y="125"/>
                    <a:pt x="132" y="128"/>
                  </a:cubicBezTo>
                  <a:cubicBezTo>
                    <a:pt x="141" y="130"/>
                    <a:pt x="149" y="133"/>
                    <a:pt x="157" y="133"/>
                  </a:cubicBezTo>
                  <a:cubicBezTo>
                    <a:pt x="163" y="133"/>
                    <a:pt x="170" y="131"/>
                    <a:pt x="177" y="123"/>
                  </a:cubicBezTo>
                  <a:cubicBezTo>
                    <a:pt x="178" y="121"/>
                    <a:pt x="180" y="121"/>
                    <a:pt x="181" y="121"/>
                  </a:cubicBezTo>
                  <a:cubicBezTo>
                    <a:pt x="185" y="121"/>
                    <a:pt x="191" y="128"/>
                    <a:pt x="194" y="128"/>
                  </a:cubicBezTo>
                  <a:cubicBezTo>
                    <a:pt x="198" y="129"/>
                    <a:pt x="203" y="130"/>
                    <a:pt x="207" y="130"/>
                  </a:cubicBezTo>
                  <a:cubicBezTo>
                    <a:pt x="217" y="130"/>
                    <a:pt x="226" y="125"/>
                    <a:pt x="235" y="107"/>
                  </a:cubicBezTo>
                  <a:cubicBezTo>
                    <a:pt x="238" y="121"/>
                    <a:pt x="253" y="129"/>
                    <a:pt x="267" y="129"/>
                  </a:cubicBezTo>
                  <a:cubicBezTo>
                    <a:pt x="270" y="129"/>
                    <a:pt x="273" y="128"/>
                    <a:pt x="276" y="128"/>
                  </a:cubicBezTo>
                  <a:lnTo>
                    <a:pt x="456" y="128"/>
                  </a:lnTo>
                  <a:cubicBezTo>
                    <a:pt x="460" y="130"/>
                    <a:pt x="465" y="131"/>
                    <a:pt x="471" y="131"/>
                  </a:cubicBezTo>
                  <a:cubicBezTo>
                    <a:pt x="477" y="131"/>
                    <a:pt x="483" y="130"/>
                    <a:pt x="489" y="128"/>
                  </a:cubicBezTo>
                  <a:cubicBezTo>
                    <a:pt x="491" y="126"/>
                    <a:pt x="494" y="124"/>
                    <a:pt x="497" y="124"/>
                  </a:cubicBezTo>
                  <a:cubicBezTo>
                    <a:pt x="500" y="124"/>
                    <a:pt x="503" y="126"/>
                    <a:pt x="505" y="128"/>
                  </a:cubicBezTo>
                  <a:cubicBezTo>
                    <a:pt x="515" y="139"/>
                    <a:pt x="522" y="141"/>
                    <a:pt x="530" y="141"/>
                  </a:cubicBezTo>
                  <a:cubicBezTo>
                    <a:pt x="537" y="141"/>
                    <a:pt x="543" y="140"/>
                    <a:pt x="551" y="140"/>
                  </a:cubicBezTo>
                  <a:cubicBezTo>
                    <a:pt x="575" y="136"/>
                    <a:pt x="604" y="128"/>
                    <a:pt x="624" y="123"/>
                  </a:cubicBezTo>
                  <a:cubicBezTo>
                    <a:pt x="641" y="119"/>
                    <a:pt x="661" y="115"/>
                    <a:pt x="682" y="111"/>
                  </a:cubicBezTo>
                  <a:cubicBezTo>
                    <a:pt x="694" y="111"/>
                    <a:pt x="711" y="115"/>
                    <a:pt x="719" y="123"/>
                  </a:cubicBezTo>
                  <a:cubicBezTo>
                    <a:pt x="735" y="132"/>
                    <a:pt x="748" y="136"/>
                    <a:pt x="764" y="136"/>
                  </a:cubicBezTo>
                  <a:lnTo>
                    <a:pt x="760"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4"/>
            <p:cNvSpPr/>
            <p:nvPr/>
          </p:nvSpPr>
          <p:spPr>
            <a:xfrm>
              <a:off x="4669976" y="2723262"/>
              <a:ext cx="17690" cy="10562"/>
            </a:xfrm>
            <a:custGeom>
              <a:avLst/>
              <a:gdLst/>
              <a:ahLst/>
              <a:cxnLst/>
              <a:rect l="l" t="t" r="r" b="b"/>
              <a:pathLst>
                <a:path w="206" h="123" extrusionOk="0">
                  <a:moveTo>
                    <a:pt x="201" y="0"/>
                  </a:moveTo>
                  <a:cubicBezTo>
                    <a:pt x="193" y="0"/>
                    <a:pt x="185" y="4"/>
                    <a:pt x="185" y="4"/>
                  </a:cubicBezTo>
                  <a:lnTo>
                    <a:pt x="94" y="8"/>
                  </a:lnTo>
                  <a:cubicBezTo>
                    <a:pt x="90" y="8"/>
                    <a:pt x="86" y="13"/>
                    <a:pt x="82" y="13"/>
                  </a:cubicBezTo>
                  <a:lnTo>
                    <a:pt x="25" y="25"/>
                  </a:lnTo>
                  <a:lnTo>
                    <a:pt x="16" y="25"/>
                  </a:lnTo>
                  <a:cubicBezTo>
                    <a:pt x="4" y="33"/>
                    <a:pt x="0" y="49"/>
                    <a:pt x="0" y="62"/>
                  </a:cubicBezTo>
                  <a:cubicBezTo>
                    <a:pt x="4" y="83"/>
                    <a:pt x="10" y="104"/>
                    <a:pt x="20" y="104"/>
                  </a:cubicBezTo>
                  <a:cubicBezTo>
                    <a:pt x="21" y="104"/>
                    <a:pt x="23" y="104"/>
                    <a:pt x="25" y="103"/>
                  </a:cubicBezTo>
                  <a:cubicBezTo>
                    <a:pt x="29" y="101"/>
                    <a:pt x="33" y="100"/>
                    <a:pt x="38" y="100"/>
                  </a:cubicBezTo>
                  <a:cubicBezTo>
                    <a:pt x="49" y="100"/>
                    <a:pt x="61" y="104"/>
                    <a:pt x="73" y="104"/>
                  </a:cubicBezTo>
                  <a:cubicBezTo>
                    <a:pt x="76" y="104"/>
                    <a:pt x="79" y="103"/>
                    <a:pt x="82" y="103"/>
                  </a:cubicBezTo>
                  <a:cubicBezTo>
                    <a:pt x="84" y="102"/>
                    <a:pt x="87" y="102"/>
                    <a:pt x="89" y="102"/>
                  </a:cubicBezTo>
                  <a:cubicBezTo>
                    <a:pt x="107" y="102"/>
                    <a:pt x="126" y="116"/>
                    <a:pt x="148" y="119"/>
                  </a:cubicBezTo>
                  <a:cubicBezTo>
                    <a:pt x="156" y="119"/>
                    <a:pt x="166" y="114"/>
                    <a:pt x="175" y="114"/>
                  </a:cubicBezTo>
                  <a:cubicBezTo>
                    <a:pt x="180" y="114"/>
                    <a:pt x="185" y="115"/>
                    <a:pt x="189" y="119"/>
                  </a:cubicBezTo>
                  <a:cubicBezTo>
                    <a:pt x="191" y="121"/>
                    <a:pt x="193" y="122"/>
                    <a:pt x="195" y="122"/>
                  </a:cubicBezTo>
                  <a:cubicBezTo>
                    <a:pt x="198" y="122"/>
                    <a:pt x="201" y="121"/>
                    <a:pt x="205" y="119"/>
                  </a:cubicBezTo>
                  <a:lnTo>
                    <a:pt x="201"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4"/>
            <p:cNvSpPr/>
            <p:nvPr/>
          </p:nvSpPr>
          <p:spPr>
            <a:xfrm>
              <a:off x="4611754" y="2945672"/>
              <a:ext cx="83983" cy="13396"/>
            </a:xfrm>
            <a:custGeom>
              <a:avLst/>
              <a:gdLst/>
              <a:ahLst/>
              <a:cxnLst/>
              <a:rect l="l" t="t" r="r" b="b"/>
              <a:pathLst>
                <a:path w="978" h="156" extrusionOk="0">
                  <a:moveTo>
                    <a:pt x="963" y="0"/>
                  </a:moveTo>
                  <a:cubicBezTo>
                    <a:pt x="960" y="0"/>
                    <a:pt x="957" y="1"/>
                    <a:pt x="953" y="4"/>
                  </a:cubicBezTo>
                  <a:cubicBezTo>
                    <a:pt x="937" y="12"/>
                    <a:pt x="920" y="20"/>
                    <a:pt x="904" y="20"/>
                  </a:cubicBezTo>
                  <a:cubicBezTo>
                    <a:pt x="867" y="20"/>
                    <a:pt x="830" y="24"/>
                    <a:pt x="797" y="28"/>
                  </a:cubicBezTo>
                  <a:cubicBezTo>
                    <a:pt x="785" y="28"/>
                    <a:pt x="776" y="32"/>
                    <a:pt x="764" y="36"/>
                  </a:cubicBezTo>
                  <a:cubicBezTo>
                    <a:pt x="733" y="46"/>
                    <a:pt x="702" y="50"/>
                    <a:pt x="670" y="50"/>
                  </a:cubicBezTo>
                  <a:cubicBezTo>
                    <a:pt x="648" y="50"/>
                    <a:pt x="626" y="48"/>
                    <a:pt x="604" y="45"/>
                  </a:cubicBezTo>
                  <a:cubicBezTo>
                    <a:pt x="586" y="40"/>
                    <a:pt x="567" y="38"/>
                    <a:pt x="549" y="38"/>
                  </a:cubicBezTo>
                  <a:cubicBezTo>
                    <a:pt x="530" y="38"/>
                    <a:pt x="512" y="40"/>
                    <a:pt x="493" y="45"/>
                  </a:cubicBezTo>
                  <a:cubicBezTo>
                    <a:pt x="473" y="45"/>
                    <a:pt x="456" y="45"/>
                    <a:pt x="436" y="49"/>
                  </a:cubicBezTo>
                  <a:cubicBezTo>
                    <a:pt x="407" y="53"/>
                    <a:pt x="378" y="61"/>
                    <a:pt x="354" y="65"/>
                  </a:cubicBezTo>
                  <a:cubicBezTo>
                    <a:pt x="325" y="69"/>
                    <a:pt x="292" y="73"/>
                    <a:pt x="264" y="73"/>
                  </a:cubicBezTo>
                  <a:cubicBezTo>
                    <a:pt x="243" y="73"/>
                    <a:pt x="218" y="69"/>
                    <a:pt x="202" y="69"/>
                  </a:cubicBezTo>
                  <a:cubicBezTo>
                    <a:pt x="186" y="69"/>
                    <a:pt x="169" y="77"/>
                    <a:pt x="157" y="77"/>
                  </a:cubicBezTo>
                  <a:cubicBezTo>
                    <a:pt x="112" y="77"/>
                    <a:pt x="71" y="77"/>
                    <a:pt x="30" y="81"/>
                  </a:cubicBezTo>
                  <a:cubicBezTo>
                    <a:pt x="27" y="81"/>
                    <a:pt x="24" y="81"/>
                    <a:pt x="21" y="81"/>
                  </a:cubicBezTo>
                  <a:cubicBezTo>
                    <a:pt x="13" y="81"/>
                    <a:pt x="4" y="83"/>
                    <a:pt x="1" y="98"/>
                  </a:cubicBezTo>
                  <a:cubicBezTo>
                    <a:pt x="9" y="123"/>
                    <a:pt x="21" y="135"/>
                    <a:pt x="34" y="135"/>
                  </a:cubicBezTo>
                  <a:lnTo>
                    <a:pt x="58" y="135"/>
                  </a:lnTo>
                  <a:cubicBezTo>
                    <a:pt x="81" y="133"/>
                    <a:pt x="103" y="132"/>
                    <a:pt x="124" y="132"/>
                  </a:cubicBezTo>
                  <a:cubicBezTo>
                    <a:pt x="145" y="132"/>
                    <a:pt x="165" y="133"/>
                    <a:pt x="186" y="135"/>
                  </a:cubicBezTo>
                  <a:lnTo>
                    <a:pt x="317" y="135"/>
                  </a:lnTo>
                  <a:cubicBezTo>
                    <a:pt x="354" y="131"/>
                    <a:pt x="391" y="127"/>
                    <a:pt x="424" y="118"/>
                  </a:cubicBezTo>
                  <a:cubicBezTo>
                    <a:pt x="469" y="110"/>
                    <a:pt x="514" y="106"/>
                    <a:pt x="563" y="106"/>
                  </a:cubicBezTo>
                  <a:cubicBezTo>
                    <a:pt x="567" y="106"/>
                    <a:pt x="575" y="110"/>
                    <a:pt x="584" y="114"/>
                  </a:cubicBezTo>
                  <a:cubicBezTo>
                    <a:pt x="596" y="118"/>
                    <a:pt x="608" y="127"/>
                    <a:pt x="616" y="127"/>
                  </a:cubicBezTo>
                  <a:cubicBezTo>
                    <a:pt x="633" y="125"/>
                    <a:pt x="648" y="124"/>
                    <a:pt x="663" y="124"/>
                  </a:cubicBezTo>
                  <a:cubicBezTo>
                    <a:pt x="678" y="124"/>
                    <a:pt x="692" y="125"/>
                    <a:pt x="707" y="127"/>
                  </a:cubicBezTo>
                  <a:cubicBezTo>
                    <a:pt x="715" y="125"/>
                    <a:pt x="723" y="124"/>
                    <a:pt x="731" y="124"/>
                  </a:cubicBezTo>
                  <a:cubicBezTo>
                    <a:pt x="740" y="124"/>
                    <a:pt x="748" y="125"/>
                    <a:pt x="756" y="127"/>
                  </a:cubicBezTo>
                  <a:cubicBezTo>
                    <a:pt x="762" y="131"/>
                    <a:pt x="769" y="133"/>
                    <a:pt x="776" y="133"/>
                  </a:cubicBezTo>
                  <a:cubicBezTo>
                    <a:pt x="784" y="133"/>
                    <a:pt x="791" y="131"/>
                    <a:pt x="797" y="127"/>
                  </a:cubicBezTo>
                  <a:lnTo>
                    <a:pt x="854" y="127"/>
                  </a:lnTo>
                  <a:cubicBezTo>
                    <a:pt x="859" y="126"/>
                    <a:pt x="864" y="126"/>
                    <a:pt x="869" y="126"/>
                  </a:cubicBezTo>
                  <a:cubicBezTo>
                    <a:pt x="902" y="126"/>
                    <a:pt x="936" y="137"/>
                    <a:pt x="961" y="155"/>
                  </a:cubicBezTo>
                  <a:cubicBezTo>
                    <a:pt x="965" y="155"/>
                    <a:pt x="973" y="155"/>
                    <a:pt x="978" y="151"/>
                  </a:cubicBezTo>
                  <a:lnTo>
                    <a:pt x="973" y="4"/>
                  </a:lnTo>
                  <a:cubicBezTo>
                    <a:pt x="969" y="1"/>
                    <a:pt x="966" y="0"/>
                    <a:pt x="96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4"/>
            <p:cNvSpPr/>
            <p:nvPr/>
          </p:nvSpPr>
          <p:spPr>
            <a:xfrm>
              <a:off x="4644558" y="2744644"/>
              <a:ext cx="43795" cy="11765"/>
            </a:xfrm>
            <a:custGeom>
              <a:avLst/>
              <a:gdLst/>
              <a:ahLst/>
              <a:cxnLst/>
              <a:rect l="l" t="t" r="r" b="b"/>
              <a:pathLst>
                <a:path w="510" h="137" extrusionOk="0">
                  <a:moveTo>
                    <a:pt x="473" y="1"/>
                  </a:moveTo>
                  <a:cubicBezTo>
                    <a:pt x="461" y="1"/>
                    <a:pt x="447" y="6"/>
                    <a:pt x="432" y="6"/>
                  </a:cubicBezTo>
                  <a:cubicBezTo>
                    <a:pt x="429" y="6"/>
                    <a:pt x="426" y="6"/>
                    <a:pt x="423" y="6"/>
                  </a:cubicBezTo>
                  <a:cubicBezTo>
                    <a:pt x="407" y="6"/>
                    <a:pt x="386" y="14"/>
                    <a:pt x="370" y="14"/>
                  </a:cubicBezTo>
                  <a:cubicBezTo>
                    <a:pt x="341" y="14"/>
                    <a:pt x="308" y="18"/>
                    <a:pt x="280" y="22"/>
                  </a:cubicBezTo>
                  <a:cubicBezTo>
                    <a:pt x="275" y="23"/>
                    <a:pt x="271" y="24"/>
                    <a:pt x="267" y="24"/>
                  </a:cubicBezTo>
                  <a:cubicBezTo>
                    <a:pt x="259" y="24"/>
                    <a:pt x="251" y="22"/>
                    <a:pt x="243" y="22"/>
                  </a:cubicBezTo>
                  <a:cubicBezTo>
                    <a:pt x="214" y="26"/>
                    <a:pt x="185" y="34"/>
                    <a:pt x="156" y="51"/>
                  </a:cubicBezTo>
                  <a:cubicBezTo>
                    <a:pt x="155" y="52"/>
                    <a:pt x="154" y="53"/>
                    <a:pt x="152" y="53"/>
                  </a:cubicBezTo>
                  <a:cubicBezTo>
                    <a:pt x="150" y="53"/>
                    <a:pt x="147" y="51"/>
                    <a:pt x="144" y="51"/>
                  </a:cubicBezTo>
                  <a:cubicBezTo>
                    <a:pt x="115" y="43"/>
                    <a:pt x="87" y="38"/>
                    <a:pt x="58" y="34"/>
                  </a:cubicBezTo>
                  <a:cubicBezTo>
                    <a:pt x="46" y="34"/>
                    <a:pt x="29" y="47"/>
                    <a:pt x="17" y="47"/>
                  </a:cubicBezTo>
                  <a:cubicBezTo>
                    <a:pt x="9" y="47"/>
                    <a:pt x="1" y="63"/>
                    <a:pt x="5" y="79"/>
                  </a:cubicBezTo>
                  <a:cubicBezTo>
                    <a:pt x="9" y="100"/>
                    <a:pt x="17" y="108"/>
                    <a:pt x="25" y="108"/>
                  </a:cubicBezTo>
                  <a:cubicBezTo>
                    <a:pt x="40" y="102"/>
                    <a:pt x="55" y="99"/>
                    <a:pt x="71" y="99"/>
                  </a:cubicBezTo>
                  <a:cubicBezTo>
                    <a:pt x="87" y="99"/>
                    <a:pt x="103" y="102"/>
                    <a:pt x="120" y="108"/>
                  </a:cubicBezTo>
                  <a:cubicBezTo>
                    <a:pt x="122" y="109"/>
                    <a:pt x="125" y="109"/>
                    <a:pt x="127" y="109"/>
                  </a:cubicBezTo>
                  <a:cubicBezTo>
                    <a:pt x="136" y="109"/>
                    <a:pt x="145" y="107"/>
                    <a:pt x="153" y="107"/>
                  </a:cubicBezTo>
                  <a:cubicBezTo>
                    <a:pt x="159" y="107"/>
                    <a:pt x="164" y="108"/>
                    <a:pt x="169" y="112"/>
                  </a:cubicBezTo>
                  <a:cubicBezTo>
                    <a:pt x="173" y="114"/>
                    <a:pt x="177" y="115"/>
                    <a:pt x="181" y="115"/>
                  </a:cubicBezTo>
                  <a:cubicBezTo>
                    <a:pt x="193" y="115"/>
                    <a:pt x="206" y="107"/>
                    <a:pt x="218" y="104"/>
                  </a:cubicBezTo>
                  <a:cubicBezTo>
                    <a:pt x="230" y="100"/>
                    <a:pt x="243" y="100"/>
                    <a:pt x="255" y="96"/>
                  </a:cubicBezTo>
                  <a:cubicBezTo>
                    <a:pt x="300" y="96"/>
                    <a:pt x="341" y="100"/>
                    <a:pt x="386" y="104"/>
                  </a:cubicBezTo>
                  <a:cubicBezTo>
                    <a:pt x="399" y="108"/>
                    <a:pt x="411" y="116"/>
                    <a:pt x="423" y="125"/>
                  </a:cubicBezTo>
                  <a:cubicBezTo>
                    <a:pt x="426" y="126"/>
                    <a:pt x="429" y="126"/>
                    <a:pt x="431" y="126"/>
                  </a:cubicBezTo>
                  <a:cubicBezTo>
                    <a:pt x="436" y="126"/>
                    <a:pt x="440" y="125"/>
                    <a:pt x="445" y="125"/>
                  </a:cubicBezTo>
                  <a:cubicBezTo>
                    <a:pt x="449" y="125"/>
                    <a:pt x="454" y="126"/>
                    <a:pt x="460" y="129"/>
                  </a:cubicBezTo>
                  <a:cubicBezTo>
                    <a:pt x="462" y="130"/>
                    <a:pt x="465" y="131"/>
                    <a:pt x="467" y="131"/>
                  </a:cubicBezTo>
                  <a:cubicBezTo>
                    <a:pt x="475" y="131"/>
                    <a:pt x="484" y="125"/>
                    <a:pt x="492" y="125"/>
                  </a:cubicBezTo>
                  <a:cubicBezTo>
                    <a:pt x="495" y="125"/>
                    <a:pt x="498" y="126"/>
                    <a:pt x="501" y="129"/>
                  </a:cubicBezTo>
                  <a:cubicBezTo>
                    <a:pt x="505" y="133"/>
                    <a:pt x="509" y="133"/>
                    <a:pt x="509" y="137"/>
                  </a:cubicBezTo>
                  <a:lnTo>
                    <a:pt x="509" y="137"/>
                  </a:lnTo>
                  <a:lnTo>
                    <a:pt x="505" y="2"/>
                  </a:lnTo>
                  <a:lnTo>
                    <a:pt x="501" y="2"/>
                  </a:lnTo>
                  <a:cubicBezTo>
                    <a:pt x="499" y="4"/>
                    <a:pt x="496" y="5"/>
                    <a:pt x="492" y="5"/>
                  </a:cubicBezTo>
                  <a:cubicBezTo>
                    <a:pt x="489" y="5"/>
                    <a:pt x="485" y="4"/>
                    <a:pt x="481" y="2"/>
                  </a:cubicBezTo>
                  <a:cubicBezTo>
                    <a:pt x="478" y="1"/>
                    <a:pt x="476" y="1"/>
                    <a:pt x="473" y="1"/>
                  </a:cubicBezTo>
                  <a:close/>
                  <a:moveTo>
                    <a:pt x="509" y="137"/>
                  </a:moveTo>
                  <a:lnTo>
                    <a:pt x="509" y="137"/>
                  </a:lnTo>
                  <a:cubicBezTo>
                    <a:pt x="509" y="137"/>
                    <a:pt x="509" y="137"/>
                    <a:pt x="509" y="13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4"/>
            <p:cNvSpPr/>
            <p:nvPr/>
          </p:nvSpPr>
          <p:spPr>
            <a:xfrm>
              <a:off x="4636486" y="2790157"/>
              <a:ext cx="53241" cy="11765"/>
            </a:xfrm>
            <a:custGeom>
              <a:avLst/>
              <a:gdLst/>
              <a:ahLst/>
              <a:cxnLst/>
              <a:rect l="l" t="t" r="r" b="b"/>
              <a:pathLst>
                <a:path w="620" h="137" extrusionOk="0">
                  <a:moveTo>
                    <a:pt x="616" y="1"/>
                  </a:moveTo>
                  <a:cubicBezTo>
                    <a:pt x="611" y="3"/>
                    <a:pt x="606" y="4"/>
                    <a:pt x="601" y="4"/>
                  </a:cubicBezTo>
                  <a:cubicBezTo>
                    <a:pt x="596" y="4"/>
                    <a:pt x="591" y="3"/>
                    <a:pt x="586" y="3"/>
                  </a:cubicBezTo>
                  <a:cubicBezTo>
                    <a:pt x="581" y="3"/>
                    <a:pt x="575" y="4"/>
                    <a:pt x="571" y="9"/>
                  </a:cubicBezTo>
                  <a:cubicBezTo>
                    <a:pt x="565" y="12"/>
                    <a:pt x="560" y="13"/>
                    <a:pt x="555" y="13"/>
                  </a:cubicBezTo>
                  <a:cubicBezTo>
                    <a:pt x="546" y="13"/>
                    <a:pt x="538" y="9"/>
                    <a:pt x="530" y="9"/>
                  </a:cubicBezTo>
                  <a:cubicBezTo>
                    <a:pt x="517" y="9"/>
                    <a:pt x="501" y="9"/>
                    <a:pt x="488" y="13"/>
                  </a:cubicBezTo>
                  <a:cubicBezTo>
                    <a:pt x="461" y="23"/>
                    <a:pt x="434" y="31"/>
                    <a:pt x="405" y="31"/>
                  </a:cubicBezTo>
                  <a:cubicBezTo>
                    <a:pt x="399" y="31"/>
                    <a:pt x="392" y="30"/>
                    <a:pt x="386" y="30"/>
                  </a:cubicBezTo>
                  <a:cubicBezTo>
                    <a:pt x="382" y="30"/>
                    <a:pt x="378" y="34"/>
                    <a:pt x="374" y="34"/>
                  </a:cubicBezTo>
                  <a:cubicBezTo>
                    <a:pt x="365" y="38"/>
                    <a:pt x="357" y="40"/>
                    <a:pt x="349" y="40"/>
                  </a:cubicBezTo>
                  <a:cubicBezTo>
                    <a:pt x="341" y="40"/>
                    <a:pt x="333" y="38"/>
                    <a:pt x="324" y="34"/>
                  </a:cubicBezTo>
                  <a:cubicBezTo>
                    <a:pt x="296" y="34"/>
                    <a:pt x="263" y="34"/>
                    <a:pt x="234" y="42"/>
                  </a:cubicBezTo>
                  <a:cubicBezTo>
                    <a:pt x="224" y="44"/>
                    <a:pt x="214" y="45"/>
                    <a:pt x="203" y="45"/>
                  </a:cubicBezTo>
                  <a:cubicBezTo>
                    <a:pt x="193" y="45"/>
                    <a:pt x="183" y="44"/>
                    <a:pt x="173" y="42"/>
                  </a:cubicBezTo>
                  <a:cubicBezTo>
                    <a:pt x="158" y="40"/>
                    <a:pt x="145" y="39"/>
                    <a:pt x="131" y="39"/>
                  </a:cubicBezTo>
                  <a:cubicBezTo>
                    <a:pt x="118" y="39"/>
                    <a:pt x="105" y="40"/>
                    <a:pt x="90" y="42"/>
                  </a:cubicBezTo>
                  <a:cubicBezTo>
                    <a:pt x="88" y="41"/>
                    <a:pt x="85" y="40"/>
                    <a:pt x="83" y="40"/>
                  </a:cubicBezTo>
                  <a:cubicBezTo>
                    <a:pt x="80" y="40"/>
                    <a:pt x="77" y="42"/>
                    <a:pt x="74" y="42"/>
                  </a:cubicBezTo>
                  <a:cubicBezTo>
                    <a:pt x="68" y="50"/>
                    <a:pt x="60" y="54"/>
                    <a:pt x="51" y="54"/>
                  </a:cubicBezTo>
                  <a:cubicBezTo>
                    <a:pt x="43" y="54"/>
                    <a:pt x="35" y="50"/>
                    <a:pt x="29" y="42"/>
                  </a:cubicBezTo>
                  <a:lnTo>
                    <a:pt x="21" y="42"/>
                  </a:lnTo>
                  <a:cubicBezTo>
                    <a:pt x="8" y="46"/>
                    <a:pt x="0" y="50"/>
                    <a:pt x="0" y="71"/>
                  </a:cubicBezTo>
                  <a:cubicBezTo>
                    <a:pt x="0" y="88"/>
                    <a:pt x="9" y="105"/>
                    <a:pt x="17" y="105"/>
                  </a:cubicBezTo>
                  <a:cubicBezTo>
                    <a:pt x="18" y="105"/>
                    <a:pt x="19" y="105"/>
                    <a:pt x="21" y="103"/>
                  </a:cubicBezTo>
                  <a:cubicBezTo>
                    <a:pt x="28" y="99"/>
                    <a:pt x="37" y="97"/>
                    <a:pt x="45" y="97"/>
                  </a:cubicBezTo>
                  <a:cubicBezTo>
                    <a:pt x="58" y="97"/>
                    <a:pt x="70" y="103"/>
                    <a:pt x="78" y="116"/>
                  </a:cubicBezTo>
                  <a:cubicBezTo>
                    <a:pt x="97" y="116"/>
                    <a:pt x="118" y="123"/>
                    <a:pt x="139" y="123"/>
                  </a:cubicBezTo>
                  <a:cubicBezTo>
                    <a:pt x="153" y="123"/>
                    <a:pt x="167" y="119"/>
                    <a:pt x="181" y="108"/>
                  </a:cubicBezTo>
                  <a:cubicBezTo>
                    <a:pt x="183" y="105"/>
                    <a:pt x="185" y="104"/>
                    <a:pt x="187" y="104"/>
                  </a:cubicBezTo>
                  <a:cubicBezTo>
                    <a:pt x="189" y="104"/>
                    <a:pt x="191" y="105"/>
                    <a:pt x="193" y="108"/>
                  </a:cubicBezTo>
                  <a:cubicBezTo>
                    <a:pt x="205" y="117"/>
                    <a:pt x="218" y="121"/>
                    <a:pt x="232" y="121"/>
                  </a:cubicBezTo>
                  <a:cubicBezTo>
                    <a:pt x="236" y="121"/>
                    <a:pt x="241" y="121"/>
                    <a:pt x="246" y="120"/>
                  </a:cubicBezTo>
                  <a:cubicBezTo>
                    <a:pt x="263" y="124"/>
                    <a:pt x="283" y="124"/>
                    <a:pt x="300" y="124"/>
                  </a:cubicBezTo>
                  <a:cubicBezTo>
                    <a:pt x="307" y="121"/>
                    <a:pt x="314" y="120"/>
                    <a:pt x="321" y="120"/>
                  </a:cubicBezTo>
                  <a:cubicBezTo>
                    <a:pt x="336" y="120"/>
                    <a:pt x="350" y="125"/>
                    <a:pt x="361" y="136"/>
                  </a:cubicBezTo>
                  <a:lnTo>
                    <a:pt x="369" y="136"/>
                  </a:lnTo>
                  <a:cubicBezTo>
                    <a:pt x="375" y="128"/>
                    <a:pt x="382" y="126"/>
                    <a:pt x="389" y="126"/>
                  </a:cubicBezTo>
                  <a:cubicBezTo>
                    <a:pt x="399" y="126"/>
                    <a:pt x="410" y="129"/>
                    <a:pt x="420" y="129"/>
                  </a:cubicBezTo>
                  <a:cubicBezTo>
                    <a:pt x="427" y="129"/>
                    <a:pt x="433" y="128"/>
                    <a:pt x="439" y="124"/>
                  </a:cubicBezTo>
                  <a:cubicBezTo>
                    <a:pt x="441" y="123"/>
                    <a:pt x="442" y="122"/>
                    <a:pt x="443" y="122"/>
                  </a:cubicBezTo>
                  <a:cubicBezTo>
                    <a:pt x="446" y="122"/>
                    <a:pt x="449" y="124"/>
                    <a:pt x="452" y="124"/>
                  </a:cubicBezTo>
                  <a:cubicBezTo>
                    <a:pt x="471" y="124"/>
                    <a:pt x="488" y="122"/>
                    <a:pt x="506" y="122"/>
                  </a:cubicBezTo>
                  <a:cubicBezTo>
                    <a:pt x="515" y="122"/>
                    <a:pt x="524" y="123"/>
                    <a:pt x="534" y="124"/>
                  </a:cubicBezTo>
                  <a:cubicBezTo>
                    <a:pt x="553" y="124"/>
                    <a:pt x="576" y="119"/>
                    <a:pt x="598" y="119"/>
                  </a:cubicBezTo>
                  <a:cubicBezTo>
                    <a:pt x="604" y="119"/>
                    <a:pt x="610" y="119"/>
                    <a:pt x="616" y="120"/>
                  </a:cubicBezTo>
                  <a:lnTo>
                    <a:pt x="620" y="120"/>
                  </a:lnTo>
                  <a:lnTo>
                    <a:pt x="616"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4"/>
            <p:cNvSpPr/>
            <p:nvPr/>
          </p:nvSpPr>
          <p:spPr>
            <a:xfrm>
              <a:off x="4689641" y="2790414"/>
              <a:ext cx="3263" cy="10391"/>
            </a:xfrm>
            <a:custGeom>
              <a:avLst/>
              <a:gdLst/>
              <a:ahLst/>
              <a:cxnLst/>
              <a:rect l="l" t="t" r="r" b="b"/>
              <a:pathLst>
                <a:path w="38" h="121" extrusionOk="0">
                  <a:moveTo>
                    <a:pt x="8" y="0"/>
                  </a:moveTo>
                  <a:cubicBezTo>
                    <a:pt x="5" y="0"/>
                    <a:pt x="3" y="1"/>
                    <a:pt x="1" y="2"/>
                  </a:cubicBezTo>
                  <a:lnTo>
                    <a:pt x="5" y="121"/>
                  </a:lnTo>
                  <a:lnTo>
                    <a:pt x="9" y="121"/>
                  </a:lnTo>
                  <a:cubicBezTo>
                    <a:pt x="25" y="117"/>
                    <a:pt x="38" y="100"/>
                    <a:pt x="34" y="68"/>
                  </a:cubicBezTo>
                  <a:cubicBezTo>
                    <a:pt x="34" y="22"/>
                    <a:pt x="22" y="0"/>
                    <a:pt x="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4"/>
            <p:cNvSpPr/>
            <p:nvPr/>
          </p:nvSpPr>
          <p:spPr>
            <a:xfrm>
              <a:off x="4690328" y="2812398"/>
              <a:ext cx="3263" cy="11679"/>
            </a:xfrm>
            <a:custGeom>
              <a:avLst/>
              <a:gdLst/>
              <a:ahLst/>
              <a:cxnLst/>
              <a:rect l="l" t="t" r="r" b="b"/>
              <a:pathLst>
                <a:path w="38" h="136" extrusionOk="0">
                  <a:moveTo>
                    <a:pt x="4" y="0"/>
                  </a:moveTo>
                  <a:cubicBezTo>
                    <a:pt x="3" y="0"/>
                    <a:pt x="2" y="0"/>
                    <a:pt x="1" y="0"/>
                  </a:cubicBezTo>
                  <a:lnTo>
                    <a:pt x="5" y="136"/>
                  </a:lnTo>
                  <a:lnTo>
                    <a:pt x="9" y="136"/>
                  </a:lnTo>
                  <a:cubicBezTo>
                    <a:pt x="26" y="136"/>
                    <a:pt x="38" y="115"/>
                    <a:pt x="38" y="74"/>
                  </a:cubicBezTo>
                  <a:cubicBezTo>
                    <a:pt x="34" y="35"/>
                    <a:pt x="23" y="0"/>
                    <a:pt x="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4"/>
            <p:cNvSpPr/>
            <p:nvPr/>
          </p:nvSpPr>
          <p:spPr>
            <a:xfrm>
              <a:off x="4687580" y="2745073"/>
              <a:ext cx="3607" cy="11850"/>
            </a:xfrm>
            <a:custGeom>
              <a:avLst/>
              <a:gdLst/>
              <a:ahLst/>
              <a:cxnLst/>
              <a:rect l="l" t="t" r="r" b="b"/>
              <a:pathLst>
                <a:path w="42" h="138" extrusionOk="0">
                  <a:moveTo>
                    <a:pt x="0" y="1"/>
                  </a:moveTo>
                  <a:lnTo>
                    <a:pt x="8" y="136"/>
                  </a:lnTo>
                  <a:cubicBezTo>
                    <a:pt x="10" y="137"/>
                    <a:pt x="12" y="137"/>
                    <a:pt x="14" y="137"/>
                  </a:cubicBezTo>
                  <a:cubicBezTo>
                    <a:pt x="22" y="137"/>
                    <a:pt x="30" y="131"/>
                    <a:pt x="33" y="116"/>
                  </a:cubicBezTo>
                  <a:cubicBezTo>
                    <a:pt x="41" y="91"/>
                    <a:pt x="41" y="62"/>
                    <a:pt x="33" y="38"/>
                  </a:cubicBezTo>
                  <a:cubicBezTo>
                    <a:pt x="25" y="21"/>
                    <a:pt x="17" y="1"/>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4"/>
            <p:cNvSpPr/>
            <p:nvPr/>
          </p:nvSpPr>
          <p:spPr>
            <a:xfrm>
              <a:off x="4686807" y="2723262"/>
              <a:ext cx="3607" cy="10648"/>
            </a:xfrm>
            <a:custGeom>
              <a:avLst/>
              <a:gdLst/>
              <a:ahLst/>
              <a:cxnLst/>
              <a:rect l="l" t="t" r="r" b="b"/>
              <a:pathLst>
                <a:path w="42" h="124" extrusionOk="0">
                  <a:moveTo>
                    <a:pt x="1" y="0"/>
                  </a:moveTo>
                  <a:lnTo>
                    <a:pt x="5" y="123"/>
                  </a:lnTo>
                  <a:cubicBezTo>
                    <a:pt x="21" y="119"/>
                    <a:pt x="30" y="103"/>
                    <a:pt x="34" y="86"/>
                  </a:cubicBezTo>
                  <a:cubicBezTo>
                    <a:pt x="42" y="62"/>
                    <a:pt x="38" y="58"/>
                    <a:pt x="34" y="29"/>
                  </a:cubicBezTo>
                  <a:cubicBezTo>
                    <a:pt x="30" y="0"/>
                    <a:pt x="17"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4"/>
            <p:cNvSpPr/>
            <p:nvPr/>
          </p:nvSpPr>
          <p:spPr>
            <a:xfrm>
              <a:off x="4688954" y="2768001"/>
              <a:ext cx="3521" cy="9961"/>
            </a:xfrm>
            <a:custGeom>
              <a:avLst/>
              <a:gdLst/>
              <a:ahLst/>
              <a:cxnLst/>
              <a:rect l="l" t="t" r="r" b="b"/>
              <a:pathLst>
                <a:path w="41" h="116" extrusionOk="0">
                  <a:moveTo>
                    <a:pt x="1" y="0"/>
                  </a:moveTo>
                  <a:lnTo>
                    <a:pt x="5" y="115"/>
                  </a:lnTo>
                  <a:cubicBezTo>
                    <a:pt x="6" y="116"/>
                    <a:pt x="7" y="116"/>
                    <a:pt x="9" y="116"/>
                  </a:cubicBezTo>
                  <a:cubicBezTo>
                    <a:pt x="27" y="116"/>
                    <a:pt x="41" y="87"/>
                    <a:pt x="29" y="37"/>
                  </a:cubicBezTo>
                  <a:cubicBezTo>
                    <a:pt x="29" y="21"/>
                    <a:pt x="21"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4"/>
            <p:cNvSpPr/>
            <p:nvPr/>
          </p:nvSpPr>
          <p:spPr>
            <a:xfrm>
              <a:off x="4693505" y="2901877"/>
              <a:ext cx="3607" cy="12108"/>
            </a:xfrm>
            <a:custGeom>
              <a:avLst/>
              <a:gdLst/>
              <a:ahLst/>
              <a:cxnLst/>
              <a:rect l="l" t="t" r="r" b="b"/>
              <a:pathLst>
                <a:path w="42" h="141" extrusionOk="0">
                  <a:moveTo>
                    <a:pt x="1" y="1"/>
                  </a:moveTo>
                  <a:lnTo>
                    <a:pt x="5" y="140"/>
                  </a:lnTo>
                  <a:cubicBezTo>
                    <a:pt x="26" y="140"/>
                    <a:pt x="42" y="124"/>
                    <a:pt x="38" y="103"/>
                  </a:cubicBezTo>
                  <a:cubicBezTo>
                    <a:pt x="42" y="70"/>
                    <a:pt x="34" y="42"/>
                    <a:pt x="17" y="13"/>
                  </a:cubicBezTo>
                  <a:cubicBezTo>
                    <a:pt x="13" y="9"/>
                    <a:pt x="5" y="5"/>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4"/>
            <p:cNvSpPr/>
            <p:nvPr/>
          </p:nvSpPr>
          <p:spPr>
            <a:xfrm>
              <a:off x="4694278" y="2924118"/>
              <a:ext cx="3607" cy="12366"/>
            </a:xfrm>
            <a:custGeom>
              <a:avLst/>
              <a:gdLst/>
              <a:ahLst/>
              <a:cxnLst/>
              <a:rect l="l" t="t" r="r" b="b"/>
              <a:pathLst>
                <a:path w="42" h="144" extrusionOk="0">
                  <a:moveTo>
                    <a:pt x="0" y="0"/>
                  </a:moveTo>
                  <a:lnTo>
                    <a:pt x="4" y="144"/>
                  </a:lnTo>
                  <a:cubicBezTo>
                    <a:pt x="25" y="144"/>
                    <a:pt x="37" y="127"/>
                    <a:pt x="37" y="111"/>
                  </a:cubicBezTo>
                  <a:cubicBezTo>
                    <a:pt x="41" y="53"/>
                    <a:pt x="33" y="12"/>
                    <a:pt x="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4"/>
            <p:cNvSpPr/>
            <p:nvPr/>
          </p:nvSpPr>
          <p:spPr>
            <a:xfrm>
              <a:off x="4694965" y="2946273"/>
              <a:ext cx="3950" cy="12795"/>
            </a:xfrm>
            <a:custGeom>
              <a:avLst/>
              <a:gdLst/>
              <a:ahLst/>
              <a:cxnLst/>
              <a:rect l="l" t="t" r="r" b="b"/>
              <a:pathLst>
                <a:path w="46" h="149" extrusionOk="0">
                  <a:moveTo>
                    <a:pt x="0" y="1"/>
                  </a:moveTo>
                  <a:lnTo>
                    <a:pt x="4" y="148"/>
                  </a:lnTo>
                  <a:cubicBezTo>
                    <a:pt x="33" y="132"/>
                    <a:pt x="45" y="99"/>
                    <a:pt x="37" y="70"/>
                  </a:cubicBezTo>
                  <a:cubicBezTo>
                    <a:pt x="29" y="25"/>
                    <a:pt x="17"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4"/>
            <p:cNvSpPr/>
            <p:nvPr/>
          </p:nvSpPr>
          <p:spPr>
            <a:xfrm>
              <a:off x="4691788" y="2857481"/>
              <a:ext cx="3607" cy="10992"/>
            </a:xfrm>
            <a:custGeom>
              <a:avLst/>
              <a:gdLst/>
              <a:ahLst/>
              <a:cxnLst/>
              <a:rect l="l" t="t" r="r" b="b"/>
              <a:pathLst>
                <a:path w="42" h="128" extrusionOk="0">
                  <a:moveTo>
                    <a:pt x="0" y="1"/>
                  </a:moveTo>
                  <a:lnTo>
                    <a:pt x="5" y="128"/>
                  </a:lnTo>
                  <a:cubicBezTo>
                    <a:pt x="17" y="128"/>
                    <a:pt x="25" y="120"/>
                    <a:pt x="29" y="111"/>
                  </a:cubicBezTo>
                  <a:cubicBezTo>
                    <a:pt x="37" y="91"/>
                    <a:pt x="41" y="66"/>
                    <a:pt x="37" y="42"/>
                  </a:cubicBezTo>
                  <a:cubicBezTo>
                    <a:pt x="29" y="17"/>
                    <a:pt x="21" y="5"/>
                    <a:pt x="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4"/>
            <p:cNvSpPr/>
            <p:nvPr/>
          </p:nvSpPr>
          <p:spPr>
            <a:xfrm>
              <a:off x="4691101" y="2834896"/>
              <a:ext cx="3521" cy="11421"/>
            </a:xfrm>
            <a:custGeom>
              <a:avLst/>
              <a:gdLst/>
              <a:ahLst/>
              <a:cxnLst/>
              <a:rect l="l" t="t" r="r" b="b"/>
              <a:pathLst>
                <a:path w="41" h="133" extrusionOk="0">
                  <a:moveTo>
                    <a:pt x="0" y="1"/>
                  </a:moveTo>
                  <a:lnTo>
                    <a:pt x="4" y="132"/>
                  </a:lnTo>
                  <a:cubicBezTo>
                    <a:pt x="6" y="133"/>
                    <a:pt x="8" y="133"/>
                    <a:pt x="10" y="133"/>
                  </a:cubicBezTo>
                  <a:cubicBezTo>
                    <a:pt x="31" y="133"/>
                    <a:pt x="41" y="111"/>
                    <a:pt x="33" y="63"/>
                  </a:cubicBezTo>
                  <a:cubicBezTo>
                    <a:pt x="29" y="17"/>
                    <a:pt x="21" y="5"/>
                    <a:pt x="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4"/>
            <p:cNvSpPr/>
            <p:nvPr/>
          </p:nvSpPr>
          <p:spPr>
            <a:xfrm>
              <a:off x="4692818" y="2880752"/>
              <a:ext cx="2920" cy="10648"/>
            </a:xfrm>
            <a:custGeom>
              <a:avLst/>
              <a:gdLst/>
              <a:ahLst/>
              <a:cxnLst/>
              <a:rect l="l" t="t" r="r" b="b"/>
              <a:pathLst>
                <a:path w="34" h="124" extrusionOk="0">
                  <a:moveTo>
                    <a:pt x="1" y="0"/>
                  </a:moveTo>
                  <a:lnTo>
                    <a:pt x="5" y="123"/>
                  </a:lnTo>
                  <a:cubicBezTo>
                    <a:pt x="34" y="115"/>
                    <a:pt x="34" y="78"/>
                    <a:pt x="34" y="62"/>
                  </a:cubicBezTo>
                  <a:cubicBezTo>
                    <a:pt x="34" y="33"/>
                    <a:pt x="25" y="13"/>
                    <a:pt x="13" y="5"/>
                  </a:cubicBezTo>
                  <a:cubicBezTo>
                    <a:pt x="9" y="5"/>
                    <a:pt x="5" y="5"/>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24"/>
        <p:cNvGrpSpPr/>
        <p:nvPr/>
      </p:nvGrpSpPr>
      <p:grpSpPr>
        <a:xfrm>
          <a:off x="0" y="0"/>
          <a:ext cx="0" cy="0"/>
          <a:chOff x="0" y="0"/>
          <a:chExt cx="0" cy="0"/>
        </a:xfrm>
      </p:grpSpPr>
      <p:sp>
        <p:nvSpPr>
          <p:cNvPr id="1225" name="Google Shape;1225;p45"/>
          <p:cNvSpPr txBox="1">
            <a:spLocks noGrp="1"/>
          </p:cNvSpPr>
          <p:nvPr>
            <p:ph type="title"/>
          </p:nvPr>
        </p:nvSpPr>
        <p:spPr>
          <a:xfrm>
            <a:off x="2928375" y="368825"/>
            <a:ext cx="3287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EXERCISE</a:t>
            </a:r>
            <a:endParaRPr/>
          </a:p>
        </p:txBody>
      </p:sp>
      <p:pic>
        <p:nvPicPr>
          <p:cNvPr id="1226" name="Google Shape;1226;p45"/>
          <p:cNvPicPr preferRelativeResize="0"/>
          <p:nvPr/>
        </p:nvPicPr>
        <p:blipFill>
          <a:blip r:embed="rId3">
            <a:alphaModFix/>
          </a:blip>
          <a:stretch>
            <a:fillRect/>
          </a:stretch>
        </p:blipFill>
        <p:spPr>
          <a:xfrm>
            <a:off x="2487275" y="1936975"/>
            <a:ext cx="3864650" cy="2666525"/>
          </a:xfrm>
          <a:prstGeom prst="rect">
            <a:avLst/>
          </a:prstGeom>
          <a:noFill/>
          <a:ln>
            <a:noFill/>
          </a:ln>
        </p:spPr>
      </p:pic>
      <p:sp>
        <p:nvSpPr>
          <p:cNvPr id="1227" name="Google Shape;1227;p45"/>
          <p:cNvSpPr txBox="1">
            <a:spLocks noGrp="1"/>
          </p:cNvSpPr>
          <p:nvPr>
            <p:ph type="ctrTitle" idx="4294967295"/>
          </p:nvPr>
        </p:nvSpPr>
        <p:spPr>
          <a:xfrm>
            <a:off x="879375" y="2421900"/>
            <a:ext cx="1475700" cy="22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t>_____</a:t>
            </a:r>
            <a:endParaRPr sz="2000">
              <a:solidFill>
                <a:schemeClr val="dk1"/>
              </a:solidFill>
            </a:endParaRPr>
          </a:p>
        </p:txBody>
      </p:sp>
      <p:sp>
        <p:nvSpPr>
          <p:cNvPr id="1228" name="Google Shape;1228;p45"/>
          <p:cNvSpPr txBox="1">
            <a:spLocks noGrp="1"/>
          </p:cNvSpPr>
          <p:nvPr>
            <p:ph type="subTitle" idx="4294967295"/>
          </p:nvPr>
        </p:nvSpPr>
        <p:spPr>
          <a:xfrm>
            <a:off x="455775" y="2897697"/>
            <a:ext cx="1899300" cy="7926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dk1"/>
                </a:solidFill>
                <a:latin typeface="Livvic"/>
                <a:ea typeface="Livvic"/>
                <a:cs typeface="Livvic"/>
                <a:sym typeface="Livvic"/>
              </a:rPr>
              <a:t>Despite being red, Mars is a cold place</a:t>
            </a:r>
            <a:endParaRPr sz="1400">
              <a:solidFill>
                <a:schemeClr val="dk1"/>
              </a:solidFill>
              <a:latin typeface="Livvic"/>
              <a:ea typeface="Livvic"/>
              <a:cs typeface="Livvic"/>
              <a:sym typeface="Livvic"/>
            </a:endParaRPr>
          </a:p>
        </p:txBody>
      </p:sp>
      <p:sp>
        <p:nvSpPr>
          <p:cNvPr id="1229" name="Google Shape;1229;p45"/>
          <p:cNvSpPr txBox="1">
            <a:spLocks noGrp="1"/>
          </p:cNvSpPr>
          <p:nvPr>
            <p:ph type="ctrTitle" idx="4294967295"/>
          </p:nvPr>
        </p:nvSpPr>
        <p:spPr>
          <a:xfrm>
            <a:off x="6718900" y="2897699"/>
            <a:ext cx="1475700" cy="25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_____</a:t>
            </a:r>
            <a:endParaRPr sz="2000">
              <a:solidFill>
                <a:schemeClr val="dk1"/>
              </a:solidFill>
            </a:endParaRPr>
          </a:p>
        </p:txBody>
      </p:sp>
      <p:sp>
        <p:nvSpPr>
          <p:cNvPr id="1230" name="Google Shape;1230;p45"/>
          <p:cNvSpPr txBox="1">
            <a:spLocks noGrp="1"/>
          </p:cNvSpPr>
          <p:nvPr>
            <p:ph type="subTitle" idx="4294967295"/>
          </p:nvPr>
        </p:nvSpPr>
        <p:spPr>
          <a:xfrm>
            <a:off x="6718900" y="3373673"/>
            <a:ext cx="1899300" cy="777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1400">
                <a:latin typeface="Livvic"/>
                <a:ea typeface="Livvic"/>
                <a:cs typeface="Livvic"/>
                <a:sym typeface="Livvic"/>
              </a:rPr>
              <a:t>Venus has a beautiful name, but it’s too hot</a:t>
            </a:r>
            <a:endParaRPr sz="1400">
              <a:solidFill>
                <a:schemeClr val="dk1"/>
              </a:solidFill>
              <a:latin typeface="Livvic"/>
              <a:ea typeface="Livvic"/>
              <a:cs typeface="Livvic"/>
              <a:sym typeface="Livvic"/>
            </a:endParaRPr>
          </a:p>
        </p:txBody>
      </p:sp>
      <p:sp>
        <p:nvSpPr>
          <p:cNvPr id="1231" name="Google Shape;1231;p45"/>
          <p:cNvSpPr txBox="1">
            <a:spLocks noGrp="1"/>
          </p:cNvSpPr>
          <p:nvPr>
            <p:ph type="ctrTitle" idx="4294967295"/>
          </p:nvPr>
        </p:nvSpPr>
        <p:spPr>
          <a:xfrm>
            <a:off x="6295300" y="1641262"/>
            <a:ext cx="1475700" cy="25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_____</a:t>
            </a:r>
            <a:endParaRPr sz="2000">
              <a:solidFill>
                <a:schemeClr val="dk1"/>
              </a:solidFill>
            </a:endParaRPr>
          </a:p>
        </p:txBody>
      </p:sp>
      <p:sp>
        <p:nvSpPr>
          <p:cNvPr id="1232" name="Google Shape;1232;p45"/>
          <p:cNvSpPr txBox="1">
            <a:spLocks noGrp="1"/>
          </p:cNvSpPr>
          <p:nvPr>
            <p:ph type="subTitle" idx="4294967295"/>
          </p:nvPr>
        </p:nvSpPr>
        <p:spPr>
          <a:xfrm>
            <a:off x="6295300" y="2120410"/>
            <a:ext cx="1899300" cy="777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1400">
                <a:latin typeface="Livvic"/>
                <a:ea typeface="Livvic"/>
                <a:cs typeface="Livvic"/>
                <a:sym typeface="Livvic"/>
              </a:rPr>
              <a:t>Mercury is the smallest of them all</a:t>
            </a:r>
            <a:endParaRPr sz="1400">
              <a:solidFill>
                <a:schemeClr val="dk1"/>
              </a:solidFill>
              <a:latin typeface="Livvic"/>
              <a:ea typeface="Livvic"/>
              <a:cs typeface="Livvic"/>
              <a:sym typeface="Livvic"/>
            </a:endParaRPr>
          </a:p>
        </p:txBody>
      </p:sp>
      <p:sp>
        <p:nvSpPr>
          <p:cNvPr id="1233" name="Google Shape;1233;p45"/>
          <p:cNvSpPr txBox="1">
            <a:spLocks noGrp="1"/>
          </p:cNvSpPr>
          <p:nvPr>
            <p:ph type="title"/>
          </p:nvPr>
        </p:nvSpPr>
        <p:spPr>
          <a:xfrm>
            <a:off x="3355900" y="902275"/>
            <a:ext cx="2432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latin typeface="Livvic"/>
                <a:ea typeface="Livvic"/>
                <a:cs typeface="Livvic"/>
                <a:sym typeface="Livvic"/>
              </a:rPr>
              <a:t>Fill in the blanks with the name of each part</a:t>
            </a:r>
            <a:endParaRPr sz="1600">
              <a:latin typeface="Livvic"/>
              <a:ea typeface="Livvic"/>
              <a:cs typeface="Livvic"/>
              <a:sym typeface="Livvic"/>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3"/>
        <p:cNvGrpSpPr/>
        <p:nvPr/>
      </p:nvGrpSpPr>
      <p:grpSpPr>
        <a:xfrm>
          <a:off x="0" y="0"/>
          <a:ext cx="0" cy="0"/>
          <a:chOff x="0" y="0"/>
          <a:chExt cx="0" cy="0"/>
        </a:xfrm>
      </p:grpSpPr>
      <p:pic>
        <p:nvPicPr>
          <p:cNvPr id="134" name="Google Shape;134;p28"/>
          <p:cNvPicPr preferRelativeResize="0"/>
          <p:nvPr/>
        </p:nvPicPr>
        <p:blipFill>
          <a:blip r:embed="rId3">
            <a:alphaModFix/>
          </a:blip>
          <a:stretch>
            <a:fillRect/>
          </a:stretch>
        </p:blipFill>
        <p:spPr>
          <a:xfrm>
            <a:off x="527775" y="265575"/>
            <a:ext cx="8088449" cy="2658050"/>
          </a:xfrm>
          <a:prstGeom prst="rect">
            <a:avLst/>
          </a:prstGeom>
          <a:noFill/>
          <a:ln>
            <a:noFill/>
          </a:ln>
        </p:spPr>
      </p:pic>
      <p:sp>
        <p:nvSpPr>
          <p:cNvPr id="135" name="Google Shape;135;p28"/>
          <p:cNvSpPr txBox="1">
            <a:spLocks noGrp="1"/>
          </p:cNvSpPr>
          <p:nvPr>
            <p:ph type="ctrTitle"/>
          </p:nvPr>
        </p:nvSpPr>
        <p:spPr>
          <a:xfrm>
            <a:off x="2040779" y="2670838"/>
            <a:ext cx="24660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OVERVIEW</a:t>
            </a:r>
            <a:endParaRPr/>
          </a:p>
        </p:txBody>
      </p:sp>
      <p:sp>
        <p:nvSpPr>
          <p:cNvPr id="136" name="Google Shape;136;p28"/>
          <p:cNvSpPr txBox="1">
            <a:spLocks noGrp="1"/>
          </p:cNvSpPr>
          <p:nvPr>
            <p:ph type="title" idx="2"/>
          </p:nvPr>
        </p:nvSpPr>
        <p:spPr>
          <a:xfrm>
            <a:off x="833369" y="2433088"/>
            <a:ext cx="1123200" cy="900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37" name="Google Shape;137;p28"/>
          <p:cNvSpPr txBox="1">
            <a:spLocks noGrp="1"/>
          </p:cNvSpPr>
          <p:nvPr>
            <p:ph type="ctrTitle" idx="3"/>
          </p:nvPr>
        </p:nvSpPr>
        <p:spPr>
          <a:xfrm>
            <a:off x="2038900" y="3475257"/>
            <a:ext cx="2722200" cy="90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FEATURES OF THE TOPIC</a:t>
            </a:r>
            <a:endParaRPr/>
          </a:p>
        </p:txBody>
      </p:sp>
      <p:sp>
        <p:nvSpPr>
          <p:cNvPr id="138" name="Google Shape;138;p28"/>
          <p:cNvSpPr txBox="1">
            <a:spLocks noGrp="1"/>
          </p:cNvSpPr>
          <p:nvPr>
            <p:ph type="title" idx="4"/>
          </p:nvPr>
        </p:nvSpPr>
        <p:spPr>
          <a:xfrm>
            <a:off x="860394" y="3475257"/>
            <a:ext cx="1123200" cy="900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39" name="Google Shape;139;p28"/>
          <p:cNvSpPr txBox="1">
            <a:spLocks noGrp="1"/>
          </p:cNvSpPr>
          <p:nvPr>
            <p:ph type="ctrTitle" idx="5"/>
          </p:nvPr>
        </p:nvSpPr>
        <p:spPr>
          <a:xfrm>
            <a:off x="5953764" y="2677079"/>
            <a:ext cx="28641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ASSIGNMENT</a:t>
            </a:r>
            <a:endParaRPr/>
          </a:p>
        </p:txBody>
      </p:sp>
      <p:sp>
        <p:nvSpPr>
          <p:cNvPr id="140" name="Google Shape;140;p28"/>
          <p:cNvSpPr txBox="1">
            <a:spLocks noGrp="1"/>
          </p:cNvSpPr>
          <p:nvPr>
            <p:ph type="title" idx="6"/>
          </p:nvPr>
        </p:nvSpPr>
        <p:spPr>
          <a:xfrm>
            <a:off x="4734144" y="2439329"/>
            <a:ext cx="1123200" cy="900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141" name="Google Shape;141;p28"/>
          <p:cNvSpPr txBox="1">
            <a:spLocks noGrp="1"/>
          </p:cNvSpPr>
          <p:nvPr>
            <p:ph type="ctrTitle" idx="7"/>
          </p:nvPr>
        </p:nvSpPr>
        <p:spPr>
          <a:xfrm>
            <a:off x="5953234" y="3485910"/>
            <a:ext cx="2466000" cy="900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ABOUT THE TOPIC</a:t>
            </a:r>
            <a:endParaRPr/>
          </a:p>
        </p:txBody>
      </p:sp>
      <p:sp>
        <p:nvSpPr>
          <p:cNvPr id="142" name="Google Shape;142;p28"/>
          <p:cNvSpPr txBox="1">
            <a:spLocks noGrp="1"/>
          </p:cNvSpPr>
          <p:nvPr>
            <p:ph type="title" idx="8"/>
          </p:nvPr>
        </p:nvSpPr>
        <p:spPr>
          <a:xfrm>
            <a:off x="4752253" y="3444056"/>
            <a:ext cx="1123200" cy="900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sp>
        <p:nvSpPr>
          <p:cNvPr id="1238" name="Google Shape;1238;p46"/>
          <p:cNvSpPr txBox="1">
            <a:spLocks noGrp="1"/>
          </p:cNvSpPr>
          <p:nvPr>
            <p:ph type="ctrTitle"/>
          </p:nvPr>
        </p:nvSpPr>
        <p:spPr>
          <a:xfrm>
            <a:off x="1935550" y="359450"/>
            <a:ext cx="5273100" cy="96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pic>
        <p:nvPicPr>
          <p:cNvPr id="1239" name="Google Shape;1239;p46"/>
          <p:cNvPicPr preferRelativeResize="0"/>
          <p:nvPr/>
        </p:nvPicPr>
        <p:blipFill rotWithShape="1">
          <a:blip r:embed="rId3">
            <a:alphaModFix/>
          </a:blip>
          <a:srcRect b="17423"/>
          <a:stretch/>
        </p:blipFill>
        <p:spPr>
          <a:xfrm>
            <a:off x="3341900" y="1337426"/>
            <a:ext cx="5401076" cy="3218601"/>
          </a:xfrm>
          <a:prstGeom prst="rect">
            <a:avLst/>
          </a:prstGeom>
          <a:noFill/>
          <a:ln>
            <a:noFill/>
          </a:ln>
        </p:spPr>
      </p:pic>
      <p:sp>
        <p:nvSpPr>
          <p:cNvPr id="1240" name="Google Shape;1240;p46"/>
          <p:cNvSpPr txBox="1">
            <a:spLocks noGrp="1"/>
          </p:cNvSpPr>
          <p:nvPr>
            <p:ph type="subTitle" idx="1"/>
          </p:nvPr>
        </p:nvSpPr>
        <p:spPr>
          <a:xfrm flipH="1">
            <a:off x="567600" y="1308725"/>
            <a:ext cx="2658000" cy="3276000"/>
          </a:xfrm>
          <a:prstGeom prst="rect">
            <a:avLst/>
          </a:prstGeom>
        </p:spPr>
        <p:txBody>
          <a:bodyPr spcFirstLastPara="1" wrap="square" lIns="91425" tIns="91425" rIns="91425" bIns="91425" anchor="ctr" anchorCtr="0">
            <a:noAutofit/>
          </a:bodyPr>
          <a:lstStyle/>
          <a:p>
            <a:pPr marL="457200" lvl="0" indent="-342900" algn="l" rtl="0">
              <a:spcBef>
                <a:spcPts val="0"/>
              </a:spcBef>
              <a:spcAft>
                <a:spcPts val="0"/>
              </a:spcAft>
              <a:buSzPts val="1800"/>
              <a:buFont typeface="Livvic"/>
              <a:buAutoNum type="arabicPeriod"/>
            </a:pPr>
            <a:r>
              <a:rPr lang="en"/>
              <a:t>Venus has a beautiful name, but it’s terribly hot</a:t>
            </a:r>
            <a:endParaRPr/>
          </a:p>
          <a:p>
            <a:pPr marL="0" lvl="0" indent="0" algn="l" rtl="0">
              <a:spcBef>
                <a:spcPts val="0"/>
              </a:spcBef>
              <a:spcAft>
                <a:spcPts val="0"/>
              </a:spcAft>
              <a:buNone/>
            </a:pPr>
            <a:endParaRPr/>
          </a:p>
          <a:p>
            <a:pPr marL="457200" lvl="0" indent="-342900" algn="l" rtl="0">
              <a:spcBef>
                <a:spcPts val="0"/>
              </a:spcBef>
              <a:spcAft>
                <a:spcPts val="0"/>
              </a:spcAft>
              <a:buSzPts val="1800"/>
              <a:buFont typeface="Livvic"/>
              <a:buAutoNum type="arabicPeriod"/>
            </a:pPr>
            <a:r>
              <a:rPr lang="en"/>
              <a:t>Mercury is the closest planet to the Sun</a:t>
            </a:r>
            <a:endParaRPr/>
          </a:p>
          <a:p>
            <a:pPr marL="0" lvl="0" indent="0" algn="l" rtl="0">
              <a:spcBef>
                <a:spcPts val="0"/>
              </a:spcBef>
              <a:spcAft>
                <a:spcPts val="0"/>
              </a:spcAft>
              <a:buNone/>
            </a:pPr>
            <a:endParaRPr/>
          </a:p>
          <a:p>
            <a:pPr marL="457200" lvl="0" indent="-342900" algn="l" rtl="0">
              <a:spcBef>
                <a:spcPts val="0"/>
              </a:spcBef>
              <a:spcAft>
                <a:spcPts val="0"/>
              </a:spcAft>
              <a:buSzPts val="1800"/>
              <a:buFont typeface="Livvic"/>
              <a:buAutoNum type="arabicPeriod"/>
            </a:pPr>
            <a:r>
              <a:rPr lang="en"/>
              <a:t>Despite being red, Mars is actually a cold place</a:t>
            </a:r>
            <a:endParaRPr/>
          </a:p>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1244"/>
        <p:cNvGrpSpPr/>
        <p:nvPr/>
      </p:nvGrpSpPr>
      <p:grpSpPr>
        <a:xfrm>
          <a:off x="0" y="0"/>
          <a:ext cx="0" cy="0"/>
          <a:chOff x="0" y="0"/>
          <a:chExt cx="0" cy="0"/>
        </a:xfrm>
      </p:grpSpPr>
      <p:pic>
        <p:nvPicPr>
          <p:cNvPr id="1245" name="Google Shape;1245;p47"/>
          <p:cNvPicPr preferRelativeResize="0"/>
          <p:nvPr/>
        </p:nvPicPr>
        <p:blipFill rotWithShape="1">
          <a:blip r:embed="rId3">
            <a:alphaModFix/>
          </a:blip>
          <a:srcRect l="89" r="89"/>
          <a:stretch/>
        </p:blipFill>
        <p:spPr>
          <a:xfrm>
            <a:off x="761280" y="1895892"/>
            <a:ext cx="7817773" cy="3128450"/>
          </a:xfrm>
          <a:prstGeom prst="rect">
            <a:avLst/>
          </a:prstGeom>
          <a:noFill/>
          <a:ln>
            <a:noFill/>
          </a:ln>
        </p:spPr>
      </p:pic>
      <p:sp>
        <p:nvSpPr>
          <p:cNvPr id="1246" name="Google Shape;1246;p47"/>
          <p:cNvSpPr txBox="1">
            <a:spLocks noGrp="1"/>
          </p:cNvSpPr>
          <p:nvPr>
            <p:ph type="title"/>
          </p:nvPr>
        </p:nvSpPr>
        <p:spPr>
          <a:xfrm>
            <a:off x="1015813" y="904675"/>
            <a:ext cx="3246600" cy="5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1247" name="Google Shape;1247;p47"/>
          <p:cNvSpPr txBox="1">
            <a:spLocks noGrp="1"/>
          </p:cNvSpPr>
          <p:nvPr>
            <p:ph type="subTitle" idx="1"/>
          </p:nvPr>
        </p:nvSpPr>
        <p:spPr>
          <a:xfrm>
            <a:off x="4545288" y="603925"/>
            <a:ext cx="3582900" cy="118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dirty="0">
                <a:solidFill>
                  <a:schemeClr val="dk1"/>
                </a:solidFill>
                <a:latin typeface="Livvic"/>
                <a:ea typeface="Livvic"/>
                <a:cs typeface="Livvic"/>
                <a:sym typeface="Livvic"/>
              </a:rPr>
              <a:t>Do </a:t>
            </a:r>
            <a:r>
              <a:rPr lang="en" dirty="0">
                <a:solidFill>
                  <a:schemeClr val="dk1"/>
                </a:solidFill>
              </a:rPr>
              <a:t>you</a:t>
            </a:r>
            <a:r>
              <a:rPr lang="en" dirty="0">
                <a:solidFill>
                  <a:schemeClr val="dk1"/>
                </a:solidFill>
                <a:latin typeface="Livvic"/>
                <a:ea typeface="Livvic"/>
                <a:cs typeface="Livvic"/>
                <a:sym typeface="Livvic"/>
              </a:rPr>
              <a:t> have any questions?</a:t>
            </a:r>
            <a:endParaRPr dirty="0">
              <a:solidFill>
                <a:schemeClr val="dk1"/>
              </a:solidFill>
              <a:latin typeface="Livvic"/>
              <a:ea typeface="Livvic"/>
              <a:cs typeface="Livvic"/>
              <a:sym typeface="Livvic"/>
            </a:endParaRPr>
          </a:p>
          <a:p>
            <a:pPr marL="0" lvl="0" indent="0" algn="ctr" rtl="0">
              <a:spcBef>
                <a:spcPts val="0"/>
              </a:spcBef>
              <a:spcAft>
                <a:spcPts val="0"/>
              </a:spcAft>
              <a:buClr>
                <a:schemeClr val="dk1"/>
              </a:buClr>
              <a:buSzPts val="1100"/>
              <a:buFont typeface="Arial"/>
              <a:buNone/>
            </a:pPr>
            <a:endParaRPr dirty="0">
              <a:solidFill>
                <a:schemeClr val="dk1"/>
              </a:solidFill>
              <a:latin typeface="Livvic"/>
              <a:ea typeface="Livvic"/>
              <a:cs typeface="Livvic"/>
              <a:sym typeface="Livvic"/>
            </a:endParaRPr>
          </a:p>
          <a:p>
            <a:pPr marL="0" lvl="0" indent="0" algn="ctr" rtl="0">
              <a:spcBef>
                <a:spcPts val="0"/>
              </a:spcBef>
              <a:spcAft>
                <a:spcPts val="0"/>
              </a:spcAft>
              <a:buClr>
                <a:schemeClr val="dk1"/>
              </a:buClr>
              <a:buSzPts val="1100"/>
              <a:buFont typeface="Arial"/>
              <a:buNone/>
            </a:pPr>
            <a:r>
              <a:rPr lang="en-US" dirty="0">
                <a:solidFill>
                  <a:schemeClr val="dk1"/>
                </a:solidFill>
                <a:latin typeface="Livvic"/>
                <a:ea typeface="Livvic"/>
                <a:cs typeface="Livvic"/>
                <a:sym typeface="Livvic"/>
              </a:rPr>
              <a:t>great_ppt@outlook.com</a:t>
            </a:r>
          </a:p>
          <a:p>
            <a:pPr marL="0" lvl="0" indent="0" algn="ctr" rtl="0">
              <a:spcBef>
                <a:spcPts val="0"/>
              </a:spcBef>
              <a:spcAft>
                <a:spcPts val="0"/>
              </a:spcAft>
              <a:buClr>
                <a:schemeClr val="dk1"/>
              </a:buClr>
              <a:buSzPts val="1100"/>
              <a:buFont typeface="Arial"/>
              <a:buNone/>
            </a:pPr>
            <a:r>
              <a:rPr lang="en-US" dirty="0">
                <a:solidFill>
                  <a:schemeClr val="dk1"/>
                </a:solidFill>
                <a:latin typeface="Livvic"/>
                <a:ea typeface="Livvic"/>
                <a:cs typeface="Livvic"/>
                <a:sym typeface="Livvic"/>
              </a:rPr>
              <a:t>+1(540) 328-0772</a:t>
            </a:r>
          </a:p>
          <a:p>
            <a:pPr marL="0" lvl="0" indent="0" algn="ctr" rtl="0">
              <a:spcBef>
                <a:spcPts val="0"/>
              </a:spcBef>
              <a:spcAft>
                <a:spcPts val="0"/>
              </a:spcAft>
              <a:buClr>
                <a:schemeClr val="dk1"/>
              </a:buClr>
              <a:buSzPts val="1100"/>
              <a:buFont typeface="Arial"/>
              <a:buNone/>
            </a:pPr>
            <a:r>
              <a:rPr lang="en-US" dirty="0">
                <a:solidFill>
                  <a:schemeClr val="dk1"/>
                </a:solidFill>
                <a:latin typeface="Livvic"/>
                <a:ea typeface="Livvic"/>
                <a:cs typeface="Livvic"/>
                <a:sym typeface="Livvic"/>
              </a:rPr>
              <a:t>www.greatppt.com</a:t>
            </a:r>
          </a:p>
        </p:txBody>
      </p:sp>
      <p:sp>
        <p:nvSpPr>
          <p:cNvPr id="1248" name="Google Shape;1248;p47"/>
          <p:cNvSpPr txBox="1"/>
          <p:nvPr/>
        </p:nvSpPr>
        <p:spPr>
          <a:xfrm>
            <a:off x="615628" y="4363175"/>
            <a:ext cx="2791500" cy="4566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1600"/>
              </a:spcAft>
              <a:buNone/>
            </a:pPr>
            <a:r>
              <a:rPr lang="en" sz="1000" dirty="0">
                <a:solidFill>
                  <a:schemeClr val="dk1"/>
                </a:solidFill>
                <a:latin typeface="Livvic Medium"/>
                <a:ea typeface="Livvic Medium"/>
                <a:cs typeface="Livvic Medium"/>
                <a:sym typeface="Livvic Medium"/>
              </a:rPr>
              <a:t>Please keep this slide for attribution</a:t>
            </a:r>
            <a:endParaRPr sz="1000" dirty="0">
              <a:solidFill>
                <a:schemeClr val="dk1"/>
              </a:solidFill>
              <a:latin typeface="Livvic Medium"/>
              <a:ea typeface="Livvic Medium"/>
              <a:cs typeface="Livvic Medium"/>
              <a:sym typeface="Livvic Medium"/>
            </a:endParaRPr>
          </a:p>
        </p:txBody>
      </p:sp>
      <p:sp>
        <p:nvSpPr>
          <p:cNvPr id="1249" name="Google Shape;1249;p47"/>
          <p:cNvSpPr/>
          <p:nvPr/>
        </p:nvSpPr>
        <p:spPr>
          <a:xfrm>
            <a:off x="4636934" y="830475"/>
            <a:ext cx="33233" cy="731290"/>
          </a:xfrm>
          <a:custGeom>
            <a:avLst/>
            <a:gdLst/>
            <a:ahLst/>
            <a:cxnLst/>
            <a:rect l="l" t="t" r="r" b="b"/>
            <a:pathLst>
              <a:path w="387" h="8516" extrusionOk="0">
                <a:moveTo>
                  <a:pt x="349" y="1"/>
                </a:moveTo>
                <a:cubicBezTo>
                  <a:pt x="330" y="1"/>
                  <a:pt x="306" y="29"/>
                  <a:pt x="279" y="79"/>
                </a:cubicBezTo>
                <a:cubicBezTo>
                  <a:pt x="238" y="153"/>
                  <a:pt x="206" y="235"/>
                  <a:pt x="177" y="313"/>
                </a:cubicBezTo>
                <a:cubicBezTo>
                  <a:pt x="156" y="375"/>
                  <a:pt x="140" y="436"/>
                  <a:pt x="128" y="498"/>
                </a:cubicBezTo>
                <a:cubicBezTo>
                  <a:pt x="115" y="572"/>
                  <a:pt x="107" y="645"/>
                  <a:pt x="103" y="719"/>
                </a:cubicBezTo>
                <a:cubicBezTo>
                  <a:pt x="99" y="793"/>
                  <a:pt x="99" y="871"/>
                  <a:pt x="91" y="945"/>
                </a:cubicBezTo>
                <a:cubicBezTo>
                  <a:pt x="82" y="1023"/>
                  <a:pt x="74" y="1113"/>
                  <a:pt x="66" y="1203"/>
                </a:cubicBezTo>
                <a:cubicBezTo>
                  <a:pt x="62" y="1249"/>
                  <a:pt x="58" y="1310"/>
                  <a:pt x="54" y="1396"/>
                </a:cubicBezTo>
                <a:cubicBezTo>
                  <a:pt x="50" y="1478"/>
                  <a:pt x="50" y="1581"/>
                  <a:pt x="46" y="1696"/>
                </a:cubicBezTo>
                <a:cubicBezTo>
                  <a:pt x="46" y="1757"/>
                  <a:pt x="41" y="1819"/>
                  <a:pt x="41" y="1885"/>
                </a:cubicBezTo>
                <a:cubicBezTo>
                  <a:pt x="37" y="1917"/>
                  <a:pt x="41" y="1950"/>
                  <a:pt x="37" y="1983"/>
                </a:cubicBezTo>
                <a:cubicBezTo>
                  <a:pt x="37" y="2016"/>
                  <a:pt x="33" y="2049"/>
                  <a:pt x="33" y="2086"/>
                </a:cubicBezTo>
                <a:cubicBezTo>
                  <a:pt x="25" y="2155"/>
                  <a:pt x="17" y="2233"/>
                  <a:pt x="13" y="2315"/>
                </a:cubicBezTo>
                <a:cubicBezTo>
                  <a:pt x="9" y="2402"/>
                  <a:pt x="9" y="2488"/>
                  <a:pt x="13" y="2574"/>
                </a:cubicBezTo>
                <a:cubicBezTo>
                  <a:pt x="17" y="2660"/>
                  <a:pt x="21" y="2746"/>
                  <a:pt x="21" y="2832"/>
                </a:cubicBezTo>
                <a:cubicBezTo>
                  <a:pt x="25" y="2923"/>
                  <a:pt x="21" y="3005"/>
                  <a:pt x="17" y="3099"/>
                </a:cubicBezTo>
                <a:cubicBezTo>
                  <a:pt x="13" y="3194"/>
                  <a:pt x="0" y="3296"/>
                  <a:pt x="5" y="3395"/>
                </a:cubicBezTo>
                <a:cubicBezTo>
                  <a:pt x="9" y="3489"/>
                  <a:pt x="9" y="3587"/>
                  <a:pt x="9" y="3690"/>
                </a:cubicBezTo>
                <a:cubicBezTo>
                  <a:pt x="17" y="4088"/>
                  <a:pt x="21" y="4503"/>
                  <a:pt x="33" y="4925"/>
                </a:cubicBezTo>
                <a:cubicBezTo>
                  <a:pt x="37" y="5044"/>
                  <a:pt x="46" y="5159"/>
                  <a:pt x="46" y="5270"/>
                </a:cubicBezTo>
                <a:cubicBezTo>
                  <a:pt x="50" y="5377"/>
                  <a:pt x="33" y="5487"/>
                  <a:pt x="25" y="5602"/>
                </a:cubicBezTo>
                <a:cubicBezTo>
                  <a:pt x="21" y="5660"/>
                  <a:pt x="21" y="5717"/>
                  <a:pt x="21" y="5775"/>
                </a:cubicBezTo>
                <a:cubicBezTo>
                  <a:pt x="21" y="5832"/>
                  <a:pt x="25" y="5889"/>
                  <a:pt x="33" y="5947"/>
                </a:cubicBezTo>
                <a:cubicBezTo>
                  <a:pt x="50" y="6049"/>
                  <a:pt x="58" y="6152"/>
                  <a:pt x="54" y="6255"/>
                </a:cubicBezTo>
                <a:cubicBezTo>
                  <a:pt x="50" y="6357"/>
                  <a:pt x="37" y="6460"/>
                  <a:pt x="29" y="6562"/>
                </a:cubicBezTo>
                <a:cubicBezTo>
                  <a:pt x="25" y="6665"/>
                  <a:pt x="25" y="6768"/>
                  <a:pt x="29" y="6870"/>
                </a:cubicBezTo>
                <a:cubicBezTo>
                  <a:pt x="33" y="6969"/>
                  <a:pt x="37" y="7055"/>
                  <a:pt x="33" y="7149"/>
                </a:cubicBezTo>
                <a:cubicBezTo>
                  <a:pt x="33" y="7243"/>
                  <a:pt x="37" y="7330"/>
                  <a:pt x="41" y="7412"/>
                </a:cubicBezTo>
                <a:cubicBezTo>
                  <a:pt x="46" y="7494"/>
                  <a:pt x="50" y="7572"/>
                  <a:pt x="46" y="7646"/>
                </a:cubicBezTo>
                <a:cubicBezTo>
                  <a:pt x="41" y="7715"/>
                  <a:pt x="37" y="7785"/>
                  <a:pt x="33" y="7855"/>
                </a:cubicBezTo>
                <a:cubicBezTo>
                  <a:pt x="25" y="7921"/>
                  <a:pt x="25" y="7986"/>
                  <a:pt x="25" y="8052"/>
                </a:cubicBezTo>
                <a:cubicBezTo>
                  <a:pt x="29" y="8109"/>
                  <a:pt x="33" y="8163"/>
                  <a:pt x="37" y="8212"/>
                </a:cubicBezTo>
                <a:cubicBezTo>
                  <a:pt x="58" y="8405"/>
                  <a:pt x="87" y="8516"/>
                  <a:pt x="140" y="8516"/>
                </a:cubicBezTo>
                <a:cubicBezTo>
                  <a:pt x="189" y="8516"/>
                  <a:pt x="214" y="8405"/>
                  <a:pt x="222" y="8212"/>
                </a:cubicBezTo>
                <a:cubicBezTo>
                  <a:pt x="226" y="8163"/>
                  <a:pt x="226" y="8105"/>
                  <a:pt x="226" y="8052"/>
                </a:cubicBezTo>
                <a:cubicBezTo>
                  <a:pt x="230" y="7998"/>
                  <a:pt x="234" y="7937"/>
                  <a:pt x="238" y="7871"/>
                </a:cubicBezTo>
                <a:cubicBezTo>
                  <a:pt x="247" y="7806"/>
                  <a:pt x="251" y="7732"/>
                  <a:pt x="255" y="7650"/>
                </a:cubicBezTo>
                <a:cubicBezTo>
                  <a:pt x="255" y="7564"/>
                  <a:pt x="251" y="7481"/>
                  <a:pt x="247" y="7395"/>
                </a:cubicBezTo>
                <a:cubicBezTo>
                  <a:pt x="238" y="7313"/>
                  <a:pt x="230" y="7235"/>
                  <a:pt x="230" y="7141"/>
                </a:cubicBezTo>
                <a:cubicBezTo>
                  <a:pt x="226" y="7047"/>
                  <a:pt x="222" y="6948"/>
                  <a:pt x="214" y="6854"/>
                </a:cubicBezTo>
                <a:cubicBezTo>
                  <a:pt x="206" y="6759"/>
                  <a:pt x="201" y="6661"/>
                  <a:pt x="206" y="6566"/>
                </a:cubicBezTo>
                <a:cubicBezTo>
                  <a:pt x="210" y="6464"/>
                  <a:pt x="218" y="6361"/>
                  <a:pt x="218" y="6246"/>
                </a:cubicBezTo>
                <a:cubicBezTo>
                  <a:pt x="218" y="6136"/>
                  <a:pt x="206" y="6025"/>
                  <a:pt x="185" y="5910"/>
                </a:cubicBezTo>
                <a:cubicBezTo>
                  <a:pt x="177" y="5861"/>
                  <a:pt x="173" y="5811"/>
                  <a:pt x="173" y="5758"/>
                </a:cubicBezTo>
                <a:cubicBezTo>
                  <a:pt x="173" y="5705"/>
                  <a:pt x="177" y="5651"/>
                  <a:pt x="181" y="5598"/>
                </a:cubicBezTo>
                <a:cubicBezTo>
                  <a:pt x="189" y="5487"/>
                  <a:pt x="201" y="5368"/>
                  <a:pt x="201" y="5249"/>
                </a:cubicBezTo>
                <a:cubicBezTo>
                  <a:pt x="201" y="5130"/>
                  <a:pt x="197" y="5015"/>
                  <a:pt x="197" y="4905"/>
                </a:cubicBezTo>
                <a:cubicBezTo>
                  <a:pt x="206" y="4486"/>
                  <a:pt x="214" y="4072"/>
                  <a:pt x="222" y="3674"/>
                </a:cubicBezTo>
                <a:cubicBezTo>
                  <a:pt x="226" y="3575"/>
                  <a:pt x="226" y="3473"/>
                  <a:pt x="230" y="3382"/>
                </a:cubicBezTo>
                <a:cubicBezTo>
                  <a:pt x="230" y="3292"/>
                  <a:pt x="238" y="3198"/>
                  <a:pt x="251" y="3103"/>
                </a:cubicBezTo>
                <a:cubicBezTo>
                  <a:pt x="259" y="3013"/>
                  <a:pt x="263" y="2910"/>
                  <a:pt x="263" y="2820"/>
                </a:cubicBezTo>
                <a:lnTo>
                  <a:pt x="263" y="2562"/>
                </a:lnTo>
                <a:cubicBezTo>
                  <a:pt x="263" y="2521"/>
                  <a:pt x="263" y="2480"/>
                  <a:pt x="263" y="2443"/>
                </a:cubicBezTo>
                <a:cubicBezTo>
                  <a:pt x="263" y="2406"/>
                  <a:pt x="267" y="2369"/>
                  <a:pt x="267" y="2332"/>
                </a:cubicBezTo>
                <a:cubicBezTo>
                  <a:pt x="275" y="2258"/>
                  <a:pt x="284" y="2184"/>
                  <a:pt x="292" y="2110"/>
                </a:cubicBezTo>
                <a:cubicBezTo>
                  <a:pt x="296" y="2073"/>
                  <a:pt x="300" y="2036"/>
                  <a:pt x="304" y="2000"/>
                </a:cubicBezTo>
                <a:cubicBezTo>
                  <a:pt x="308" y="1979"/>
                  <a:pt x="304" y="1963"/>
                  <a:pt x="308" y="1946"/>
                </a:cubicBezTo>
                <a:cubicBezTo>
                  <a:pt x="308" y="1926"/>
                  <a:pt x="308" y="1909"/>
                  <a:pt x="308" y="1893"/>
                </a:cubicBezTo>
                <a:cubicBezTo>
                  <a:pt x="312" y="1827"/>
                  <a:pt x="316" y="1766"/>
                  <a:pt x="320" y="1708"/>
                </a:cubicBezTo>
                <a:cubicBezTo>
                  <a:pt x="325" y="1593"/>
                  <a:pt x="329" y="1495"/>
                  <a:pt x="333" y="1413"/>
                </a:cubicBezTo>
                <a:cubicBezTo>
                  <a:pt x="341" y="1335"/>
                  <a:pt x="345" y="1269"/>
                  <a:pt x="349" y="1228"/>
                </a:cubicBezTo>
                <a:cubicBezTo>
                  <a:pt x="353" y="1142"/>
                  <a:pt x="357" y="1056"/>
                  <a:pt x="366" y="974"/>
                </a:cubicBezTo>
                <a:cubicBezTo>
                  <a:pt x="370" y="888"/>
                  <a:pt x="370" y="805"/>
                  <a:pt x="366" y="723"/>
                </a:cubicBezTo>
                <a:cubicBezTo>
                  <a:pt x="362" y="650"/>
                  <a:pt x="357" y="584"/>
                  <a:pt x="362" y="526"/>
                </a:cubicBezTo>
                <a:cubicBezTo>
                  <a:pt x="362" y="469"/>
                  <a:pt x="366" y="412"/>
                  <a:pt x="370" y="362"/>
                </a:cubicBezTo>
                <a:cubicBezTo>
                  <a:pt x="382" y="276"/>
                  <a:pt x="386" y="190"/>
                  <a:pt x="386" y="104"/>
                </a:cubicBezTo>
                <a:cubicBezTo>
                  <a:pt x="386" y="38"/>
                  <a:pt x="374" y="5"/>
                  <a:pt x="353" y="1"/>
                </a:cubicBezTo>
                <a:cubicBezTo>
                  <a:pt x="352" y="1"/>
                  <a:pt x="351" y="1"/>
                  <a:pt x="349"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53"/>
        <p:cNvGrpSpPr/>
        <p:nvPr/>
      </p:nvGrpSpPr>
      <p:grpSpPr>
        <a:xfrm>
          <a:off x="0" y="0"/>
          <a:ext cx="0" cy="0"/>
          <a:chOff x="0" y="0"/>
          <a:chExt cx="0" cy="0"/>
        </a:xfrm>
      </p:grpSpPr>
      <p:sp>
        <p:nvSpPr>
          <p:cNvPr id="1254" name="Google Shape;1254;p48"/>
          <p:cNvSpPr txBox="1">
            <a:spLocks noGrp="1"/>
          </p:cNvSpPr>
          <p:nvPr>
            <p:ph type="title"/>
          </p:nvPr>
        </p:nvSpPr>
        <p:spPr>
          <a:xfrm>
            <a:off x="1991950" y="368825"/>
            <a:ext cx="5160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ALTERNATIVE RESOURCES</a:t>
            </a:r>
            <a:endParaRPr>
              <a:solidFill>
                <a:schemeClr val="dk1"/>
              </a:solidFill>
            </a:endParaRPr>
          </a:p>
        </p:txBody>
      </p:sp>
      <p:pic>
        <p:nvPicPr>
          <p:cNvPr id="1255" name="Google Shape;1255;p48"/>
          <p:cNvPicPr preferRelativeResize="0"/>
          <p:nvPr/>
        </p:nvPicPr>
        <p:blipFill>
          <a:blip r:embed="rId3">
            <a:alphaModFix/>
          </a:blip>
          <a:stretch>
            <a:fillRect/>
          </a:stretch>
        </p:blipFill>
        <p:spPr>
          <a:xfrm>
            <a:off x="620600" y="2443975"/>
            <a:ext cx="2887550" cy="2268100"/>
          </a:xfrm>
          <a:prstGeom prst="rect">
            <a:avLst/>
          </a:prstGeom>
          <a:noFill/>
          <a:ln>
            <a:noFill/>
          </a:ln>
        </p:spPr>
      </p:pic>
      <p:pic>
        <p:nvPicPr>
          <p:cNvPr id="1256" name="Google Shape;1256;p48"/>
          <p:cNvPicPr preferRelativeResize="0"/>
          <p:nvPr/>
        </p:nvPicPr>
        <p:blipFill>
          <a:blip r:embed="rId4">
            <a:alphaModFix/>
          </a:blip>
          <a:stretch>
            <a:fillRect/>
          </a:stretch>
        </p:blipFill>
        <p:spPr>
          <a:xfrm>
            <a:off x="3463775" y="3269711"/>
            <a:ext cx="1101825" cy="1333789"/>
          </a:xfrm>
          <a:prstGeom prst="rect">
            <a:avLst/>
          </a:prstGeom>
          <a:noFill/>
          <a:ln>
            <a:noFill/>
          </a:ln>
        </p:spPr>
      </p:pic>
      <p:pic>
        <p:nvPicPr>
          <p:cNvPr id="1257" name="Google Shape;1257;p48"/>
          <p:cNvPicPr preferRelativeResize="0"/>
          <p:nvPr/>
        </p:nvPicPr>
        <p:blipFill>
          <a:blip r:embed="rId5">
            <a:alphaModFix/>
          </a:blip>
          <a:stretch>
            <a:fillRect/>
          </a:stretch>
        </p:blipFill>
        <p:spPr>
          <a:xfrm>
            <a:off x="4833650" y="3182437"/>
            <a:ext cx="981275" cy="1338825"/>
          </a:xfrm>
          <a:prstGeom prst="rect">
            <a:avLst/>
          </a:prstGeom>
          <a:noFill/>
          <a:ln>
            <a:noFill/>
          </a:ln>
        </p:spPr>
      </p:pic>
      <p:pic>
        <p:nvPicPr>
          <p:cNvPr id="1258" name="Google Shape;1258;p48"/>
          <p:cNvPicPr preferRelativeResize="0"/>
          <p:nvPr/>
        </p:nvPicPr>
        <p:blipFill>
          <a:blip r:embed="rId6">
            <a:alphaModFix/>
          </a:blip>
          <a:stretch>
            <a:fillRect/>
          </a:stretch>
        </p:blipFill>
        <p:spPr>
          <a:xfrm>
            <a:off x="5857925" y="2959187"/>
            <a:ext cx="1527201" cy="1674176"/>
          </a:xfrm>
          <a:prstGeom prst="rect">
            <a:avLst/>
          </a:prstGeom>
          <a:noFill/>
          <a:ln>
            <a:noFill/>
          </a:ln>
        </p:spPr>
      </p:pic>
      <p:pic>
        <p:nvPicPr>
          <p:cNvPr id="1259" name="Google Shape;1259;p48"/>
          <p:cNvPicPr preferRelativeResize="0"/>
          <p:nvPr/>
        </p:nvPicPr>
        <p:blipFill>
          <a:blip r:embed="rId7">
            <a:alphaModFix/>
          </a:blip>
          <a:stretch>
            <a:fillRect/>
          </a:stretch>
        </p:blipFill>
        <p:spPr>
          <a:xfrm>
            <a:off x="2513800" y="1668425"/>
            <a:ext cx="1428650" cy="1215725"/>
          </a:xfrm>
          <a:prstGeom prst="rect">
            <a:avLst/>
          </a:prstGeom>
          <a:noFill/>
          <a:ln>
            <a:noFill/>
          </a:ln>
        </p:spPr>
      </p:pic>
      <p:pic>
        <p:nvPicPr>
          <p:cNvPr id="1260" name="Google Shape;1260;p48"/>
          <p:cNvPicPr preferRelativeResize="0"/>
          <p:nvPr/>
        </p:nvPicPr>
        <p:blipFill>
          <a:blip r:embed="rId8">
            <a:alphaModFix/>
          </a:blip>
          <a:stretch>
            <a:fillRect/>
          </a:stretch>
        </p:blipFill>
        <p:spPr>
          <a:xfrm>
            <a:off x="462138" y="1059989"/>
            <a:ext cx="2094826" cy="1559972"/>
          </a:xfrm>
          <a:prstGeom prst="rect">
            <a:avLst/>
          </a:prstGeom>
          <a:noFill/>
          <a:ln>
            <a:noFill/>
          </a:ln>
        </p:spPr>
      </p:pic>
      <p:pic>
        <p:nvPicPr>
          <p:cNvPr id="1261" name="Google Shape;1261;p48"/>
          <p:cNvPicPr preferRelativeResize="0"/>
          <p:nvPr/>
        </p:nvPicPr>
        <p:blipFill>
          <a:blip r:embed="rId9">
            <a:alphaModFix/>
          </a:blip>
          <a:stretch>
            <a:fillRect/>
          </a:stretch>
        </p:blipFill>
        <p:spPr>
          <a:xfrm>
            <a:off x="3942450" y="1314882"/>
            <a:ext cx="1101824" cy="1674169"/>
          </a:xfrm>
          <a:prstGeom prst="rect">
            <a:avLst/>
          </a:prstGeom>
          <a:noFill/>
          <a:ln>
            <a:noFill/>
          </a:ln>
        </p:spPr>
      </p:pic>
      <p:pic>
        <p:nvPicPr>
          <p:cNvPr id="1262" name="Google Shape;1262;p48"/>
          <p:cNvPicPr preferRelativeResize="0"/>
          <p:nvPr/>
        </p:nvPicPr>
        <p:blipFill>
          <a:blip r:embed="rId10">
            <a:alphaModFix/>
          </a:blip>
          <a:stretch>
            <a:fillRect/>
          </a:stretch>
        </p:blipFill>
        <p:spPr>
          <a:xfrm>
            <a:off x="5072324" y="898500"/>
            <a:ext cx="3416525" cy="1882950"/>
          </a:xfrm>
          <a:prstGeom prst="rect">
            <a:avLst/>
          </a:prstGeom>
          <a:noFill/>
          <a:ln>
            <a:noFill/>
          </a:ln>
        </p:spPr>
      </p:pic>
      <p:pic>
        <p:nvPicPr>
          <p:cNvPr id="1263" name="Google Shape;1263;p48"/>
          <p:cNvPicPr preferRelativeResize="0"/>
          <p:nvPr/>
        </p:nvPicPr>
        <p:blipFill>
          <a:blip r:embed="rId11">
            <a:alphaModFix/>
          </a:blip>
          <a:stretch>
            <a:fillRect/>
          </a:stretch>
        </p:blipFill>
        <p:spPr>
          <a:xfrm>
            <a:off x="7530702" y="2959175"/>
            <a:ext cx="892297" cy="883451"/>
          </a:xfrm>
          <a:prstGeom prst="rect">
            <a:avLst/>
          </a:prstGeom>
          <a:noFill/>
          <a:ln>
            <a:noFill/>
          </a:ln>
        </p:spPr>
      </p:pic>
      <p:pic>
        <p:nvPicPr>
          <p:cNvPr id="1264" name="Google Shape;1264;p48"/>
          <p:cNvPicPr preferRelativeResize="0"/>
          <p:nvPr/>
        </p:nvPicPr>
        <p:blipFill>
          <a:blip r:embed="rId12">
            <a:alphaModFix/>
          </a:blip>
          <a:stretch>
            <a:fillRect/>
          </a:stretch>
        </p:blipFill>
        <p:spPr>
          <a:xfrm rot="5400000">
            <a:off x="7753419" y="3896925"/>
            <a:ext cx="446861" cy="88345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2"/>
        <p:cNvGrpSpPr/>
        <p:nvPr/>
      </p:nvGrpSpPr>
      <p:grpSpPr>
        <a:xfrm>
          <a:off x="0" y="0"/>
          <a:ext cx="0" cy="0"/>
          <a:chOff x="0" y="0"/>
          <a:chExt cx="0" cy="0"/>
        </a:xfrm>
      </p:grpSpPr>
      <p:sp>
        <p:nvSpPr>
          <p:cNvPr id="1283" name="Google Shape;1283;p5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284" name="Google Shape;1284;p5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285" name="Google Shape;1285;p5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Redressed</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https://fonts.google.com/specimen/Redressed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Livvic</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https://fonts.google.com/specimen/Livvic</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286" name="Google Shape;1286;p51"/>
          <p:cNvGrpSpPr/>
          <p:nvPr/>
        </p:nvGrpSpPr>
        <p:grpSpPr>
          <a:xfrm>
            <a:off x="3645388" y="3478525"/>
            <a:ext cx="1853225" cy="754200"/>
            <a:chOff x="2052655" y="3498875"/>
            <a:chExt cx="1853225" cy="754200"/>
          </a:xfrm>
        </p:grpSpPr>
        <p:sp>
          <p:nvSpPr>
            <p:cNvPr id="1287" name="Google Shape;1287;p51"/>
            <p:cNvSpPr/>
            <p:nvPr/>
          </p:nvSpPr>
          <p:spPr>
            <a:xfrm>
              <a:off x="3114480" y="3498875"/>
              <a:ext cx="791400" cy="754200"/>
            </a:xfrm>
            <a:prstGeom prst="roundRect">
              <a:avLst>
                <a:gd name="adj" fmla="val 16667"/>
              </a:avLst>
            </a:prstGeom>
            <a:solidFill>
              <a:srgbClr val="4824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1"/>
            <p:cNvSpPr/>
            <p:nvPr/>
          </p:nvSpPr>
          <p:spPr>
            <a:xfrm>
              <a:off x="2052655" y="3498875"/>
              <a:ext cx="791400" cy="754200"/>
            </a:xfrm>
            <a:prstGeom prst="roundRect">
              <a:avLst>
                <a:gd name="adj" fmla="val 16667"/>
              </a:avLst>
            </a:prstGeom>
            <a:solidFill>
              <a:srgbClr val="C1AD8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#482400</a:t>
              </a:r>
              <a:endParaRPr sz="1000">
                <a:solidFill>
                  <a:srgbClr val="FFFFFF"/>
                </a:solidFill>
              </a:endParaRPr>
            </a:p>
          </p:txBody>
        </p:sp>
        <p:sp>
          <p:nvSpPr>
            <p:cNvPr id="1290" name="Google Shape;1290;p5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#c1ad8f</a:t>
              </a:r>
              <a:endParaRPr sz="1000">
                <a:solidFill>
                  <a:schemeClr val="dk1"/>
                </a:solidFil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4"/>
        <p:cNvGrpSpPr/>
        <p:nvPr/>
      </p:nvGrpSpPr>
      <p:grpSpPr>
        <a:xfrm>
          <a:off x="0" y="0"/>
          <a:ext cx="0" cy="0"/>
          <a:chOff x="0" y="0"/>
          <a:chExt cx="0" cy="0"/>
        </a:xfrm>
      </p:grpSpPr>
      <p:sp>
        <p:nvSpPr>
          <p:cNvPr id="1295" name="Google Shape;1295;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296" name="Google Shape;1296;p5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297" name="Google Shape;1297;p52"/>
          <p:cNvGrpSpPr/>
          <p:nvPr/>
        </p:nvGrpSpPr>
        <p:grpSpPr>
          <a:xfrm>
            <a:off x="5156078" y="3085736"/>
            <a:ext cx="474294" cy="551291"/>
            <a:chOff x="4727025" y="1332775"/>
            <a:chExt cx="59900" cy="69625"/>
          </a:xfrm>
        </p:grpSpPr>
        <p:sp>
          <p:nvSpPr>
            <p:cNvPr id="1298" name="Google Shape;1298;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52"/>
          <p:cNvGrpSpPr/>
          <p:nvPr/>
        </p:nvGrpSpPr>
        <p:grpSpPr>
          <a:xfrm>
            <a:off x="5769734" y="2314340"/>
            <a:ext cx="555653" cy="557031"/>
            <a:chOff x="4820425" y="1329900"/>
            <a:chExt cx="70175" cy="70350"/>
          </a:xfrm>
        </p:grpSpPr>
        <p:sp>
          <p:nvSpPr>
            <p:cNvPr id="1301" name="Google Shape;1301;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52"/>
          <p:cNvGrpSpPr/>
          <p:nvPr/>
        </p:nvGrpSpPr>
        <p:grpSpPr>
          <a:xfrm>
            <a:off x="6396103" y="2318845"/>
            <a:ext cx="582574" cy="533871"/>
            <a:chOff x="4903200" y="1331525"/>
            <a:chExt cx="73575" cy="67425"/>
          </a:xfrm>
        </p:grpSpPr>
        <p:sp>
          <p:nvSpPr>
            <p:cNvPr id="1306" name="Google Shape;1306;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52"/>
          <p:cNvGrpSpPr/>
          <p:nvPr/>
        </p:nvGrpSpPr>
        <p:grpSpPr>
          <a:xfrm>
            <a:off x="5755581" y="3078709"/>
            <a:ext cx="583960" cy="565345"/>
            <a:chOff x="4815575" y="1416800"/>
            <a:chExt cx="73750" cy="71400"/>
          </a:xfrm>
        </p:grpSpPr>
        <p:sp>
          <p:nvSpPr>
            <p:cNvPr id="1309" name="Google Shape;1309;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52"/>
          <p:cNvGrpSpPr/>
          <p:nvPr/>
        </p:nvGrpSpPr>
        <p:grpSpPr>
          <a:xfrm>
            <a:off x="6390362" y="3108896"/>
            <a:ext cx="589898" cy="504970"/>
            <a:chOff x="4902475" y="1418875"/>
            <a:chExt cx="74500" cy="63775"/>
          </a:xfrm>
        </p:grpSpPr>
        <p:sp>
          <p:nvSpPr>
            <p:cNvPr id="1313" name="Google Shape;1313;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52"/>
          <p:cNvGrpSpPr/>
          <p:nvPr/>
        </p:nvGrpSpPr>
        <p:grpSpPr>
          <a:xfrm>
            <a:off x="5765577" y="3826000"/>
            <a:ext cx="563967" cy="567127"/>
            <a:chOff x="4818100" y="1507675"/>
            <a:chExt cx="71225" cy="71625"/>
          </a:xfrm>
        </p:grpSpPr>
        <p:sp>
          <p:nvSpPr>
            <p:cNvPr id="1316" name="Google Shape;1316;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52"/>
          <p:cNvGrpSpPr/>
          <p:nvPr/>
        </p:nvGrpSpPr>
        <p:grpSpPr>
          <a:xfrm>
            <a:off x="5079075" y="3829461"/>
            <a:ext cx="628301" cy="588505"/>
            <a:chOff x="4721450" y="1509475"/>
            <a:chExt cx="79350" cy="74325"/>
          </a:xfrm>
        </p:grpSpPr>
        <p:sp>
          <p:nvSpPr>
            <p:cNvPr id="1321" name="Google Shape;1321;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52"/>
          <p:cNvGrpSpPr/>
          <p:nvPr/>
        </p:nvGrpSpPr>
        <p:grpSpPr>
          <a:xfrm>
            <a:off x="6424608" y="3814027"/>
            <a:ext cx="557038" cy="562772"/>
            <a:chOff x="4906800" y="1507500"/>
            <a:chExt cx="70350" cy="71075"/>
          </a:xfrm>
        </p:grpSpPr>
        <p:sp>
          <p:nvSpPr>
            <p:cNvPr id="1326" name="Google Shape;1326;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 name="Google Shape;1331;p52"/>
          <p:cNvGrpSpPr/>
          <p:nvPr/>
        </p:nvGrpSpPr>
        <p:grpSpPr>
          <a:xfrm>
            <a:off x="4462216" y="2340963"/>
            <a:ext cx="517934" cy="517934"/>
            <a:chOff x="3736598" y="2170606"/>
            <a:chExt cx="404889" cy="404889"/>
          </a:xfrm>
        </p:grpSpPr>
        <p:sp>
          <p:nvSpPr>
            <p:cNvPr id="1332" name="Google Shape;1332;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52"/>
          <p:cNvGrpSpPr/>
          <p:nvPr/>
        </p:nvGrpSpPr>
        <p:grpSpPr>
          <a:xfrm>
            <a:off x="3729277" y="2341061"/>
            <a:ext cx="586986" cy="517740"/>
            <a:chOff x="3161917" y="2170682"/>
            <a:chExt cx="458870" cy="404737"/>
          </a:xfrm>
        </p:grpSpPr>
        <p:sp>
          <p:nvSpPr>
            <p:cNvPr id="1337" name="Google Shape;1337;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 name="Google Shape;1340;p52"/>
          <p:cNvGrpSpPr/>
          <p:nvPr/>
        </p:nvGrpSpPr>
        <p:grpSpPr>
          <a:xfrm>
            <a:off x="3752299" y="3102400"/>
            <a:ext cx="540943" cy="517963"/>
            <a:chOff x="3179914" y="2889488"/>
            <a:chExt cx="422876" cy="404911"/>
          </a:xfrm>
        </p:grpSpPr>
        <p:sp>
          <p:nvSpPr>
            <p:cNvPr id="1341" name="Google Shape;1341;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 name="Google Shape;1347;p52"/>
          <p:cNvGrpSpPr/>
          <p:nvPr/>
        </p:nvGrpSpPr>
        <p:grpSpPr>
          <a:xfrm>
            <a:off x="4453093" y="3102358"/>
            <a:ext cx="536180" cy="518047"/>
            <a:chOff x="3729467" y="2889422"/>
            <a:chExt cx="419153" cy="404977"/>
          </a:xfrm>
        </p:grpSpPr>
        <p:sp>
          <p:nvSpPr>
            <p:cNvPr id="1348" name="Google Shape;1348;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52"/>
          <p:cNvGrpSpPr/>
          <p:nvPr/>
        </p:nvGrpSpPr>
        <p:grpSpPr>
          <a:xfrm>
            <a:off x="1990126" y="3445787"/>
            <a:ext cx="965351" cy="134611"/>
            <a:chOff x="4411970" y="2962952"/>
            <a:chExt cx="706544" cy="104212"/>
          </a:xfrm>
        </p:grpSpPr>
        <p:sp>
          <p:nvSpPr>
            <p:cNvPr id="1356" name="Google Shape;1356;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52"/>
          <p:cNvGrpSpPr/>
          <p:nvPr/>
        </p:nvGrpSpPr>
        <p:grpSpPr>
          <a:xfrm>
            <a:off x="1990126" y="3041077"/>
            <a:ext cx="960158" cy="289172"/>
            <a:chOff x="4411970" y="2726085"/>
            <a:chExt cx="643107" cy="193659"/>
          </a:xfrm>
        </p:grpSpPr>
        <p:sp>
          <p:nvSpPr>
            <p:cNvPr id="1361" name="Google Shape;1361;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52"/>
          <p:cNvGrpSpPr/>
          <p:nvPr/>
        </p:nvGrpSpPr>
        <p:grpSpPr>
          <a:xfrm>
            <a:off x="998624" y="3295400"/>
            <a:ext cx="811503" cy="252584"/>
            <a:chOff x="4411970" y="4340222"/>
            <a:chExt cx="779467" cy="242683"/>
          </a:xfrm>
        </p:grpSpPr>
        <p:sp>
          <p:nvSpPr>
            <p:cNvPr id="1365" name="Google Shape;1365;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52"/>
          <p:cNvGrpSpPr/>
          <p:nvPr/>
        </p:nvGrpSpPr>
        <p:grpSpPr>
          <a:xfrm>
            <a:off x="1990126" y="2709308"/>
            <a:ext cx="965160" cy="216230"/>
            <a:chOff x="4411970" y="2468674"/>
            <a:chExt cx="747317" cy="167425"/>
          </a:xfrm>
        </p:grpSpPr>
        <p:sp>
          <p:nvSpPr>
            <p:cNvPr id="1369" name="Google Shape;1369;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 name="Google Shape;1371;p5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 name="Google Shape;1372;p52"/>
          <p:cNvGrpSpPr/>
          <p:nvPr/>
        </p:nvGrpSpPr>
        <p:grpSpPr>
          <a:xfrm>
            <a:off x="997692" y="2334687"/>
            <a:ext cx="1959041" cy="208784"/>
            <a:chOff x="6336019" y="3733725"/>
            <a:chExt cx="2566206" cy="351310"/>
          </a:xfrm>
        </p:grpSpPr>
        <p:sp>
          <p:nvSpPr>
            <p:cNvPr id="1373" name="Google Shape;1373;p5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52"/>
          <p:cNvGrpSpPr/>
          <p:nvPr/>
        </p:nvGrpSpPr>
        <p:grpSpPr>
          <a:xfrm>
            <a:off x="1990126" y="3950602"/>
            <a:ext cx="946551" cy="153200"/>
            <a:chOff x="4404545" y="3301592"/>
            <a:chExt cx="782403" cy="129272"/>
          </a:xfrm>
        </p:grpSpPr>
        <p:sp>
          <p:nvSpPr>
            <p:cNvPr id="1378" name="Google Shape;1378;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52"/>
          <p:cNvGrpSpPr/>
          <p:nvPr/>
        </p:nvGrpSpPr>
        <p:grpSpPr>
          <a:xfrm>
            <a:off x="1990126" y="3695937"/>
            <a:ext cx="962257" cy="139127"/>
            <a:chOff x="4411970" y="3131459"/>
            <a:chExt cx="710520" cy="117397"/>
          </a:xfrm>
        </p:grpSpPr>
        <p:sp>
          <p:nvSpPr>
            <p:cNvPr id="1381" name="Google Shape;1381;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3" name="Google Shape;1383;p5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 name="Google Shape;1384;p52"/>
          <p:cNvGrpSpPr/>
          <p:nvPr/>
        </p:nvGrpSpPr>
        <p:grpSpPr>
          <a:xfrm>
            <a:off x="990271" y="3621603"/>
            <a:ext cx="823838" cy="458988"/>
            <a:chOff x="4411970" y="1801825"/>
            <a:chExt cx="734586" cy="409262"/>
          </a:xfrm>
        </p:grpSpPr>
        <p:sp>
          <p:nvSpPr>
            <p:cNvPr id="1385" name="Google Shape;1385;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52"/>
          <p:cNvGrpSpPr/>
          <p:nvPr/>
        </p:nvGrpSpPr>
        <p:grpSpPr>
          <a:xfrm>
            <a:off x="3095243" y="2339173"/>
            <a:ext cx="521514" cy="521514"/>
            <a:chOff x="5681300" y="2527788"/>
            <a:chExt cx="805800" cy="805800"/>
          </a:xfrm>
        </p:grpSpPr>
        <p:sp>
          <p:nvSpPr>
            <p:cNvPr id="1388" name="Google Shape;1388;p5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52"/>
          <p:cNvGrpSpPr/>
          <p:nvPr/>
        </p:nvGrpSpPr>
        <p:grpSpPr>
          <a:xfrm>
            <a:off x="3089483" y="3094865"/>
            <a:ext cx="533033" cy="533033"/>
            <a:chOff x="4049800" y="640400"/>
            <a:chExt cx="858900" cy="858900"/>
          </a:xfrm>
        </p:grpSpPr>
        <p:sp>
          <p:nvSpPr>
            <p:cNvPr id="1391" name="Google Shape;1391;p5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 name="Google Shape;1393;p52"/>
          <p:cNvGrpSpPr/>
          <p:nvPr/>
        </p:nvGrpSpPr>
        <p:grpSpPr>
          <a:xfrm>
            <a:off x="3014966" y="3772543"/>
            <a:ext cx="682068" cy="682068"/>
            <a:chOff x="5080188" y="927900"/>
            <a:chExt cx="961200" cy="961200"/>
          </a:xfrm>
        </p:grpSpPr>
        <p:sp>
          <p:nvSpPr>
            <p:cNvPr id="1394" name="Google Shape;1394;p5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 name="Google Shape;1402;p52"/>
          <p:cNvGrpSpPr/>
          <p:nvPr/>
        </p:nvGrpSpPr>
        <p:grpSpPr>
          <a:xfrm>
            <a:off x="4478465" y="3869234"/>
            <a:ext cx="505650" cy="504006"/>
            <a:chOff x="6039282" y="1042577"/>
            <a:chExt cx="734315" cy="731929"/>
          </a:xfrm>
        </p:grpSpPr>
        <p:sp>
          <p:nvSpPr>
            <p:cNvPr id="1403" name="Google Shape;1403;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52"/>
          <p:cNvGrpSpPr/>
          <p:nvPr/>
        </p:nvGrpSpPr>
        <p:grpSpPr>
          <a:xfrm>
            <a:off x="5091067" y="2298862"/>
            <a:ext cx="567744" cy="602136"/>
            <a:chOff x="1825800" y="1651625"/>
            <a:chExt cx="539989" cy="571775"/>
          </a:xfrm>
        </p:grpSpPr>
        <p:sp>
          <p:nvSpPr>
            <p:cNvPr id="1425" name="Google Shape;1425;p5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52"/>
          <p:cNvGrpSpPr/>
          <p:nvPr/>
        </p:nvGrpSpPr>
        <p:grpSpPr>
          <a:xfrm>
            <a:off x="3765995" y="3855579"/>
            <a:ext cx="508123" cy="507955"/>
            <a:chOff x="1897577" y="2802432"/>
            <a:chExt cx="492176" cy="492014"/>
          </a:xfrm>
        </p:grpSpPr>
        <p:sp>
          <p:nvSpPr>
            <p:cNvPr id="1430" name="Google Shape;1430;p5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52"/>
          <p:cNvGrpSpPr/>
          <p:nvPr/>
        </p:nvGrpSpPr>
        <p:grpSpPr>
          <a:xfrm>
            <a:off x="997525" y="4169123"/>
            <a:ext cx="809227" cy="200842"/>
            <a:chOff x="2013045" y="4813233"/>
            <a:chExt cx="921986" cy="228854"/>
          </a:xfrm>
        </p:grpSpPr>
        <p:sp>
          <p:nvSpPr>
            <p:cNvPr id="1443" name="Google Shape;1443;p5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52"/>
          <p:cNvGrpSpPr/>
          <p:nvPr/>
        </p:nvGrpSpPr>
        <p:grpSpPr>
          <a:xfrm>
            <a:off x="1005985" y="2656004"/>
            <a:ext cx="792421" cy="269941"/>
            <a:chOff x="1046767" y="4756633"/>
            <a:chExt cx="859646" cy="292841"/>
          </a:xfrm>
        </p:grpSpPr>
        <p:sp>
          <p:nvSpPr>
            <p:cNvPr id="1446" name="Google Shape;1446;p5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 name="Google Shape;1449;p5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 name="Google Shape;1453;p52"/>
          <p:cNvGrpSpPr/>
          <p:nvPr/>
        </p:nvGrpSpPr>
        <p:grpSpPr>
          <a:xfrm>
            <a:off x="7141841" y="2550562"/>
            <a:ext cx="166473" cy="141497"/>
            <a:chOff x="4660325" y="1866850"/>
            <a:chExt cx="68350" cy="58100"/>
          </a:xfrm>
        </p:grpSpPr>
        <p:sp>
          <p:nvSpPr>
            <p:cNvPr id="1454" name="Google Shape;1454;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 name="Google Shape;1456;p52"/>
          <p:cNvGrpSpPr/>
          <p:nvPr/>
        </p:nvGrpSpPr>
        <p:grpSpPr>
          <a:xfrm>
            <a:off x="7451186" y="2576286"/>
            <a:ext cx="162515" cy="90049"/>
            <a:chOff x="4791775" y="1877500"/>
            <a:chExt cx="66725" cy="36975"/>
          </a:xfrm>
        </p:grpSpPr>
        <p:sp>
          <p:nvSpPr>
            <p:cNvPr id="1457" name="Google Shape;1457;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52"/>
          <p:cNvGrpSpPr/>
          <p:nvPr/>
        </p:nvGrpSpPr>
        <p:grpSpPr>
          <a:xfrm>
            <a:off x="7772899" y="2576286"/>
            <a:ext cx="144979" cy="90049"/>
            <a:chOff x="4923925" y="1877500"/>
            <a:chExt cx="59525" cy="36975"/>
          </a:xfrm>
        </p:grpSpPr>
        <p:sp>
          <p:nvSpPr>
            <p:cNvPr id="1460" name="Google Shape;1460;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52"/>
          <p:cNvGrpSpPr/>
          <p:nvPr/>
        </p:nvGrpSpPr>
        <p:grpSpPr>
          <a:xfrm>
            <a:off x="8067390" y="2558477"/>
            <a:ext cx="141447" cy="125667"/>
            <a:chOff x="5058450" y="1870100"/>
            <a:chExt cx="58075" cy="51600"/>
          </a:xfrm>
        </p:grpSpPr>
        <p:sp>
          <p:nvSpPr>
            <p:cNvPr id="1463" name="Google Shape;1463;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52"/>
          <p:cNvGrpSpPr/>
          <p:nvPr/>
        </p:nvGrpSpPr>
        <p:grpSpPr>
          <a:xfrm>
            <a:off x="7481905" y="2980885"/>
            <a:ext cx="101077" cy="107645"/>
            <a:chOff x="4811425" y="2065025"/>
            <a:chExt cx="41500" cy="44200"/>
          </a:xfrm>
        </p:grpSpPr>
        <p:sp>
          <p:nvSpPr>
            <p:cNvPr id="1466" name="Google Shape;1466;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52"/>
          <p:cNvGrpSpPr/>
          <p:nvPr/>
        </p:nvGrpSpPr>
        <p:grpSpPr>
          <a:xfrm>
            <a:off x="7774342" y="2981098"/>
            <a:ext cx="120867" cy="107218"/>
            <a:chOff x="4929875" y="2065025"/>
            <a:chExt cx="49625" cy="44025"/>
          </a:xfrm>
        </p:grpSpPr>
        <p:sp>
          <p:nvSpPr>
            <p:cNvPr id="1469" name="Google Shape;1469;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52"/>
          <p:cNvGrpSpPr/>
          <p:nvPr/>
        </p:nvGrpSpPr>
        <p:grpSpPr>
          <a:xfrm>
            <a:off x="8103011" y="2984112"/>
            <a:ext cx="70206" cy="101191"/>
            <a:chOff x="5083925" y="2066350"/>
            <a:chExt cx="28825" cy="41550"/>
          </a:xfrm>
        </p:grpSpPr>
        <p:sp>
          <p:nvSpPr>
            <p:cNvPr id="1472" name="Google Shape;1472;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52"/>
          <p:cNvGrpSpPr/>
          <p:nvPr/>
        </p:nvGrpSpPr>
        <p:grpSpPr>
          <a:xfrm>
            <a:off x="7134565" y="2999759"/>
            <a:ext cx="181026" cy="69896"/>
            <a:chOff x="4659775" y="2072775"/>
            <a:chExt cx="74325" cy="28700"/>
          </a:xfrm>
        </p:grpSpPr>
        <p:sp>
          <p:nvSpPr>
            <p:cNvPr id="1475" name="Google Shape;1475;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52"/>
          <p:cNvGrpSpPr/>
          <p:nvPr/>
        </p:nvGrpSpPr>
        <p:grpSpPr>
          <a:xfrm>
            <a:off x="8054421" y="2790324"/>
            <a:ext cx="167387" cy="89197"/>
            <a:chOff x="4662475" y="1976500"/>
            <a:chExt cx="68725" cy="36625"/>
          </a:xfrm>
        </p:grpSpPr>
        <p:sp>
          <p:nvSpPr>
            <p:cNvPr id="1479" name="Google Shape;1479;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 name="Google Shape;1482;p52"/>
          <p:cNvGrpSpPr/>
          <p:nvPr/>
        </p:nvGrpSpPr>
        <p:grpSpPr>
          <a:xfrm>
            <a:off x="7751326" y="2793764"/>
            <a:ext cx="166899" cy="82317"/>
            <a:chOff x="4920150" y="1977875"/>
            <a:chExt cx="68525" cy="33800"/>
          </a:xfrm>
        </p:grpSpPr>
        <p:sp>
          <p:nvSpPr>
            <p:cNvPr id="1483" name="Google Shape;1483;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 name="Google Shape;1486;p52"/>
          <p:cNvGrpSpPr/>
          <p:nvPr/>
        </p:nvGrpSpPr>
        <p:grpSpPr>
          <a:xfrm>
            <a:off x="7162483" y="3197682"/>
            <a:ext cx="125190" cy="127859"/>
            <a:chOff x="4676550" y="2160575"/>
            <a:chExt cx="51400" cy="52500"/>
          </a:xfrm>
        </p:grpSpPr>
        <p:sp>
          <p:nvSpPr>
            <p:cNvPr id="1487" name="Google Shape;1487;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 name="Google Shape;1490;p52"/>
          <p:cNvGrpSpPr/>
          <p:nvPr/>
        </p:nvGrpSpPr>
        <p:grpSpPr>
          <a:xfrm>
            <a:off x="7459741" y="3204714"/>
            <a:ext cx="145405" cy="113794"/>
            <a:chOff x="4768325" y="2163475"/>
            <a:chExt cx="59700" cy="46725"/>
          </a:xfrm>
        </p:grpSpPr>
        <p:sp>
          <p:nvSpPr>
            <p:cNvPr id="1491" name="Google Shape;1491;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 name="Google Shape;1493;p5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9" name="Google Shape;1499;p52"/>
          <p:cNvGrpSpPr/>
          <p:nvPr/>
        </p:nvGrpSpPr>
        <p:grpSpPr>
          <a:xfrm>
            <a:off x="7476059" y="3459808"/>
            <a:ext cx="112768" cy="106853"/>
            <a:chOff x="4768575" y="2253950"/>
            <a:chExt cx="46300" cy="43875"/>
          </a:xfrm>
        </p:grpSpPr>
        <p:sp>
          <p:nvSpPr>
            <p:cNvPr id="1500" name="Google Shape;1500;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52"/>
          <p:cNvGrpSpPr/>
          <p:nvPr/>
        </p:nvGrpSpPr>
        <p:grpSpPr>
          <a:xfrm>
            <a:off x="7775682" y="3948834"/>
            <a:ext cx="118187" cy="146246"/>
            <a:chOff x="4960900" y="2433225"/>
            <a:chExt cx="48525" cy="60050"/>
          </a:xfrm>
        </p:grpSpPr>
        <p:sp>
          <p:nvSpPr>
            <p:cNvPr id="1503" name="Google Shape;1503;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52"/>
          <p:cNvGrpSpPr/>
          <p:nvPr/>
        </p:nvGrpSpPr>
        <p:grpSpPr>
          <a:xfrm>
            <a:off x="7464247" y="4212895"/>
            <a:ext cx="136394" cy="143810"/>
            <a:chOff x="4854075" y="2527625"/>
            <a:chExt cx="56000" cy="59050"/>
          </a:xfrm>
        </p:grpSpPr>
        <p:sp>
          <p:nvSpPr>
            <p:cNvPr id="1506" name="Google Shape;1506;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 name="Google Shape;1508;p5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1" name="Google Shape;1511;p52"/>
          <p:cNvGrpSpPr/>
          <p:nvPr/>
        </p:nvGrpSpPr>
        <p:grpSpPr>
          <a:xfrm>
            <a:off x="8088458" y="3676639"/>
            <a:ext cx="99312" cy="160797"/>
            <a:chOff x="5059700" y="2334775"/>
            <a:chExt cx="40775" cy="66025"/>
          </a:xfrm>
        </p:grpSpPr>
        <p:sp>
          <p:nvSpPr>
            <p:cNvPr id="1512" name="Google Shape;1512;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52"/>
          <p:cNvGrpSpPr/>
          <p:nvPr/>
        </p:nvGrpSpPr>
        <p:grpSpPr>
          <a:xfrm>
            <a:off x="8045622" y="3941771"/>
            <a:ext cx="184984" cy="160371"/>
            <a:chOff x="5037700" y="2430325"/>
            <a:chExt cx="75950" cy="65850"/>
          </a:xfrm>
        </p:grpSpPr>
        <p:sp>
          <p:nvSpPr>
            <p:cNvPr id="1522" name="Google Shape;1522;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52"/>
          <p:cNvGrpSpPr/>
          <p:nvPr/>
        </p:nvGrpSpPr>
        <p:grpSpPr>
          <a:xfrm>
            <a:off x="7465128" y="3708223"/>
            <a:ext cx="173014" cy="97629"/>
            <a:chOff x="4756975" y="2341800"/>
            <a:chExt cx="91975" cy="51925"/>
          </a:xfrm>
        </p:grpSpPr>
        <p:sp>
          <p:nvSpPr>
            <p:cNvPr id="1525" name="Google Shape;1525;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52"/>
          <p:cNvGrpSpPr/>
          <p:nvPr/>
        </p:nvGrpSpPr>
        <p:grpSpPr>
          <a:xfrm>
            <a:off x="7732065" y="4196920"/>
            <a:ext cx="212497" cy="175761"/>
            <a:chOff x="4943575" y="2516350"/>
            <a:chExt cx="98675" cy="81700"/>
          </a:xfrm>
        </p:grpSpPr>
        <p:sp>
          <p:nvSpPr>
            <p:cNvPr id="1546" name="Google Shape;1546;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4" name="Google Shape;1624;p5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631"/>
        <p:cNvGrpSpPr/>
        <p:nvPr/>
      </p:nvGrpSpPr>
      <p:grpSpPr>
        <a:xfrm>
          <a:off x="0" y="0"/>
          <a:ext cx="0" cy="0"/>
          <a:chOff x="0" y="0"/>
          <a:chExt cx="0" cy="0"/>
        </a:xfrm>
      </p:grpSpPr>
      <p:grpSp>
        <p:nvGrpSpPr>
          <p:cNvPr id="1632" name="Google Shape;1632;p53"/>
          <p:cNvGrpSpPr/>
          <p:nvPr/>
        </p:nvGrpSpPr>
        <p:grpSpPr>
          <a:xfrm>
            <a:off x="3642951" y="1176740"/>
            <a:ext cx="2078182" cy="1366558"/>
            <a:chOff x="235800" y="830650"/>
            <a:chExt cx="6978450" cy="4588844"/>
          </a:xfrm>
        </p:grpSpPr>
        <p:sp>
          <p:nvSpPr>
            <p:cNvPr id="1633" name="Google Shape;1633;p5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 name="Google Shape;1639;p53"/>
          <p:cNvGrpSpPr/>
          <p:nvPr/>
        </p:nvGrpSpPr>
        <p:grpSpPr>
          <a:xfrm>
            <a:off x="738454" y="3007842"/>
            <a:ext cx="2622876" cy="1333540"/>
            <a:chOff x="238125" y="1038125"/>
            <a:chExt cx="7146800" cy="3633625"/>
          </a:xfrm>
        </p:grpSpPr>
        <p:sp>
          <p:nvSpPr>
            <p:cNvPr id="1640" name="Google Shape;1640;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53"/>
          <p:cNvGrpSpPr/>
          <p:nvPr/>
        </p:nvGrpSpPr>
        <p:grpSpPr>
          <a:xfrm>
            <a:off x="5961311" y="1231136"/>
            <a:ext cx="2435960" cy="1297725"/>
            <a:chOff x="233350" y="949250"/>
            <a:chExt cx="7137300" cy="3802300"/>
          </a:xfrm>
        </p:grpSpPr>
        <p:sp>
          <p:nvSpPr>
            <p:cNvPr id="3213" name="Google Shape;3213;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53"/>
          <p:cNvGrpSpPr/>
          <p:nvPr/>
        </p:nvGrpSpPr>
        <p:grpSpPr>
          <a:xfrm>
            <a:off x="7714435" y="3194726"/>
            <a:ext cx="104231" cy="320340"/>
            <a:chOff x="7564426" y="3224343"/>
            <a:chExt cx="119985" cy="368801"/>
          </a:xfrm>
        </p:grpSpPr>
        <p:sp>
          <p:nvSpPr>
            <p:cNvPr id="3265" name="Google Shape;3265;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7" name="Google Shape;3267;p53"/>
          <p:cNvGrpSpPr/>
          <p:nvPr/>
        </p:nvGrpSpPr>
        <p:grpSpPr>
          <a:xfrm>
            <a:off x="7413923" y="3188827"/>
            <a:ext cx="189489" cy="332132"/>
            <a:chOff x="8370831" y="3202002"/>
            <a:chExt cx="218129" cy="382376"/>
          </a:xfrm>
        </p:grpSpPr>
        <p:sp>
          <p:nvSpPr>
            <p:cNvPr id="3268" name="Google Shape;3268;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53"/>
          <p:cNvGrpSpPr/>
          <p:nvPr/>
        </p:nvGrpSpPr>
        <p:grpSpPr>
          <a:xfrm>
            <a:off x="8137312" y="3599959"/>
            <a:ext cx="309429" cy="267000"/>
            <a:chOff x="6742064" y="3750480"/>
            <a:chExt cx="399315" cy="344560"/>
          </a:xfrm>
        </p:grpSpPr>
        <p:sp>
          <p:nvSpPr>
            <p:cNvPr id="3271" name="Google Shape;3271;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 name="Google Shape;3273;p53"/>
          <p:cNvGrpSpPr/>
          <p:nvPr/>
        </p:nvGrpSpPr>
        <p:grpSpPr>
          <a:xfrm>
            <a:off x="7676331" y="3951006"/>
            <a:ext cx="180437" cy="281608"/>
            <a:chOff x="7248525" y="3739696"/>
            <a:chExt cx="230531" cy="359790"/>
          </a:xfrm>
        </p:grpSpPr>
        <p:sp>
          <p:nvSpPr>
            <p:cNvPr id="3274" name="Google Shape;3274;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53"/>
          <p:cNvGrpSpPr/>
          <p:nvPr/>
        </p:nvGrpSpPr>
        <p:grpSpPr>
          <a:xfrm>
            <a:off x="7922251" y="3594231"/>
            <a:ext cx="162896" cy="278710"/>
            <a:chOff x="7601242" y="3729267"/>
            <a:chExt cx="222566" cy="380803"/>
          </a:xfrm>
        </p:grpSpPr>
        <p:sp>
          <p:nvSpPr>
            <p:cNvPr id="3277" name="Google Shape;3277;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9" name="Google Shape;3279;p53"/>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0" name="Google Shape;3280;p53"/>
          <p:cNvGrpSpPr/>
          <p:nvPr/>
        </p:nvGrpSpPr>
        <p:grpSpPr>
          <a:xfrm>
            <a:off x="7411896" y="3595371"/>
            <a:ext cx="193543" cy="275990"/>
            <a:chOff x="8304647" y="3738687"/>
            <a:chExt cx="225076" cy="320956"/>
          </a:xfrm>
        </p:grpSpPr>
        <p:sp>
          <p:nvSpPr>
            <p:cNvPr id="3281" name="Google Shape;3281;p5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53"/>
          <p:cNvGrpSpPr/>
          <p:nvPr/>
        </p:nvGrpSpPr>
        <p:grpSpPr>
          <a:xfrm>
            <a:off x="7684389" y="3595371"/>
            <a:ext cx="178492" cy="275990"/>
            <a:chOff x="8615101" y="3738687"/>
            <a:chExt cx="207573" cy="320956"/>
          </a:xfrm>
        </p:grpSpPr>
        <p:sp>
          <p:nvSpPr>
            <p:cNvPr id="3285" name="Google Shape;3285;p5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8" name="Google Shape;3288;p53"/>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9" name="Google Shape;3289;p53"/>
          <p:cNvGrpSpPr/>
          <p:nvPr/>
        </p:nvGrpSpPr>
        <p:grpSpPr>
          <a:xfrm>
            <a:off x="7909920" y="3998032"/>
            <a:ext cx="187557" cy="187557"/>
            <a:chOff x="8565775" y="671075"/>
            <a:chExt cx="441000" cy="441000"/>
          </a:xfrm>
        </p:grpSpPr>
        <p:sp>
          <p:nvSpPr>
            <p:cNvPr id="3290" name="Google Shape;3290;p5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2" name="Google Shape;3292;p53"/>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3"/>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4" name="Google Shape;3294;p53"/>
          <p:cNvGrpSpPr/>
          <p:nvPr/>
        </p:nvGrpSpPr>
        <p:grpSpPr>
          <a:xfrm>
            <a:off x="6064392" y="3070557"/>
            <a:ext cx="587865" cy="517731"/>
            <a:chOff x="6000718" y="3070557"/>
            <a:chExt cx="587865" cy="517731"/>
          </a:xfrm>
        </p:grpSpPr>
        <p:sp>
          <p:nvSpPr>
            <p:cNvPr id="3295" name="Google Shape;3295;p5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53"/>
          <p:cNvGrpSpPr/>
          <p:nvPr/>
        </p:nvGrpSpPr>
        <p:grpSpPr>
          <a:xfrm>
            <a:off x="6079197" y="3714217"/>
            <a:ext cx="557665" cy="516387"/>
            <a:chOff x="6015523" y="3714217"/>
            <a:chExt cx="557665" cy="516387"/>
          </a:xfrm>
        </p:grpSpPr>
        <p:grpSp>
          <p:nvGrpSpPr>
            <p:cNvPr id="3306" name="Google Shape;3306;p53"/>
            <p:cNvGrpSpPr/>
            <p:nvPr/>
          </p:nvGrpSpPr>
          <p:grpSpPr>
            <a:xfrm>
              <a:off x="6036094" y="3716980"/>
              <a:ext cx="529822" cy="510480"/>
              <a:chOff x="3148311" y="-545634"/>
              <a:chExt cx="1006118" cy="969572"/>
            </a:xfrm>
          </p:grpSpPr>
          <p:sp>
            <p:nvSpPr>
              <p:cNvPr id="3307" name="Google Shape;3307;p5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7" name="Google Shape;3317;p5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53"/>
          <p:cNvGrpSpPr/>
          <p:nvPr/>
        </p:nvGrpSpPr>
        <p:grpSpPr>
          <a:xfrm>
            <a:off x="6707979" y="3073628"/>
            <a:ext cx="576302" cy="511871"/>
            <a:chOff x="6644304" y="3073628"/>
            <a:chExt cx="576302" cy="511871"/>
          </a:xfrm>
        </p:grpSpPr>
        <p:grpSp>
          <p:nvGrpSpPr>
            <p:cNvPr id="3319" name="Google Shape;3319;p53"/>
            <p:cNvGrpSpPr/>
            <p:nvPr/>
          </p:nvGrpSpPr>
          <p:grpSpPr>
            <a:xfrm>
              <a:off x="6712169" y="3073651"/>
              <a:ext cx="481611" cy="506713"/>
              <a:chOff x="1833536" y="-546641"/>
              <a:chExt cx="914567" cy="962419"/>
            </a:xfrm>
          </p:grpSpPr>
          <p:grpSp>
            <p:nvGrpSpPr>
              <p:cNvPr id="3320" name="Google Shape;3320;p53"/>
              <p:cNvGrpSpPr/>
              <p:nvPr/>
            </p:nvGrpSpPr>
            <p:grpSpPr>
              <a:xfrm>
                <a:off x="1833536" y="-524249"/>
                <a:ext cx="914567" cy="940027"/>
                <a:chOff x="1833536" y="-524249"/>
                <a:chExt cx="914567" cy="940027"/>
              </a:xfrm>
            </p:grpSpPr>
            <p:sp>
              <p:nvSpPr>
                <p:cNvPr id="3321" name="Google Shape;3321;p5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6" name="Google Shape;3326;p5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0" name="Google Shape;3330;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1" name="Google Shape;3331;p53"/>
          <p:cNvGrpSpPr/>
          <p:nvPr/>
        </p:nvGrpSpPr>
        <p:grpSpPr>
          <a:xfrm>
            <a:off x="6715725" y="3714143"/>
            <a:ext cx="560636" cy="516497"/>
            <a:chOff x="6652051" y="3714143"/>
            <a:chExt cx="560636" cy="516497"/>
          </a:xfrm>
        </p:grpSpPr>
        <p:grpSp>
          <p:nvGrpSpPr>
            <p:cNvPr id="3332" name="Google Shape;3332;p53"/>
            <p:cNvGrpSpPr/>
            <p:nvPr/>
          </p:nvGrpSpPr>
          <p:grpSpPr>
            <a:xfrm>
              <a:off x="6669657" y="3716715"/>
              <a:ext cx="466768" cy="464314"/>
              <a:chOff x="3139766" y="765669"/>
              <a:chExt cx="886380" cy="881888"/>
            </a:xfrm>
          </p:grpSpPr>
          <p:grpSp>
            <p:nvGrpSpPr>
              <p:cNvPr id="3333" name="Google Shape;3333;p53"/>
              <p:cNvGrpSpPr/>
              <p:nvPr/>
            </p:nvGrpSpPr>
            <p:grpSpPr>
              <a:xfrm>
                <a:off x="3139766" y="765669"/>
                <a:ext cx="886380" cy="881888"/>
                <a:chOff x="3139766" y="765669"/>
                <a:chExt cx="886380" cy="881888"/>
              </a:xfrm>
            </p:grpSpPr>
            <p:sp>
              <p:nvSpPr>
                <p:cNvPr id="3334" name="Google Shape;3334;p5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3" name="Google Shape;3343;p5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7" name="Google Shape;3347;p5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53"/>
          <p:cNvGrpSpPr/>
          <p:nvPr/>
        </p:nvGrpSpPr>
        <p:grpSpPr>
          <a:xfrm>
            <a:off x="625184" y="1201451"/>
            <a:ext cx="2665073" cy="1317140"/>
            <a:chOff x="793334" y="1192826"/>
            <a:chExt cx="2665073" cy="1317140"/>
          </a:xfrm>
        </p:grpSpPr>
        <p:sp>
          <p:nvSpPr>
            <p:cNvPr id="3349" name="Google Shape;3349;p5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53"/>
          <p:cNvGrpSpPr/>
          <p:nvPr/>
        </p:nvGrpSpPr>
        <p:grpSpPr>
          <a:xfrm>
            <a:off x="3597785" y="3065882"/>
            <a:ext cx="2241344" cy="1330656"/>
            <a:chOff x="3597785" y="3065882"/>
            <a:chExt cx="2241344" cy="1330656"/>
          </a:xfrm>
        </p:grpSpPr>
        <p:grpSp>
          <p:nvGrpSpPr>
            <p:cNvPr id="7317" name="Google Shape;7317;p53"/>
            <p:cNvGrpSpPr/>
            <p:nvPr/>
          </p:nvGrpSpPr>
          <p:grpSpPr>
            <a:xfrm>
              <a:off x="5296908" y="3937355"/>
              <a:ext cx="143198" cy="32380"/>
              <a:chOff x="5296908" y="3937355"/>
              <a:chExt cx="143198" cy="32380"/>
            </a:xfrm>
          </p:grpSpPr>
          <p:sp>
            <p:nvSpPr>
              <p:cNvPr id="7318" name="Google Shape;7318;p5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9" name="Google Shape;7319;p53"/>
              <p:cNvGrpSpPr/>
              <p:nvPr/>
            </p:nvGrpSpPr>
            <p:grpSpPr>
              <a:xfrm>
                <a:off x="5402331" y="3937355"/>
                <a:ext cx="37776" cy="32380"/>
                <a:chOff x="5402331" y="3937355"/>
                <a:chExt cx="37776" cy="32380"/>
              </a:xfrm>
            </p:grpSpPr>
            <p:sp>
              <p:nvSpPr>
                <p:cNvPr id="7320" name="Google Shape;7320;p5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53"/>
              <p:cNvGrpSpPr/>
              <p:nvPr/>
            </p:nvGrpSpPr>
            <p:grpSpPr>
              <a:xfrm>
                <a:off x="5296908" y="3937355"/>
                <a:ext cx="37783" cy="32380"/>
                <a:chOff x="5296908" y="3937355"/>
                <a:chExt cx="37783" cy="32380"/>
              </a:xfrm>
            </p:grpSpPr>
            <p:sp>
              <p:nvSpPr>
                <p:cNvPr id="7323" name="Google Shape;7323;p5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5" name="Google Shape;7325;p53"/>
            <p:cNvGrpSpPr/>
            <p:nvPr/>
          </p:nvGrpSpPr>
          <p:grpSpPr>
            <a:xfrm>
              <a:off x="4724163" y="3119631"/>
              <a:ext cx="120838" cy="84218"/>
              <a:chOff x="4724163" y="3119631"/>
              <a:chExt cx="120838" cy="84218"/>
            </a:xfrm>
          </p:grpSpPr>
          <p:grpSp>
            <p:nvGrpSpPr>
              <p:cNvPr id="7326" name="Google Shape;7326;p53"/>
              <p:cNvGrpSpPr/>
              <p:nvPr/>
            </p:nvGrpSpPr>
            <p:grpSpPr>
              <a:xfrm>
                <a:off x="4746712" y="3132773"/>
                <a:ext cx="86869" cy="56424"/>
                <a:chOff x="4746712" y="3132773"/>
                <a:chExt cx="86869" cy="56424"/>
              </a:xfrm>
            </p:grpSpPr>
            <p:sp>
              <p:nvSpPr>
                <p:cNvPr id="7327" name="Google Shape;7327;p5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53"/>
              <p:cNvGrpSpPr/>
              <p:nvPr/>
            </p:nvGrpSpPr>
            <p:grpSpPr>
              <a:xfrm>
                <a:off x="4773634" y="3143336"/>
                <a:ext cx="37776" cy="32451"/>
                <a:chOff x="4773634" y="3143336"/>
                <a:chExt cx="37776" cy="32451"/>
              </a:xfrm>
            </p:grpSpPr>
            <p:sp>
              <p:nvSpPr>
                <p:cNvPr id="7330" name="Google Shape;7330;p5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53"/>
              <p:cNvGrpSpPr/>
              <p:nvPr/>
            </p:nvGrpSpPr>
            <p:grpSpPr>
              <a:xfrm>
                <a:off x="4724163" y="3131248"/>
                <a:ext cx="37776" cy="32459"/>
                <a:chOff x="4724163" y="3131248"/>
                <a:chExt cx="37776" cy="32459"/>
              </a:xfrm>
            </p:grpSpPr>
            <p:sp>
              <p:nvSpPr>
                <p:cNvPr id="7333" name="Google Shape;7333;p5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5" name="Google Shape;7335;p53"/>
              <p:cNvGrpSpPr/>
              <p:nvPr/>
            </p:nvGrpSpPr>
            <p:grpSpPr>
              <a:xfrm>
                <a:off x="4755081" y="3176054"/>
                <a:ext cx="32357" cy="27795"/>
                <a:chOff x="4755081" y="3176054"/>
                <a:chExt cx="32357" cy="27795"/>
              </a:xfrm>
            </p:grpSpPr>
            <p:sp>
              <p:nvSpPr>
                <p:cNvPr id="7336" name="Google Shape;7336;p5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53"/>
              <p:cNvGrpSpPr/>
              <p:nvPr/>
            </p:nvGrpSpPr>
            <p:grpSpPr>
              <a:xfrm>
                <a:off x="4812550" y="3119631"/>
                <a:ext cx="32451" cy="27803"/>
                <a:chOff x="4812550" y="3119631"/>
                <a:chExt cx="32451" cy="27803"/>
              </a:xfrm>
            </p:grpSpPr>
            <p:sp>
              <p:nvSpPr>
                <p:cNvPr id="7339" name="Google Shape;7339;p5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1" name="Google Shape;7341;p53"/>
            <p:cNvGrpSpPr/>
            <p:nvPr/>
          </p:nvGrpSpPr>
          <p:grpSpPr>
            <a:xfrm>
              <a:off x="5382826" y="4027197"/>
              <a:ext cx="268967" cy="250422"/>
              <a:chOff x="5382826" y="4027197"/>
              <a:chExt cx="268967" cy="250422"/>
            </a:xfrm>
          </p:grpSpPr>
          <p:grpSp>
            <p:nvGrpSpPr>
              <p:cNvPr id="7342" name="Google Shape;7342;p53"/>
              <p:cNvGrpSpPr/>
              <p:nvPr/>
            </p:nvGrpSpPr>
            <p:grpSpPr>
              <a:xfrm>
                <a:off x="5405280" y="4042510"/>
                <a:ext cx="237570" cy="218647"/>
                <a:chOff x="5405280" y="4042510"/>
                <a:chExt cx="237570" cy="218647"/>
              </a:xfrm>
            </p:grpSpPr>
            <p:sp>
              <p:nvSpPr>
                <p:cNvPr id="7343" name="Google Shape;7343;p5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53"/>
              <p:cNvGrpSpPr/>
              <p:nvPr/>
            </p:nvGrpSpPr>
            <p:grpSpPr>
              <a:xfrm>
                <a:off x="5382826" y="4125549"/>
                <a:ext cx="37776" cy="32380"/>
                <a:chOff x="5382826" y="4125549"/>
                <a:chExt cx="37776" cy="32380"/>
              </a:xfrm>
            </p:grpSpPr>
            <p:sp>
              <p:nvSpPr>
                <p:cNvPr id="7350" name="Google Shape;7350;p5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53"/>
              <p:cNvGrpSpPr/>
              <p:nvPr/>
            </p:nvGrpSpPr>
            <p:grpSpPr>
              <a:xfrm>
                <a:off x="5475680" y="4195587"/>
                <a:ext cx="37783" cy="32364"/>
                <a:chOff x="5475680" y="4195587"/>
                <a:chExt cx="37783" cy="32364"/>
              </a:xfrm>
            </p:grpSpPr>
            <p:sp>
              <p:nvSpPr>
                <p:cNvPr id="7353" name="Google Shape;7353;p5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53"/>
              <p:cNvGrpSpPr/>
              <p:nvPr/>
            </p:nvGrpSpPr>
            <p:grpSpPr>
              <a:xfrm>
                <a:off x="5532575" y="4027197"/>
                <a:ext cx="33308" cy="32262"/>
                <a:chOff x="5532575" y="4027197"/>
                <a:chExt cx="33308" cy="32262"/>
              </a:xfrm>
            </p:grpSpPr>
            <p:sp>
              <p:nvSpPr>
                <p:cNvPr id="7356" name="Google Shape;7356;p5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53"/>
              <p:cNvGrpSpPr/>
              <p:nvPr/>
            </p:nvGrpSpPr>
            <p:grpSpPr>
              <a:xfrm>
                <a:off x="5590706" y="4245348"/>
                <a:ext cx="33497" cy="32270"/>
                <a:chOff x="5590706" y="4245348"/>
                <a:chExt cx="33497" cy="32270"/>
              </a:xfrm>
            </p:grpSpPr>
            <p:sp>
              <p:nvSpPr>
                <p:cNvPr id="7359" name="Google Shape;7359;p5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53"/>
              <p:cNvGrpSpPr/>
              <p:nvPr/>
            </p:nvGrpSpPr>
            <p:grpSpPr>
              <a:xfrm>
                <a:off x="5618681" y="4109677"/>
                <a:ext cx="33112" cy="32357"/>
                <a:chOff x="5618681" y="4109677"/>
                <a:chExt cx="33112" cy="32357"/>
              </a:xfrm>
            </p:grpSpPr>
            <p:sp>
              <p:nvSpPr>
                <p:cNvPr id="7362" name="Google Shape;7362;p5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53"/>
              <p:cNvGrpSpPr/>
              <p:nvPr/>
            </p:nvGrpSpPr>
            <p:grpSpPr>
              <a:xfrm>
                <a:off x="5479298" y="4128262"/>
                <a:ext cx="31405" cy="26906"/>
                <a:chOff x="5479298" y="4128262"/>
                <a:chExt cx="31405" cy="26906"/>
              </a:xfrm>
            </p:grpSpPr>
            <p:sp>
              <p:nvSpPr>
                <p:cNvPr id="7365" name="Google Shape;7365;p5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53"/>
              <p:cNvGrpSpPr/>
              <p:nvPr/>
            </p:nvGrpSpPr>
            <p:grpSpPr>
              <a:xfrm>
                <a:off x="5582903" y="4180116"/>
                <a:ext cx="31499" cy="26898"/>
                <a:chOff x="5582903" y="4180116"/>
                <a:chExt cx="31499" cy="26898"/>
              </a:xfrm>
            </p:grpSpPr>
            <p:sp>
              <p:nvSpPr>
                <p:cNvPr id="7368" name="Google Shape;7368;p5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0" name="Google Shape;7370;p53"/>
            <p:cNvGrpSpPr/>
            <p:nvPr/>
          </p:nvGrpSpPr>
          <p:grpSpPr>
            <a:xfrm>
              <a:off x="3977681" y="3230323"/>
              <a:ext cx="94584" cy="84085"/>
              <a:chOff x="3977681" y="3230323"/>
              <a:chExt cx="94584" cy="84085"/>
            </a:xfrm>
          </p:grpSpPr>
          <p:grpSp>
            <p:nvGrpSpPr>
              <p:cNvPr id="7371" name="Google Shape;7371;p53"/>
              <p:cNvGrpSpPr/>
              <p:nvPr/>
            </p:nvGrpSpPr>
            <p:grpSpPr>
              <a:xfrm>
                <a:off x="4000135" y="3243041"/>
                <a:ext cx="59570" cy="57186"/>
                <a:chOff x="4000135" y="3243041"/>
                <a:chExt cx="59570" cy="57186"/>
              </a:xfrm>
            </p:grpSpPr>
            <p:sp>
              <p:nvSpPr>
                <p:cNvPr id="7372" name="Google Shape;7372;p5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53"/>
              <p:cNvGrpSpPr/>
              <p:nvPr/>
            </p:nvGrpSpPr>
            <p:grpSpPr>
              <a:xfrm>
                <a:off x="3977681" y="3245872"/>
                <a:ext cx="37783" cy="32380"/>
                <a:chOff x="3977681" y="3245872"/>
                <a:chExt cx="37783" cy="32380"/>
              </a:xfrm>
            </p:grpSpPr>
            <p:sp>
              <p:nvSpPr>
                <p:cNvPr id="7376" name="Google Shape;7376;p5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53"/>
              <p:cNvGrpSpPr/>
              <p:nvPr/>
            </p:nvGrpSpPr>
            <p:grpSpPr>
              <a:xfrm>
                <a:off x="4040860" y="3262672"/>
                <a:ext cx="31405" cy="27001"/>
                <a:chOff x="4040860" y="3262672"/>
                <a:chExt cx="31405" cy="27001"/>
              </a:xfrm>
            </p:grpSpPr>
            <p:sp>
              <p:nvSpPr>
                <p:cNvPr id="7379" name="Google Shape;7379;p5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53"/>
              <p:cNvGrpSpPr/>
              <p:nvPr/>
            </p:nvGrpSpPr>
            <p:grpSpPr>
              <a:xfrm>
                <a:off x="4021072" y="3230323"/>
                <a:ext cx="31397" cy="26906"/>
                <a:chOff x="4021072" y="3230323"/>
                <a:chExt cx="31397" cy="26906"/>
              </a:xfrm>
            </p:grpSpPr>
            <p:sp>
              <p:nvSpPr>
                <p:cNvPr id="7382" name="Google Shape;7382;p5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53"/>
              <p:cNvGrpSpPr/>
              <p:nvPr/>
            </p:nvGrpSpPr>
            <p:grpSpPr>
              <a:xfrm>
                <a:off x="4001472" y="3287462"/>
                <a:ext cx="31499" cy="26945"/>
                <a:chOff x="4001472" y="3287462"/>
                <a:chExt cx="31499" cy="26945"/>
              </a:xfrm>
            </p:grpSpPr>
            <p:sp>
              <p:nvSpPr>
                <p:cNvPr id="7385" name="Google Shape;7385;p5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7" name="Google Shape;7387;p53"/>
            <p:cNvGrpSpPr/>
            <p:nvPr/>
          </p:nvGrpSpPr>
          <p:grpSpPr>
            <a:xfrm>
              <a:off x="4084715" y="3258865"/>
              <a:ext cx="184961" cy="137268"/>
              <a:chOff x="4084715" y="3258865"/>
              <a:chExt cx="184961" cy="137268"/>
            </a:xfrm>
          </p:grpSpPr>
          <p:grpSp>
            <p:nvGrpSpPr>
              <p:cNvPr id="7388" name="Google Shape;7388;p53"/>
              <p:cNvGrpSpPr/>
              <p:nvPr/>
            </p:nvGrpSpPr>
            <p:grpSpPr>
              <a:xfrm>
                <a:off x="4107453" y="3271583"/>
                <a:ext cx="153470" cy="110275"/>
                <a:chOff x="4107453" y="3271583"/>
                <a:chExt cx="153470" cy="110275"/>
              </a:xfrm>
            </p:grpSpPr>
            <p:sp>
              <p:nvSpPr>
                <p:cNvPr id="7389" name="Google Shape;7389;p5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53"/>
              <p:cNvGrpSpPr/>
              <p:nvPr/>
            </p:nvGrpSpPr>
            <p:grpSpPr>
              <a:xfrm>
                <a:off x="4136947" y="3258865"/>
                <a:ext cx="31499" cy="27001"/>
                <a:chOff x="4136947" y="3258865"/>
                <a:chExt cx="31499" cy="27001"/>
              </a:xfrm>
            </p:grpSpPr>
            <p:sp>
              <p:nvSpPr>
                <p:cNvPr id="7394" name="Google Shape;7394;p5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53"/>
              <p:cNvGrpSpPr/>
              <p:nvPr/>
            </p:nvGrpSpPr>
            <p:grpSpPr>
              <a:xfrm>
                <a:off x="4084715" y="3266478"/>
                <a:ext cx="31468" cy="26898"/>
                <a:chOff x="4084715" y="3266478"/>
                <a:chExt cx="31468" cy="26898"/>
              </a:xfrm>
            </p:grpSpPr>
            <p:sp>
              <p:nvSpPr>
                <p:cNvPr id="7397" name="Google Shape;7397;p5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53"/>
              <p:cNvGrpSpPr/>
              <p:nvPr/>
            </p:nvGrpSpPr>
            <p:grpSpPr>
              <a:xfrm>
                <a:off x="4159213" y="3279849"/>
                <a:ext cx="31405" cy="26945"/>
                <a:chOff x="4159213" y="3279849"/>
                <a:chExt cx="31405" cy="26945"/>
              </a:xfrm>
            </p:grpSpPr>
            <p:sp>
              <p:nvSpPr>
                <p:cNvPr id="7400" name="Google Shape;7400;p5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53"/>
              <p:cNvGrpSpPr/>
              <p:nvPr/>
            </p:nvGrpSpPr>
            <p:grpSpPr>
              <a:xfrm>
                <a:off x="4201550" y="3266502"/>
                <a:ext cx="31405" cy="26883"/>
                <a:chOff x="4201550" y="3266502"/>
                <a:chExt cx="31405" cy="26883"/>
              </a:xfrm>
            </p:grpSpPr>
            <p:sp>
              <p:nvSpPr>
                <p:cNvPr id="7403" name="Google Shape;7403;p5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53"/>
              <p:cNvGrpSpPr/>
              <p:nvPr/>
            </p:nvGrpSpPr>
            <p:grpSpPr>
              <a:xfrm>
                <a:off x="4201550" y="3338278"/>
                <a:ext cx="31405" cy="26930"/>
                <a:chOff x="4201550" y="3338278"/>
                <a:chExt cx="31405" cy="26930"/>
              </a:xfrm>
            </p:grpSpPr>
            <p:sp>
              <p:nvSpPr>
                <p:cNvPr id="7406" name="Google Shape;7406;p5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53"/>
              <p:cNvGrpSpPr/>
              <p:nvPr/>
            </p:nvGrpSpPr>
            <p:grpSpPr>
              <a:xfrm>
                <a:off x="4238272" y="3369132"/>
                <a:ext cx="31405" cy="27001"/>
                <a:chOff x="4238272" y="3369132"/>
                <a:chExt cx="31405" cy="27001"/>
              </a:xfrm>
            </p:grpSpPr>
            <p:sp>
              <p:nvSpPr>
                <p:cNvPr id="7409" name="Google Shape;7409;p5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1" name="Google Shape;7411;p53"/>
            <p:cNvGrpSpPr/>
            <p:nvPr/>
          </p:nvGrpSpPr>
          <p:grpSpPr>
            <a:xfrm>
              <a:off x="4068639" y="3200169"/>
              <a:ext cx="77643" cy="37272"/>
              <a:chOff x="4068639" y="3200169"/>
              <a:chExt cx="77643" cy="37272"/>
            </a:xfrm>
          </p:grpSpPr>
          <p:sp>
            <p:nvSpPr>
              <p:cNvPr id="7412" name="Google Shape;7412;p5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53"/>
              <p:cNvGrpSpPr/>
              <p:nvPr/>
            </p:nvGrpSpPr>
            <p:grpSpPr>
              <a:xfrm>
                <a:off x="4114878" y="3200169"/>
                <a:ext cx="31405" cy="26993"/>
                <a:chOff x="4114878" y="3200169"/>
                <a:chExt cx="31405" cy="26993"/>
              </a:xfrm>
            </p:grpSpPr>
            <p:sp>
              <p:nvSpPr>
                <p:cNvPr id="7414" name="Google Shape;7414;p5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53"/>
              <p:cNvGrpSpPr/>
              <p:nvPr/>
            </p:nvGrpSpPr>
            <p:grpSpPr>
              <a:xfrm>
                <a:off x="4068639" y="3210535"/>
                <a:ext cx="31499" cy="26906"/>
                <a:chOff x="4068639" y="3210535"/>
                <a:chExt cx="31499" cy="26906"/>
              </a:xfrm>
            </p:grpSpPr>
            <p:sp>
              <p:nvSpPr>
                <p:cNvPr id="7417" name="Google Shape;7417;p5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9" name="Google Shape;7419;p53"/>
            <p:cNvGrpSpPr/>
            <p:nvPr/>
          </p:nvGrpSpPr>
          <p:grpSpPr>
            <a:xfrm>
              <a:off x="3869702" y="3066935"/>
              <a:ext cx="382664" cy="190294"/>
              <a:chOff x="3869702" y="3066935"/>
              <a:chExt cx="382664" cy="190294"/>
            </a:xfrm>
          </p:grpSpPr>
          <p:grpSp>
            <p:nvGrpSpPr>
              <p:cNvPr id="7420" name="Google Shape;7420;p53"/>
              <p:cNvGrpSpPr/>
              <p:nvPr/>
            </p:nvGrpSpPr>
            <p:grpSpPr>
              <a:xfrm>
                <a:off x="3888633" y="3082351"/>
                <a:ext cx="351172" cy="160698"/>
                <a:chOff x="3888633" y="3082351"/>
                <a:chExt cx="351172" cy="160698"/>
              </a:xfrm>
            </p:grpSpPr>
            <p:sp>
              <p:nvSpPr>
                <p:cNvPr id="7421" name="Google Shape;7421;p5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53"/>
              <p:cNvGrpSpPr/>
              <p:nvPr/>
            </p:nvGrpSpPr>
            <p:grpSpPr>
              <a:xfrm>
                <a:off x="4143703" y="3066935"/>
                <a:ext cx="37783" cy="32357"/>
                <a:chOff x="4143703" y="3066935"/>
                <a:chExt cx="37783" cy="32357"/>
              </a:xfrm>
            </p:grpSpPr>
            <p:sp>
              <p:nvSpPr>
                <p:cNvPr id="7428" name="Google Shape;7428;p5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53"/>
              <p:cNvGrpSpPr/>
              <p:nvPr/>
            </p:nvGrpSpPr>
            <p:grpSpPr>
              <a:xfrm>
                <a:off x="4044565" y="3103563"/>
                <a:ext cx="37783" cy="32451"/>
                <a:chOff x="4044565" y="3103563"/>
                <a:chExt cx="37783" cy="32451"/>
              </a:xfrm>
            </p:grpSpPr>
            <p:sp>
              <p:nvSpPr>
                <p:cNvPr id="7431" name="Google Shape;7431;p5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53"/>
              <p:cNvGrpSpPr/>
              <p:nvPr/>
            </p:nvGrpSpPr>
            <p:grpSpPr>
              <a:xfrm>
                <a:off x="4017454" y="3188237"/>
                <a:ext cx="37776" cy="32357"/>
                <a:chOff x="4017454" y="3188237"/>
                <a:chExt cx="37776" cy="32357"/>
              </a:xfrm>
            </p:grpSpPr>
            <p:sp>
              <p:nvSpPr>
                <p:cNvPr id="7434" name="Google Shape;7434;p5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53"/>
              <p:cNvGrpSpPr/>
              <p:nvPr/>
            </p:nvGrpSpPr>
            <p:grpSpPr>
              <a:xfrm>
                <a:off x="3921548" y="3157509"/>
                <a:ext cx="37783" cy="32357"/>
                <a:chOff x="3921548" y="3157509"/>
                <a:chExt cx="37783" cy="32357"/>
              </a:xfrm>
            </p:grpSpPr>
            <p:sp>
              <p:nvSpPr>
                <p:cNvPr id="7437" name="Google Shape;7437;p5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3"/>
              <p:cNvGrpSpPr/>
              <p:nvPr/>
            </p:nvGrpSpPr>
            <p:grpSpPr>
              <a:xfrm>
                <a:off x="3939056" y="3211620"/>
                <a:ext cx="37783" cy="32380"/>
                <a:chOff x="3939056" y="3211620"/>
                <a:chExt cx="37783" cy="32380"/>
              </a:xfrm>
            </p:grpSpPr>
            <p:sp>
              <p:nvSpPr>
                <p:cNvPr id="7440" name="Google Shape;7440;p5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53"/>
              <p:cNvGrpSpPr/>
              <p:nvPr/>
            </p:nvGrpSpPr>
            <p:grpSpPr>
              <a:xfrm>
                <a:off x="4176240" y="3136965"/>
                <a:ext cx="31405" cy="26930"/>
                <a:chOff x="4176240" y="3136965"/>
                <a:chExt cx="31405" cy="26930"/>
              </a:xfrm>
            </p:grpSpPr>
            <p:sp>
              <p:nvSpPr>
                <p:cNvPr id="7443" name="Google Shape;7443;p5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53"/>
              <p:cNvGrpSpPr/>
              <p:nvPr/>
            </p:nvGrpSpPr>
            <p:grpSpPr>
              <a:xfrm>
                <a:off x="4133148" y="3152593"/>
                <a:ext cx="31499" cy="27001"/>
                <a:chOff x="4133148" y="3152593"/>
                <a:chExt cx="31499" cy="27001"/>
              </a:xfrm>
            </p:grpSpPr>
            <p:sp>
              <p:nvSpPr>
                <p:cNvPr id="7446" name="Google Shape;7446;p5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53"/>
              <p:cNvGrpSpPr/>
              <p:nvPr/>
            </p:nvGrpSpPr>
            <p:grpSpPr>
              <a:xfrm>
                <a:off x="4220866" y="3073534"/>
                <a:ext cx="31499" cy="26898"/>
                <a:chOff x="4220866" y="3073534"/>
                <a:chExt cx="31499" cy="26898"/>
              </a:xfrm>
            </p:grpSpPr>
            <p:sp>
              <p:nvSpPr>
                <p:cNvPr id="7449" name="Google Shape;7449;p5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53"/>
              <p:cNvGrpSpPr/>
              <p:nvPr/>
            </p:nvGrpSpPr>
            <p:grpSpPr>
              <a:xfrm>
                <a:off x="3869702" y="3230323"/>
                <a:ext cx="31499" cy="26906"/>
                <a:chOff x="3869702" y="3230323"/>
                <a:chExt cx="31499" cy="26906"/>
              </a:xfrm>
            </p:grpSpPr>
            <p:sp>
              <p:nvSpPr>
                <p:cNvPr id="7452" name="Google Shape;7452;p5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4" name="Google Shape;7454;p53"/>
            <p:cNvGrpSpPr/>
            <p:nvPr/>
          </p:nvGrpSpPr>
          <p:grpSpPr>
            <a:xfrm>
              <a:off x="4271383" y="3065882"/>
              <a:ext cx="304556" cy="341663"/>
              <a:chOff x="4271383" y="3065882"/>
              <a:chExt cx="304556" cy="341663"/>
            </a:xfrm>
          </p:grpSpPr>
          <p:grpSp>
            <p:nvGrpSpPr>
              <p:cNvPr id="7455" name="Google Shape;7455;p53"/>
              <p:cNvGrpSpPr/>
              <p:nvPr/>
            </p:nvGrpSpPr>
            <p:grpSpPr>
              <a:xfrm>
                <a:off x="4293838" y="3078639"/>
                <a:ext cx="269353" cy="311973"/>
                <a:chOff x="4293838" y="3078639"/>
                <a:chExt cx="269353" cy="311973"/>
              </a:xfrm>
            </p:grpSpPr>
            <p:sp>
              <p:nvSpPr>
                <p:cNvPr id="7456" name="Google Shape;7456;p5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53"/>
              <p:cNvGrpSpPr/>
              <p:nvPr/>
            </p:nvGrpSpPr>
            <p:grpSpPr>
              <a:xfrm>
                <a:off x="4538164" y="3342061"/>
                <a:ext cx="37776" cy="32380"/>
                <a:chOff x="4538164" y="3342061"/>
                <a:chExt cx="37776" cy="32380"/>
              </a:xfrm>
            </p:grpSpPr>
            <p:sp>
              <p:nvSpPr>
                <p:cNvPr id="7474" name="Google Shape;7474;p5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53"/>
              <p:cNvGrpSpPr/>
              <p:nvPr/>
            </p:nvGrpSpPr>
            <p:grpSpPr>
              <a:xfrm>
                <a:off x="4271383" y="3194742"/>
                <a:ext cx="37783" cy="32420"/>
                <a:chOff x="4271383" y="3194742"/>
                <a:chExt cx="37783" cy="32420"/>
              </a:xfrm>
            </p:grpSpPr>
            <p:sp>
              <p:nvSpPr>
                <p:cNvPr id="7477" name="Google Shape;7477;p5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53"/>
              <p:cNvGrpSpPr/>
              <p:nvPr/>
            </p:nvGrpSpPr>
            <p:grpSpPr>
              <a:xfrm>
                <a:off x="4284416" y="3084058"/>
                <a:ext cx="37783" cy="32357"/>
                <a:chOff x="4284416" y="3084058"/>
                <a:chExt cx="37783" cy="32357"/>
              </a:xfrm>
            </p:grpSpPr>
            <p:sp>
              <p:nvSpPr>
                <p:cNvPr id="7480" name="Google Shape;7480;p5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3"/>
              <p:cNvGrpSpPr/>
              <p:nvPr/>
            </p:nvGrpSpPr>
            <p:grpSpPr>
              <a:xfrm>
                <a:off x="4478697" y="3297561"/>
                <a:ext cx="37776" cy="32451"/>
                <a:chOff x="4478697" y="3297561"/>
                <a:chExt cx="37776" cy="32451"/>
              </a:xfrm>
            </p:grpSpPr>
            <p:sp>
              <p:nvSpPr>
                <p:cNvPr id="7483" name="Google Shape;7483;p5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53"/>
              <p:cNvGrpSpPr/>
              <p:nvPr/>
            </p:nvGrpSpPr>
            <p:grpSpPr>
              <a:xfrm>
                <a:off x="4411813" y="3331711"/>
                <a:ext cx="37776" cy="32451"/>
                <a:chOff x="4411813" y="3331711"/>
                <a:chExt cx="37776" cy="32451"/>
              </a:xfrm>
            </p:grpSpPr>
            <p:sp>
              <p:nvSpPr>
                <p:cNvPr id="7486" name="Google Shape;7486;p5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53"/>
              <p:cNvGrpSpPr/>
              <p:nvPr/>
            </p:nvGrpSpPr>
            <p:grpSpPr>
              <a:xfrm>
                <a:off x="4337984" y="3375188"/>
                <a:ext cx="37776" cy="32357"/>
                <a:chOff x="4337984" y="3375188"/>
                <a:chExt cx="37776" cy="32357"/>
              </a:xfrm>
            </p:grpSpPr>
            <p:sp>
              <p:nvSpPr>
                <p:cNvPr id="7489" name="Google Shape;7489;p5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53"/>
              <p:cNvGrpSpPr/>
              <p:nvPr/>
            </p:nvGrpSpPr>
            <p:grpSpPr>
              <a:xfrm>
                <a:off x="4494867" y="3090530"/>
                <a:ext cx="37878" cy="32451"/>
                <a:chOff x="4494867" y="3090530"/>
                <a:chExt cx="37878" cy="32451"/>
              </a:xfrm>
            </p:grpSpPr>
            <p:sp>
              <p:nvSpPr>
                <p:cNvPr id="7492" name="Google Shape;7492;p5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53"/>
              <p:cNvGrpSpPr/>
              <p:nvPr/>
            </p:nvGrpSpPr>
            <p:grpSpPr>
              <a:xfrm>
                <a:off x="4525124" y="3207774"/>
                <a:ext cx="37783" cy="32420"/>
                <a:chOff x="4525124" y="3207774"/>
                <a:chExt cx="37783" cy="32420"/>
              </a:xfrm>
            </p:grpSpPr>
            <p:sp>
              <p:nvSpPr>
                <p:cNvPr id="7495" name="Google Shape;7495;p5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53"/>
              <p:cNvGrpSpPr/>
              <p:nvPr/>
            </p:nvGrpSpPr>
            <p:grpSpPr>
              <a:xfrm>
                <a:off x="4440544" y="3176479"/>
                <a:ext cx="31499" cy="26898"/>
                <a:chOff x="4440544" y="3176479"/>
                <a:chExt cx="31499" cy="26898"/>
              </a:xfrm>
            </p:grpSpPr>
            <p:sp>
              <p:nvSpPr>
                <p:cNvPr id="7498" name="Google Shape;7498;p5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53"/>
              <p:cNvGrpSpPr/>
              <p:nvPr/>
            </p:nvGrpSpPr>
            <p:grpSpPr>
              <a:xfrm>
                <a:off x="4350545" y="3156400"/>
                <a:ext cx="31405" cy="27001"/>
                <a:chOff x="4350545" y="3156400"/>
                <a:chExt cx="31405" cy="27001"/>
              </a:xfrm>
            </p:grpSpPr>
            <p:sp>
              <p:nvSpPr>
                <p:cNvPr id="7501" name="Google Shape;7501;p5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53"/>
              <p:cNvGrpSpPr/>
              <p:nvPr/>
            </p:nvGrpSpPr>
            <p:grpSpPr>
              <a:xfrm>
                <a:off x="4376703" y="3255058"/>
                <a:ext cx="31405" cy="27001"/>
                <a:chOff x="4376703" y="3255058"/>
                <a:chExt cx="31405" cy="27001"/>
              </a:xfrm>
            </p:grpSpPr>
            <p:sp>
              <p:nvSpPr>
                <p:cNvPr id="7504" name="Google Shape;7504;p5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53"/>
              <p:cNvGrpSpPr/>
              <p:nvPr/>
            </p:nvGrpSpPr>
            <p:grpSpPr>
              <a:xfrm>
                <a:off x="4331322" y="3283656"/>
                <a:ext cx="31405" cy="26945"/>
                <a:chOff x="4331322" y="3283656"/>
                <a:chExt cx="31405" cy="26945"/>
              </a:xfrm>
            </p:grpSpPr>
            <p:sp>
              <p:nvSpPr>
                <p:cNvPr id="7507" name="Google Shape;7507;p5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53"/>
              <p:cNvGrpSpPr/>
              <p:nvPr/>
            </p:nvGrpSpPr>
            <p:grpSpPr>
              <a:xfrm>
                <a:off x="4380510" y="3065882"/>
                <a:ext cx="31405" cy="26938"/>
                <a:chOff x="4380510" y="3065882"/>
                <a:chExt cx="31405" cy="26938"/>
              </a:xfrm>
            </p:grpSpPr>
            <p:sp>
              <p:nvSpPr>
                <p:cNvPr id="7510" name="Google Shape;7510;p5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2" name="Google Shape;7512;p53"/>
            <p:cNvGrpSpPr/>
            <p:nvPr/>
          </p:nvGrpSpPr>
          <p:grpSpPr>
            <a:xfrm>
              <a:off x="4558998" y="3188237"/>
              <a:ext cx="1280131" cy="1052746"/>
              <a:chOff x="4558998" y="3188237"/>
              <a:chExt cx="1280131" cy="1052746"/>
            </a:xfrm>
          </p:grpSpPr>
          <p:sp>
            <p:nvSpPr>
              <p:cNvPr id="7513" name="Google Shape;7513;p5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53"/>
              <p:cNvGrpSpPr/>
              <p:nvPr/>
            </p:nvGrpSpPr>
            <p:grpSpPr>
              <a:xfrm>
                <a:off x="4579164" y="3203653"/>
                <a:ext cx="1244833" cy="1020397"/>
                <a:chOff x="4579164" y="3203653"/>
                <a:chExt cx="1244833" cy="1020397"/>
              </a:xfrm>
            </p:grpSpPr>
            <p:sp>
              <p:nvSpPr>
                <p:cNvPr id="7515" name="Google Shape;7515;p5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7" name="Google Shape;7517;p53"/>
                <p:cNvGrpSpPr/>
                <p:nvPr/>
              </p:nvGrpSpPr>
              <p:grpSpPr>
                <a:xfrm>
                  <a:off x="4579164" y="3203653"/>
                  <a:ext cx="1244833" cy="1020397"/>
                  <a:chOff x="4579164" y="3203653"/>
                  <a:chExt cx="1244833" cy="1020397"/>
                </a:xfrm>
              </p:grpSpPr>
              <p:sp>
                <p:nvSpPr>
                  <p:cNvPr id="7518" name="Google Shape;7518;p5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53"/>
                  <p:cNvGrpSpPr/>
                  <p:nvPr/>
                </p:nvGrpSpPr>
                <p:grpSpPr>
                  <a:xfrm>
                    <a:off x="4579164" y="3203653"/>
                    <a:ext cx="1244833" cy="1020397"/>
                    <a:chOff x="4579164" y="3203653"/>
                    <a:chExt cx="1244833" cy="1020397"/>
                  </a:xfrm>
                </p:grpSpPr>
                <p:sp>
                  <p:nvSpPr>
                    <p:cNvPr id="7521" name="Google Shape;7521;p5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9" name="Google Shape;7529;p53"/>
                    <p:cNvGrpSpPr/>
                    <p:nvPr/>
                  </p:nvGrpSpPr>
                  <p:grpSpPr>
                    <a:xfrm>
                      <a:off x="4579164" y="3203653"/>
                      <a:ext cx="1244833" cy="1020397"/>
                      <a:chOff x="4579164" y="3203653"/>
                      <a:chExt cx="1244833" cy="1020397"/>
                    </a:xfrm>
                  </p:grpSpPr>
                  <p:sp>
                    <p:nvSpPr>
                      <p:cNvPr id="7530" name="Google Shape;7530;p5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53"/>
                      <p:cNvGrpSpPr/>
                      <p:nvPr/>
                    </p:nvGrpSpPr>
                    <p:grpSpPr>
                      <a:xfrm>
                        <a:off x="4579164" y="3203653"/>
                        <a:ext cx="1244833" cy="1020397"/>
                        <a:chOff x="4579164" y="3203653"/>
                        <a:chExt cx="1244833" cy="1020397"/>
                      </a:xfrm>
                    </p:grpSpPr>
                    <p:sp>
                      <p:nvSpPr>
                        <p:cNvPr id="7545" name="Google Shape;7545;p5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9" name="Google Shape;7569;p53"/>
                        <p:cNvGrpSpPr/>
                        <p:nvPr/>
                      </p:nvGrpSpPr>
                      <p:grpSpPr>
                        <a:xfrm>
                          <a:off x="4579164" y="3203653"/>
                          <a:ext cx="1244833" cy="1020397"/>
                          <a:chOff x="4579164" y="3203653"/>
                          <a:chExt cx="1244833" cy="1020397"/>
                        </a:xfrm>
                      </p:grpSpPr>
                      <p:sp>
                        <p:nvSpPr>
                          <p:cNvPr id="7570" name="Google Shape;7570;p5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1" name="Google Shape;7571;p53"/>
                          <p:cNvGrpSpPr/>
                          <p:nvPr/>
                        </p:nvGrpSpPr>
                        <p:grpSpPr>
                          <a:xfrm>
                            <a:off x="4579164" y="3203653"/>
                            <a:ext cx="1244833" cy="1020397"/>
                            <a:chOff x="4579164" y="3203653"/>
                            <a:chExt cx="1244833" cy="1020397"/>
                          </a:xfrm>
                        </p:grpSpPr>
                        <p:sp>
                          <p:nvSpPr>
                            <p:cNvPr id="7572" name="Google Shape;7572;p5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53"/>
                            <p:cNvGrpSpPr/>
                            <p:nvPr/>
                          </p:nvGrpSpPr>
                          <p:grpSpPr>
                            <a:xfrm>
                              <a:off x="4579164" y="3203653"/>
                              <a:ext cx="1244833" cy="1020397"/>
                              <a:chOff x="4579164" y="3203653"/>
                              <a:chExt cx="1244833" cy="1020397"/>
                            </a:xfrm>
                          </p:grpSpPr>
                          <p:sp>
                            <p:nvSpPr>
                              <p:cNvPr id="7580" name="Google Shape;7580;p5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3" name="Google Shape;7593;p53"/>
                              <p:cNvGrpSpPr/>
                              <p:nvPr/>
                            </p:nvGrpSpPr>
                            <p:grpSpPr>
                              <a:xfrm>
                                <a:off x="4579164" y="3203653"/>
                                <a:ext cx="1244833" cy="1020397"/>
                                <a:chOff x="4579164" y="3203653"/>
                                <a:chExt cx="1244833" cy="1020397"/>
                              </a:xfrm>
                            </p:grpSpPr>
                            <p:sp>
                              <p:nvSpPr>
                                <p:cNvPr id="7594" name="Google Shape;7594;p5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1" name="Google Shape;7601;p53"/>
                                <p:cNvGrpSpPr/>
                                <p:nvPr/>
                              </p:nvGrpSpPr>
                              <p:grpSpPr>
                                <a:xfrm>
                                  <a:off x="4579164" y="3203653"/>
                                  <a:ext cx="1244833" cy="1020397"/>
                                  <a:chOff x="4579164" y="3203653"/>
                                  <a:chExt cx="1244833" cy="1020397"/>
                                </a:xfrm>
                              </p:grpSpPr>
                              <p:sp>
                                <p:nvSpPr>
                                  <p:cNvPr id="7602" name="Google Shape;7602;p5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7" name="Google Shape;7607;p53"/>
                                  <p:cNvGrpSpPr/>
                                  <p:nvPr/>
                                </p:nvGrpSpPr>
                                <p:grpSpPr>
                                  <a:xfrm>
                                    <a:off x="4579164" y="3203653"/>
                                    <a:ext cx="1244833" cy="1020397"/>
                                    <a:chOff x="4579164" y="3203653"/>
                                    <a:chExt cx="1244833" cy="1020397"/>
                                  </a:xfrm>
                                </p:grpSpPr>
                                <p:sp>
                                  <p:nvSpPr>
                                    <p:cNvPr id="7608" name="Google Shape;7608;p5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612" name="Google Shape;7612;p5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615" name="Google Shape;7615;p5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616" name="Google Shape;7616;p53"/>
              <p:cNvGrpSpPr/>
              <p:nvPr/>
            </p:nvGrpSpPr>
            <p:grpSpPr>
              <a:xfrm>
                <a:off x="4595437" y="3598775"/>
                <a:ext cx="37776" cy="32451"/>
                <a:chOff x="4595437" y="3598775"/>
                <a:chExt cx="37776" cy="32451"/>
              </a:xfrm>
            </p:grpSpPr>
            <p:sp>
              <p:nvSpPr>
                <p:cNvPr id="7617" name="Google Shape;7617;p5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53"/>
              <p:cNvGrpSpPr/>
              <p:nvPr/>
            </p:nvGrpSpPr>
            <p:grpSpPr>
              <a:xfrm>
                <a:off x="4641864" y="3524443"/>
                <a:ext cx="37776" cy="32380"/>
                <a:chOff x="4641864" y="3524443"/>
                <a:chExt cx="37776" cy="32380"/>
              </a:xfrm>
            </p:grpSpPr>
            <p:sp>
              <p:nvSpPr>
                <p:cNvPr id="7620" name="Google Shape;7620;p5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53"/>
              <p:cNvGrpSpPr/>
              <p:nvPr/>
            </p:nvGrpSpPr>
            <p:grpSpPr>
              <a:xfrm>
                <a:off x="4648431" y="3893901"/>
                <a:ext cx="37776" cy="32357"/>
                <a:chOff x="4648431" y="3893901"/>
                <a:chExt cx="37776" cy="32357"/>
              </a:xfrm>
            </p:grpSpPr>
            <p:sp>
              <p:nvSpPr>
                <p:cNvPr id="7623" name="Google Shape;7623;p5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53"/>
              <p:cNvGrpSpPr/>
              <p:nvPr/>
            </p:nvGrpSpPr>
            <p:grpSpPr>
              <a:xfrm>
                <a:off x="4567752" y="3722908"/>
                <a:ext cx="37870" cy="32380"/>
                <a:chOff x="4567752" y="3722908"/>
                <a:chExt cx="37870" cy="32380"/>
              </a:xfrm>
            </p:grpSpPr>
            <p:sp>
              <p:nvSpPr>
                <p:cNvPr id="7626" name="Google Shape;7626;p5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53"/>
              <p:cNvGrpSpPr/>
              <p:nvPr/>
            </p:nvGrpSpPr>
            <p:grpSpPr>
              <a:xfrm>
                <a:off x="4617506" y="3652052"/>
                <a:ext cx="37783" cy="32357"/>
                <a:chOff x="4617506" y="3652052"/>
                <a:chExt cx="37783" cy="32357"/>
              </a:xfrm>
            </p:grpSpPr>
            <p:sp>
              <p:nvSpPr>
                <p:cNvPr id="7629" name="Google Shape;7629;p5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53"/>
              <p:cNvGrpSpPr/>
              <p:nvPr/>
            </p:nvGrpSpPr>
            <p:grpSpPr>
              <a:xfrm>
                <a:off x="4739005" y="3554149"/>
                <a:ext cx="37870" cy="32357"/>
                <a:chOff x="4739005" y="3554149"/>
                <a:chExt cx="37870" cy="32357"/>
              </a:xfrm>
            </p:grpSpPr>
            <p:sp>
              <p:nvSpPr>
                <p:cNvPr id="7632" name="Google Shape;7632;p5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53"/>
              <p:cNvGrpSpPr/>
              <p:nvPr/>
            </p:nvGrpSpPr>
            <p:grpSpPr>
              <a:xfrm>
                <a:off x="4806557" y="3630258"/>
                <a:ext cx="37776" cy="32364"/>
                <a:chOff x="4806557" y="3630258"/>
                <a:chExt cx="37776" cy="32364"/>
              </a:xfrm>
            </p:grpSpPr>
            <p:sp>
              <p:nvSpPr>
                <p:cNvPr id="7635" name="Google Shape;7635;p5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53"/>
              <p:cNvGrpSpPr/>
              <p:nvPr/>
            </p:nvGrpSpPr>
            <p:grpSpPr>
              <a:xfrm>
                <a:off x="4737007" y="4004357"/>
                <a:ext cx="37870" cy="32357"/>
                <a:chOff x="4737007" y="4004357"/>
                <a:chExt cx="37870" cy="32357"/>
              </a:xfrm>
            </p:grpSpPr>
            <p:sp>
              <p:nvSpPr>
                <p:cNvPr id="7638" name="Google Shape;7638;p5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53"/>
              <p:cNvGrpSpPr/>
              <p:nvPr/>
            </p:nvGrpSpPr>
            <p:grpSpPr>
              <a:xfrm>
                <a:off x="4773634" y="4208627"/>
                <a:ext cx="37776" cy="32357"/>
                <a:chOff x="4773634" y="4208627"/>
                <a:chExt cx="37776" cy="32357"/>
              </a:xfrm>
            </p:grpSpPr>
            <p:sp>
              <p:nvSpPr>
                <p:cNvPr id="7641" name="Google Shape;7641;p5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53"/>
              <p:cNvGrpSpPr/>
              <p:nvPr/>
            </p:nvGrpSpPr>
            <p:grpSpPr>
              <a:xfrm>
                <a:off x="4888282" y="4074764"/>
                <a:ext cx="37776" cy="32451"/>
                <a:chOff x="4888282" y="4074764"/>
                <a:chExt cx="37776" cy="32451"/>
              </a:xfrm>
            </p:grpSpPr>
            <p:sp>
              <p:nvSpPr>
                <p:cNvPr id="7644" name="Google Shape;7644;p5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53"/>
              <p:cNvGrpSpPr/>
              <p:nvPr/>
            </p:nvGrpSpPr>
            <p:grpSpPr>
              <a:xfrm>
                <a:off x="4901315" y="3804271"/>
                <a:ext cx="37776" cy="32364"/>
                <a:chOff x="4901315" y="3804271"/>
                <a:chExt cx="37776" cy="32364"/>
              </a:xfrm>
            </p:grpSpPr>
            <p:sp>
              <p:nvSpPr>
                <p:cNvPr id="7647" name="Google Shape;7647;p5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53"/>
              <p:cNvGrpSpPr/>
              <p:nvPr/>
            </p:nvGrpSpPr>
            <p:grpSpPr>
              <a:xfrm>
                <a:off x="4866394" y="3715035"/>
                <a:ext cx="37846" cy="32357"/>
                <a:chOff x="4866394" y="3715035"/>
                <a:chExt cx="37846" cy="32357"/>
              </a:xfrm>
            </p:grpSpPr>
            <p:sp>
              <p:nvSpPr>
                <p:cNvPr id="7650" name="Google Shape;7650;p5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53"/>
              <p:cNvGrpSpPr/>
              <p:nvPr/>
            </p:nvGrpSpPr>
            <p:grpSpPr>
              <a:xfrm>
                <a:off x="4979233" y="3839798"/>
                <a:ext cx="37878" cy="32420"/>
                <a:chOff x="4979233" y="3839798"/>
                <a:chExt cx="37878" cy="32420"/>
              </a:xfrm>
            </p:grpSpPr>
            <p:sp>
              <p:nvSpPr>
                <p:cNvPr id="7653" name="Google Shape;7653;p5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53"/>
              <p:cNvGrpSpPr/>
              <p:nvPr/>
            </p:nvGrpSpPr>
            <p:grpSpPr>
              <a:xfrm>
                <a:off x="4790662" y="3679147"/>
                <a:ext cx="37783" cy="32380"/>
                <a:chOff x="4790662" y="3679147"/>
                <a:chExt cx="37783" cy="32380"/>
              </a:xfrm>
            </p:grpSpPr>
            <p:sp>
              <p:nvSpPr>
                <p:cNvPr id="7656" name="Google Shape;7656;p5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53"/>
              <p:cNvGrpSpPr/>
              <p:nvPr/>
            </p:nvGrpSpPr>
            <p:grpSpPr>
              <a:xfrm>
                <a:off x="4857263" y="3557861"/>
                <a:ext cx="37776" cy="32357"/>
                <a:chOff x="4857263" y="3557861"/>
                <a:chExt cx="37776" cy="32357"/>
              </a:xfrm>
            </p:grpSpPr>
            <p:sp>
              <p:nvSpPr>
                <p:cNvPr id="7659" name="Google Shape;7659;p5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53"/>
              <p:cNvGrpSpPr/>
              <p:nvPr/>
            </p:nvGrpSpPr>
            <p:grpSpPr>
              <a:xfrm>
                <a:off x="4883902" y="3648033"/>
                <a:ext cx="37783" cy="32380"/>
                <a:chOff x="4883902" y="3648033"/>
                <a:chExt cx="37783" cy="32380"/>
              </a:xfrm>
            </p:grpSpPr>
            <p:sp>
              <p:nvSpPr>
                <p:cNvPr id="7662" name="Google Shape;7662;p5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53"/>
              <p:cNvGrpSpPr/>
              <p:nvPr/>
            </p:nvGrpSpPr>
            <p:grpSpPr>
              <a:xfrm>
                <a:off x="4907780" y="3347220"/>
                <a:ext cx="37878" cy="32357"/>
                <a:chOff x="4907780" y="3347220"/>
                <a:chExt cx="37878" cy="32357"/>
              </a:xfrm>
            </p:grpSpPr>
            <p:sp>
              <p:nvSpPr>
                <p:cNvPr id="7665" name="Google Shape;7665;p5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53"/>
              <p:cNvGrpSpPr/>
              <p:nvPr/>
            </p:nvGrpSpPr>
            <p:grpSpPr>
              <a:xfrm>
                <a:off x="5065048" y="3738150"/>
                <a:ext cx="37783" cy="32364"/>
                <a:chOff x="5065048" y="3738150"/>
                <a:chExt cx="37783" cy="32364"/>
              </a:xfrm>
            </p:grpSpPr>
            <p:sp>
              <p:nvSpPr>
                <p:cNvPr id="7668" name="Google Shape;7668;p5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53"/>
              <p:cNvGrpSpPr/>
              <p:nvPr/>
            </p:nvGrpSpPr>
            <p:grpSpPr>
              <a:xfrm>
                <a:off x="5071616" y="3284615"/>
                <a:ext cx="37783" cy="32357"/>
                <a:chOff x="5071616" y="3284615"/>
                <a:chExt cx="37783" cy="32357"/>
              </a:xfrm>
            </p:grpSpPr>
            <p:sp>
              <p:nvSpPr>
                <p:cNvPr id="7671" name="Google Shape;7671;p5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53"/>
              <p:cNvGrpSpPr/>
              <p:nvPr/>
            </p:nvGrpSpPr>
            <p:grpSpPr>
              <a:xfrm>
                <a:off x="5389291" y="3759921"/>
                <a:ext cx="37783" cy="32380"/>
                <a:chOff x="5389291" y="3759921"/>
                <a:chExt cx="37783" cy="32380"/>
              </a:xfrm>
            </p:grpSpPr>
            <p:sp>
              <p:nvSpPr>
                <p:cNvPr id="7674" name="Google Shape;7674;p5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53"/>
              <p:cNvGrpSpPr/>
              <p:nvPr/>
            </p:nvGrpSpPr>
            <p:grpSpPr>
              <a:xfrm>
                <a:off x="5431534" y="3632932"/>
                <a:ext cx="37878" cy="32451"/>
                <a:chOff x="5431534" y="3632932"/>
                <a:chExt cx="37878" cy="32451"/>
              </a:xfrm>
            </p:grpSpPr>
            <p:sp>
              <p:nvSpPr>
                <p:cNvPr id="7677" name="Google Shape;7677;p5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53"/>
              <p:cNvGrpSpPr/>
              <p:nvPr/>
            </p:nvGrpSpPr>
            <p:grpSpPr>
              <a:xfrm>
                <a:off x="5540755" y="3544829"/>
                <a:ext cx="37783" cy="32357"/>
                <a:chOff x="5540755" y="3544829"/>
                <a:chExt cx="37783" cy="32357"/>
              </a:xfrm>
            </p:grpSpPr>
            <p:sp>
              <p:nvSpPr>
                <p:cNvPr id="7680" name="Google Shape;7680;p5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53"/>
              <p:cNvGrpSpPr/>
              <p:nvPr/>
            </p:nvGrpSpPr>
            <p:grpSpPr>
              <a:xfrm>
                <a:off x="5579293" y="3412107"/>
                <a:ext cx="37776" cy="32357"/>
                <a:chOff x="5579293" y="3412107"/>
                <a:chExt cx="37776" cy="32357"/>
              </a:xfrm>
            </p:grpSpPr>
            <p:sp>
              <p:nvSpPr>
                <p:cNvPr id="7683" name="Google Shape;7683;p5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53"/>
              <p:cNvGrpSpPr/>
              <p:nvPr/>
            </p:nvGrpSpPr>
            <p:grpSpPr>
              <a:xfrm>
                <a:off x="5801346" y="3284615"/>
                <a:ext cx="37783" cy="32357"/>
                <a:chOff x="5801346" y="3284615"/>
                <a:chExt cx="37783" cy="32357"/>
              </a:xfrm>
            </p:grpSpPr>
            <p:sp>
              <p:nvSpPr>
                <p:cNvPr id="7686" name="Google Shape;7686;p5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53"/>
              <p:cNvGrpSpPr/>
              <p:nvPr/>
            </p:nvGrpSpPr>
            <p:grpSpPr>
              <a:xfrm>
                <a:off x="5763578" y="3399067"/>
                <a:ext cx="37776" cy="32364"/>
                <a:chOff x="5763578" y="3399067"/>
                <a:chExt cx="37776" cy="32364"/>
              </a:xfrm>
            </p:grpSpPr>
            <p:sp>
              <p:nvSpPr>
                <p:cNvPr id="7689" name="Google Shape;7689;p5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53"/>
              <p:cNvGrpSpPr/>
              <p:nvPr/>
            </p:nvGrpSpPr>
            <p:grpSpPr>
              <a:xfrm>
                <a:off x="5395858" y="3230952"/>
                <a:ext cx="37776" cy="32364"/>
                <a:chOff x="5395858" y="3230952"/>
                <a:chExt cx="37776" cy="32364"/>
              </a:xfrm>
            </p:grpSpPr>
            <p:sp>
              <p:nvSpPr>
                <p:cNvPr id="7692" name="Google Shape;7692;p5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53"/>
              <p:cNvGrpSpPr/>
              <p:nvPr/>
            </p:nvGrpSpPr>
            <p:grpSpPr>
              <a:xfrm>
                <a:off x="5264088" y="3188237"/>
                <a:ext cx="37776" cy="32357"/>
                <a:chOff x="5264088" y="3188237"/>
                <a:chExt cx="37776" cy="32357"/>
              </a:xfrm>
            </p:grpSpPr>
            <p:sp>
              <p:nvSpPr>
                <p:cNvPr id="7695" name="Google Shape;7695;p5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53"/>
              <p:cNvGrpSpPr/>
              <p:nvPr/>
            </p:nvGrpSpPr>
            <p:grpSpPr>
              <a:xfrm>
                <a:off x="5585758" y="3237425"/>
                <a:ext cx="37878" cy="32357"/>
                <a:chOff x="5585758" y="3237425"/>
                <a:chExt cx="37878" cy="32357"/>
              </a:xfrm>
            </p:grpSpPr>
            <p:sp>
              <p:nvSpPr>
                <p:cNvPr id="7698" name="Google Shape;7698;p5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53"/>
              <p:cNvGrpSpPr/>
              <p:nvPr/>
            </p:nvGrpSpPr>
            <p:grpSpPr>
              <a:xfrm>
                <a:off x="4874196" y="3291088"/>
                <a:ext cx="37878" cy="32451"/>
                <a:chOff x="4874196" y="3291088"/>
                <a:chExt cx="37878" cy="32451"/>
              </a:xfrm>
            </p:grpSpPr>
            <p:sp>
              <p:nvSpPr>
                <p:cNvPr id="7701" name="Google Shape;7701;p5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53"/>
              <p:cNvGrpSpPr/>
              <p:nvPr/>
            </p:nvGrpSpPr>
            <p:grpSpPr>
              <a:xfrm>
                <a:off x="5197770" y="3785466"/>
                <a:ext cx="37783" cy="32427"/>
                <a:chOff x="5197770" y="3785466"/>
                <a:chExt cx="37783" cy="32427"/>
              </a:xfrm>
            </p:grpSpPr>
            <p:sp>
              <p:nvSpPr>
                <p:cNvPr id="7704" name="Google Shape;7704;p5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53"/>
              <p:cNvGrpSpPr/>
              <p:nvPr/>
            </p:nvGrpSpPr>
            <p:grpSpPr>
              <a:xfrm>
                <a:off x="5177699" y="3492117"/>
                <a:ext cx="37776" cy="32357"/>
                <a:chOff x="5177699" y="3492117"/>
                <a:chExt cx="37776" cy="32357"/>
              </a:xfrm>
            </p:grpSpPr>
            <p:sp>
              <p:nvSpPr>
                <p:cNvPr id="7707" name="Google Shape;7707;p5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53"/>
              <p:cNvGrpSpPr/>
              <p:nvPr/>
            </p:nvGrpSpPr>
            <p:grpSpPr>
              <a:xfrm>
                <a:off x="5349431" y="3622346"/>
                <a:ext cx="37870" cy="32380"/>
                <a:chOff x="5349431" y="3622346"/>
                <a:chExt cx="37870" cy="32380"/>
              </a:xfrm>
            </p:grpSpPr>
            <p:sp>
              <p:nvSpPr>
                <p:cNvPr id="7710" name="Google Shape;7710;p5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53"/>
              <p:cNvGrpSpPr/>
              <p:nvPr/>
            </p:nvGrpSpPr>
            <p:grpSpPr>
              <a:xfrm>
                <a:off x="5068855" y="3563980"/>
                <a:ext cx="53954" cy="46223"/>
                <a:chOff x="5068855" y="3563980"/>
                <a:chExt cx="53954" cy="46223"/>
              </a:xfrm>
            </p:grpSpPr>
            <p:sp>
              <p:nvSpPr>
                <p:cNvPr id="7713" name="Google Shape;7713;p5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53"/>
              <p:cNvGrpSpPr/>
              <p:nvPr/>
            </p:nvGrpSpPr>
            <p:grpSpPr>
              <a:xfrm>
                <a:off x="5037654" y="3392507"/>
                <a:ext cx="37870" cy="32451"/>
                <a:chOff x="5037654" y="3392507"/>
                <a:chExt cx="37870" cy="32451"/>
              </a:xfrm>
            </p:grpSpPr>
            <p:sp>
              <p:nvSpPr>
                <p:cNvPr id="7716" name="Google Shape;7716;p5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53"/>
              <p:cNvGrpSpPr/>
              <p:nvPr/>
            </p:nvGrpSpPr>
            <p:grpSpPr>
              <a:xfrm>
                <a:off x="5456560" y="3368629"/>
                <a:ext cx="37870" cy="32451"/>
                <a:chOff x="5456560" y="3368629"/>
                <a:chExt cx="37870" cy="32451"/>
              </a:xfrm>
            </p:grpSpPr>
            <p:sp>
              <p:nvSpPr>
                <p:cNvPr id="7719" name="Google Shape;7719;p5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53"/>
              <p:cNvGrpSpPr/>
              <p:nvPr/>
            </p:nvGrpSpPr>
            <p:grpSpPr>
              <a:xfrm>
                <a:off x="4755749" y="3501516"/>
                <a:ext cx="46246" cy="39608"/>
                <a:chOff x="4755749" y="3501516"/>
                <a:chExt cx="46246" cy="39608"/>
              </a:xfrm>
            </p:grpSpPr>
            <p:sp>
              <p:nvSpPr>
                <p:cNvPr id="7722" name="Google Shape;7722;p5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53"/>
              <p:cNvGrpSpPr/>
              <p:nvPr/>
            </p:nvGrpSpPr>
            <p:grpSpPr>
              <a:xfrm>
                <a:off x="4681346" y="3485582"/>
                <a:ext cx="37783" cy="32427"/>
                <a:chOff x="4681346" y="3485582"/>
                <a:chExt cx="37783" cy="32427"/>
              </a:xfrm>
            </p:grpSpPr>
            <p:sp>
              <p:nvSpPr>
                <p:cNvPr id="7725" name="Google Shape;7725;p5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53"/>
              <p:cNvGrpSpPr/>
              <p:nvPr/>
            </p:nvGrpSpPr>
            <p:grpSpPr>
              <a:xfrm>
                <a:off x="4767067" y="3291088"/>
                <a:ext cx="37878" cy="32451"/>
                <a:chOff x="4767067" y="3291088"/>
                <a:chExt cx="37878" cy="32451"/>
              </a:xfrm>
            </p:grpSpPr>
            <p:sp>
              <p:nvSpPr>
                <p:cNvPr id="7728" name="Google Shape;7728;p5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53"/>
              <p:cNvGrpSpPr/>
              <p:nvPr/>
            </p:nvGrpSpPr>
            <p:grpSpPr>
              <a:xfrm>
                <a:off x="4687819" y="3405539"/>
                <a:ext cx="37776" cy="32451"/>
                <a:chOff x="4687819" y="3405539"/>
                <a:chExt cx="37776" cy="32451"/>
              </a:xfrm>
            </p:grpSpPr>
            <p:sp>
              <p:nvSpPr>
                <p:cNvPr id="7731" name="Google Shape;7731;p5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53"/>
              <p:cNvGrpSpPr/>
              <p:nvPr/>
            </p:nvGrpSpPr>
            <p:grpSpPr>
              <a:xfrm>
                <a:off x="4923101" y="3444809"/>
                <a:ext cx="52813" cy="45318"/>
                <a:chOff x="4923101" y="3444809"/>
                <a:chExt cx="52813" cy="45318"/>
              </a:xfrm>
            </p:grpSpPr>
            <p:sp>
              <p:nvSpPr>
                <p:cNvPr id="7734" name="Google Shape;7734;p5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53"/>
              <p:cNvGrpSpPr/>
              <p:nvPr/>
            </p:nvGrpSpPr>
            <p:grpSpPr>
              <a:xfrm>
                <a:off x="4846040" y="3654750"/>
                <a:ext cx="31405" cy="26993"/>
                <a:chOff x="4846040" y="3654750"/>
                <a:chExt cx="31405" cy="26993"/>
              </a:xfrm>
            </p:grpSpPr>
            <p:sp>
              <p:nvSpPr>
                <p:cNvPr id="7737" name="Google Shape;7737;p5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53"/>
              <p:cNvGrpSpPr/>
              <p:nvPr/>
            </p:nvGrpSpPr>
            <p:grpSpPr>
              <a:xfrm>
                <a:off x="4925673" y="3691700"/>
                <a:ext cx="40253" cy="34472"/>
                <a:chOff x="4925673" y="3691700"/>
                <a:chExt cx="40253" cy="34472"/>
              </a:xfrm>
            </p:grpSpPr>
            <p:sp>
              <p:nvSpPr>
                <p:cNvPr id="7740" name="Google Shape;7740;p5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53"/>
              <p:cNvGrpSpPr/>
              <p:nvPr/>
            </p:nvGrpSpPr>
            <p:grpSpPr>
              <a:xfrm>
                <a:off x="4894653" y="3740848"/>
                <a:ext cx="31405" cy="26906"/>
                <a:chOff x="4894653" y="3740848"/>
                <a:chExt cx="31405" cy="26906"/>
              </a:xfrm>
            </p:grpSpPr>
            <p:sp>
              <p:nvSpPr>
                <p:cNvPr id="7743" name="Google Shape;7743;p5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53"/>
              <p:cNvGrpSpPr/>
              <p:nvPr/>
            </p:nvGrpSpPr>
            <p:grpSpPr>
              <a:xfrm>
                <a:off x="4962300" y="3696348"/>
                <a:ext cx="38255" cy="32773"/>
                <a:chOff x="4962300" y="3696348"/>
                <a:chExt cx="38255" cy="32773"/>
              </a:xfrm>
            </p:grpSpPr>
            <p:sp>
              <p:nvSpPr>
                <p:cNvPr id="7746" name="Google Shape;7746;p5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53"/>
              <p:cNvGrpSpPr/>
              <p:nvPr/>
            </p:nvGrpSpPr>
            <p:grpSpPr>
              <a:xfrm>
                <a:off x="4980185" y="3743349"/>
                <a:ext cx="31499" cy="26969"/>
                <a:chOff x="4980185" y="3743349"/>
                <a:chExt cx="31499" cy="26969"/>
              </a:xfrm>
            </p:grpSpPr>
            <p:sp>
              <p:nvSpPr>
                <p:cNvPr id="7749" name="Google Shape;7749;p5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53"/>
              <p:cNvGrpSpPr/>
              <p:nvPr/>
            </p:nvGrpSpPr>
            <p:grpSpPr>
              <a:xfrm>
                <a:off x="5013768" y="3734312"/>
                <a:ext cx="31499" cy="26969"/>
                <a:chOff x="5013768" y="3734312"/>
                <a:chExt cx="31499" cy="26969"/>
              </a:xfrm>
            </p:grpSpPr>
            <p:sp>
              <p:nvSpPr>
                <p:cNvPr id="7752" name="Google Shape;7752;p5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53"/>
              <p:cNvGrpSpPr/>
              <p:nvPr/>
            </p:nvGrpSpPr>
            <p:grpSpPr>
              <a:xfrm>
                <a:off x="5036703" y="3764545"/>
                <a:ext cx="31499" cy="26898"/>
                <a:chOff x="5036703" y="3764545"/>
                <a:chExt cx="31499" cy="26898"/>
              </a:xfrm>
            </p:grpSpPr>
            <p:sp>
              <p:nvSpPr>
                <p:cNvPr id="7755" name="Google Shape;7755;p5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53"/>
              <p:cNvGrpSpPr/>
              <p:nvPr/>
            </p:nvGrpSpPr>
            <p:grpSpPr>
              <a:xfrm>
                <a:off x="4953546" y="3768352"/>
                <a:ext cx="31405" cy="26898"/>
                <a:chOff x="4953546" y="3768352"/>
                <a:chExt cx="31405" cy="26898"/>
              </a:xfrm>
            </p:grpSpPr>
            <p:sp>
              <p:nvSpPr>
                <p:cNvPr id="7758" name="Google Shape;7758;p5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53"/>
              <p:cNvGrpSpPr/>
              <p:nvPr/>
            </p:nvGrpSpPr>
            <p:grpSpPr>
              <a:xfrm>
                <a:off x="4964770" y="3814016"/>
                <a:ext cx="31499" cy="26993"/>
                <a:chOff x="4964770" y="3814016"/>
                <a:chExt cx="31499" cy="26993"/>
              </a:xfrm>
            </p:grpSpPr>
            <p:sp>
              <p:nvSpPr>
                <p:cNvPr id="7761" name="Google Shape;7761;p5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3" name="Google Shape;7763;p53"/>
              <p:cNvGrpSpPr/>
              <p:nvPr/>
            </p:nvGrpSpPr>
            <p:grpSpPr>
              <a:xfrm>
                <a:off x="4923290" y="3800504"/>
                <a:ext cx="31468" cy="26898"/>
                <a:chOff x="4923290" y="3800504"/>
                <a:chExt cx="31468" cy="26898"/>
              </a:xfrm>
            </p:grpSpPr>
            <p:sp>
              <p:nvSpPr>
                <p:cNvPr id="7764" name="Google Shape;7764;p5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53"/>
              <p:cNvGrpSpPr/>
              <p:nvPr/>
            </p:nvGrpSpPr>
            <p:grpSpPr>
              <a:xfrm>
                <a:off x="5108534" y="3650943"/>
                <a:ext cx="31405" cy="26993"/>
                <a:chOff x="5108534" y="3650943"/>
                <a:chExt cx="31405" cy="26993"/>
              </a:xfrm>
            </p:grpSpPr>
            <p:sp>
              <p:nvSpPr>
                <p:cNvPr id="7767" name="Google Shape;7767;p5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53"/>
              <p:cNvGrpSpPr/>
              <p:nvPr/>
            </p:nvGrpSpPr>
            <p:grpSpPr>
              <a:xfrm>
                <a:off x="5119380" y="3760739"/>
                <a:ext cx="31499" cy="26993"/>
                <a:chOff x="5119380" y="3760739"/>
                <a:chExt cx="31499" cy="26993"/>
              </a:xfrm>
            </p:grpSpPr>
            <p:sp>
              <p:nvSpPr>
                <p:cNvPr id="7770" name="Google Shape;7770;p5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53"/>
              <p:cNvGrpSpPr/>
              <p:nvPr/>
            </p:nvGrpSpPr>
            <p:grpSpPr>
              <a:xfrm>
                <a:off x="5119380" y="3788235"/>
                <a:ext cx="31499" cy="26993"/>
                <a:chOff x="5119380" y="3788235"/>
                <a:chExt cx="31499" cy="26993"/>
              </a:xfrm>
            </p:grpSpPr>
            <p:sp>
              <p:nvSpPr>
                <p:cNvPr id="7773" name="Google Shape;7773;p5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53"/>
              <p:cNvGrpSpPr/>
              <p:nvPr/>
            </p:nvGrpSpPr>
            <p:grpSpPr>
              <a:xfrm>
                <a:off x="5158005" y="3875284"/>
                <a:ext cx="31405" cy="27001"/>
                <a:chOff x="5158005" y="3875284"/>
                <a:chExt cx="31405" cy="27001"/>
              </a:xfrm>
            </p:grpSpPr>
            <p:sp>
              <p:nvSpPr>
                <p:cNvPr id="7776" name="Google Shape;7776;p5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53"/>
              <p:cNvGrpSpPr/>
              <p:nvPr/>
            </p:nvGrpSpPr>
            <p:grpSpPr>
              <a:xfrm>
                <a:off x="5233163" y="3764545"/>
                <a:ext cx="31499" cy="26898"/>
                <a:chOff x="5233163" y="3764545"/>
                <a:chExt cx="31499" cy="26898"/>
              </a:xfrm>
            </p:grpSpPr>
            <p:sp>
              <p:nvSpPr>
                <p:cNvPr id="7779" name="Google Shape;7779;p5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53"/>
              <p:cNvGrpSpPr/>
              <p:nvPr/>
            </p:nvGrpSpPr>
            <p:grpSpPr>
              <a:xfrm>
                <a:off x="5276168" y="3805545"/>
                <a:ext cx="31499" cy="26906"/>
                <a:chOff x="5276168" y="3805545"/>
                <a:chExt cx="31499" cy="26906"/>
              </a:xfrm>
            </p:grpSpPr>
            <p:sp>
              <p:nvSpPr>
                <p:cNvPr id="7782" name="Google Shape;7782;p5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53"/>
              <p:cNvGrpSpPr/>
              <p:nvPr/>
            </p:nvGrpSpPr>
            <p:grpSpPr>
              <a:xfrm>
                <a:off x="5294053" y="3851933"/>
                <a:ext cx="31405" cy="26945"/>
                <a:chOff x="5294053" y="3851933"/>
                <a:chExt cx="31405" cy="26945"/>
              </a:xfrm>
            </p:grpSpPr>
            <p:sp>
              <p:nvSpPr>
                <p:cNvPr id="7785" name="Google Shape;7785;p5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53"/>
              <p:cNvGrpSpPr/>
              <p:nvPr/>
            </p:nvGrpSpPr>
            <p:grpSpPr>
              <a:xfrm>
                <a:off x="5341723" y="3851902"/>
                <a:ext cx="31405" cy="26977"/>
                <a:chOff x="5341723" y="3851902"/>
                <a:chExt cx="31405" cy="26977"/>
              </a:xfrm>
            </p:grpSpPr>
            <p:sp>
              <p:nvSpPr>
                <p:cNvPr id="7788" name="Google Shape;7788;p5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53"/>
              <p:cNvGrpSpPr/>
              <p:nvPr/>
            </p:nvGrpSpPr>
            <p:grpSpPr>
              <a:xfrm>
                <a:off x="5054871" y="3507855"/>
                <a:ext cx="31405" cy="26993"/>
                <a:chOff x="5054871" y="3507855"/>
                <a:chExt cx="31405" cy="26993"/>
              </a:xfrm>
            </p:grpSpPr>
            <p:sp>
              <p:nvSpPr>
                <p:cNvPr id="7791" name="Google Shape;7791;p5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53"/>
              <p:cNvGrpSpPr/>
              <p:nvPr/>
            </p:nvGrpSpPr>
            <p:grpSpPr>
              <a:xfrm>
                <a:off x="4876579" y="3675325"/>
                <a:ext cx="31405" cy="26969"/>
                <a:chOff x="4876579" y="3675325"/>
                <a:chExt cx="31405" cy="26969"/>
              </a:xfrm>
            </p:grpSpPr>
            <p:sp>
              <p:nvSpPr>
                <p:cNvPr id="7794" name="Google Shape;7794;p5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53"/>
              <p:cNvGrpSpPr/>
              <p:nvPr/>
            </p:nvGrpSpPr>
            <p:grpSpPr>
              <a:xfrm>
                <a:off x="4842233" y="3688333"/>
                <a:ext cx="31405" cy="26993"/>
                <a:chOff x="4842233" y="3688333"/>
                <a:chExt cx="31405" cy="26993"/>
              </a:xfrm>
            </p:grpSpPr>
            <p:sp>
              <p:nvSpPr>
                <p:cNvPr id="7797" name="Google Shape;7797;p5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53"/>
              <p:cNvGrpSpPr/>
              <p:nvPr/>
            </p:nvGrpSpPr>
            <p:grpSpPr>
              <a:xfrm>
                <a:off x="5187876" y="3608032"/>
                <a:ext cx="31405" cy="27001"/>
                <a:chOff x="5187876" y="3608032"/>
                <a:chExt cx="31405" cy="27001"/>
              </a:xfrm>
            </p:grpSpPr>
            <p:sp>
              <p:nvSpPr>
                <p:cNvPr id="7800" name="Google Shape;7800;p5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2" name="Google Shape;7802;p5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4" name="Google Shape;7804;p53"/>
              <p:cNvGrpSpPr/>
              <p:nvPr/>
            </p:nvGrpSpPr>
            <p:grpSpPr>
              <a:xfrm>
                <a:off x="5269224" y="3304167"/>
                <a:ext cx="40253" cy="34402"/>
                <a:chOff x="5269224" y="3304167"/>
                <a:chExt cx="40253" cy="34402"/>
              </a:xfrm>
            </p:grpSpPr>
            <p:sp>
              <p:nvSpPr>
                <p:cNvPr id="7805" name="Google Shape;7805;p5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3"/>
              <p:cNvGrpSpPr/>
              <p:nvPr/>
            </p:nvGrpSpPr>
            <p:grpSpPr>
              <a:xfrm>
                <a:off x="5327354" y="3476615"/>
                <a:ext cx="49864" cy="42723"/>
                <a:chOff x="5327354" y="3476615"/>
                <a:chExt cx="49864" cy="42723"/>
              </a:xfrm>
            </p:grpSpPr>
            <p:sp>
              <p:nvSpPr>
                <p:cNvPr id="7808" name="Google Shape;7808;p5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0" name="Google Shape;7810;p5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2" name="Google Shape;7812;p53"/>
              <p:cNvGrpSpPr/>
              <p:nvPr/>
            </p:nvGrpSpPr>
            <p:grpSpPr>
              <a:xfrm>
                <a:off x="5341723" y="3775957"/>
                <a:ext cx="31405" cy="26898"/>
                <a:chOff x="5341723" y="3775957"/>
                <a:chExt cx="31405" cy="26898"/>
              </a:xfrm>
            </p:grpSpPr>
            <p:sp>
              <p:nvSpPr>
                <p:cNvPr id="7813" name="Google Shape;7813;p5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53"/>
              <p:cNvGrpSpPr/>
              <p:nvPr/>
            </p:nvGrpSpPr>
            <p:grpSpPr>
              <a:xfrm>
                <a:off x="5439053" y="3699274"/>
                <a:ext cx="31405" cy="26898"/>
                <a:chOff x="5439053" y="3699274"/>
                <a:chExt cx="31405" cy="26898"/>
              </a:xfrm>
            </p:grpSpPr>
            <p:sp>
              <p:nvSpPr>
                <p:cNvPr id="7816" name="Google Shape;7816;p5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53"/>
              <p:cNvGrpSpPr/>
              <p:nvPr/>
            </p:nvGrpSpPr>
            <p:grpSpPr>
              <a:xfrm>
                <a:off x="5412414" y="3622307"/>
                <a:ext cx="31499" cy="26993"/>
                <a:chOff x="5412414" y="3622307"/>
                <a:chExt cx="31499" cy="26993"/>
              </a:xfrm>
            </p:grpSpPr>
            <p:sp>
              <p:nvSpPr>
                <p:cNvPr id="7819" name="Google Shape;7819;p5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53"/>
              <p:cNvGrpSpPr/>
              <p:nvPr/>
            </p:nvGrpSpPr>
            <p:grpSpPr>
              <a:xfrm>
                <a:off x="5476254" y="3473949"/>
                <a:ext cx="26835" cy="26930"/>
                <a:chOff x="5476254" y="3473949"/>
                <a:chExt cx="26835" cy="26930"/>
              </a:xfrm>
            </p:grpSpPr>
            <p:sp>
              <p:nvSpPr>
                <p:cNvPr id="7822" name="Google Shape;7822;p5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53"/>
              <p:cNvGrpSpPr/>
              <p:nvPr/>
            </p:nvGrpSpPr>
            <p:grpSpPr>
              <a:xfrm>
                <a:off x="5564547" y="3481594"/>
                <a:ext cx="31397" cy="26898"/>
                <a:chOff x="5564547" y="3481594"/>
                <a:chExt cx="31397" cy="26898"/>
              </a:xfrm>
            </p:grpSpPr>
            <p:sp>
              <p:nvSpPr>
                <p:cNvPr id="7825" name="Google Shape;7825;p5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53"/>
              <p:cNvGrpSpPr/>
              <p:nvPr/>
            </p:nvGrpSpPr>
            <p:grpSpPr>
              <a:xfrm>
                <a:off x="5534101" y="3470174"/>
                <a:ext cx="31397" cy="26906"/>
                <a:chOff x="5534101" y="3470174"/>
                <a:chExt cx="31397" cy="26906"/>
              </a:xfrm>
            </p:grpSpPr>
            <p:sp>
              <p:nvSpPr>
                <p:cNvPr id="7828" name="Google Shape;7828;p5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53"/>
              <p:cNvGrpSpPr/>
              <p:nvPr/>
            </p:nvGrpSpPr>
            <p:grpSpPr>
              <a:xfrm>
                <a:off x="5610879" y="3314486"/>
                <a:ext cx="31499" cy="26938"/>
                <a:chOff x="5610879" y="3314486"/>
                <a:chExt cx="31499" cy="26938"/>
              </a:xfrm>
            </p:grpSpPr>
            <p:sp>
              <p:nvSpPr>
                <p:cNvPr id="7831" name="Google Shape;7831;p5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53"/>
              <p:cNvGrpSpPr/>
              <p:nvPr/>
            </p:nvGrpSpPr>
            <p:grpSpPr>
              <a:xfrm>
                <a:off x="4834525" y="3501382"/>
                <a:ext cx="31499" cy="26898"/>
                <a:chOff x="4834525" y="3501382"/>
                <a:chExt cx="31499" cy="26898"/>
              </a:xfrm>
            </p:grpSpPr>
            <p:sp>
              <p:nvSpPr>
                <p:cNvPr id="7834" name="Google Shape;7834;p5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53"/>
              <p:cNvGrpSpPr/>
              <p:nvPr/>
            </p:nvGrpSpPr>
            <p:grpSpPr>
              <a:xfrm>
                <a:off x="4898460" y="3580158"/>
                <a:ext cx="31405" cy="26898"/>
                <a:chOff x="4898460" y="3580158"/>
                <a:chExt cx="31405" cy="26898"/>
              </a:xfrm>
            </p:grpSpPr>
            <p:sp>
              <p:nvSpPr>
                <p:cNvPr id="7837" name="Google Shape;7837;p5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53"/>
              <p:cNvGrpSpPr/>
              <p:nvPr/>
            </p:nvGrpSpPr>
            <p:grpSpPr>
              <a:xfrm>
                <a:off x="4882667" y="3608032"/>
                <a:ext cx="31499" cy="27001"/>
                <a:chOff x="4882667" y="3608032"/>
                <a:chExt cx="31499" cy="27001"/>
              </a:xfrm>
            </p:grpSpPr>
            <p:sp>
              <p:nvSpPr>
                <p:cNvPr id="7840" name="Google Shape;7840;p5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53"/>
              <p:cNvGrpSpPr/>
              <p:nvPr/>
            </p:nvGrpSpPr>
            <p:grpSpPr>
              <a:xfrm>
                <a:off x="4843373" y="3631407"/>
                <a:ext cx="16273" cy="16186"/>
                <a:chOff x="4843373" y="3631407"/>
                <a:chExt cx="16273" cy="16186"/>
              </a:xfrm>
            </p:grpSpPr>
            <p:sp>
              <p:nvSpPr>
                <p:cNvPr id="7843" name="Google Shape;7843;p5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5" name="Google Shape;7845;p53"/>
              <p:cNvGrpSpPr/>
              <p:nvPr/>
            </p:nvGrpSpPr>
            <p:grpSpPr>
              <a:xfrm>
                <a:off x="4727773" y="3591578"/>
                <a:ext cx="31499" cy="26898"/>
                <a:chOff x="4727773" y="3591578"/>
                <a:chExt cx="31499" cy="26898"/>
              </a:xfrm>
            </p:grpSpPr>
            <p:sp>
              <p:nvSpPr>
                <p:cNvPr id="7846" name="Google Shape;7846;p5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8" name="Google Shape;7848;p5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0" name="Google Shape;7850;p53"/>
              <p:cNvGrpSpPr/>
              <p:nvPr/>
            </p:nvGrpSpPr>
            <p:grpSpPr>
              <a:xfrm>
                <a:off x="4609421" y="3577398"/>
                <a:ext cx="31499" cy="27001"/>
                <a:chOff x="4609421" y="3577398"/>
                <a:chExt cx="31499" cy="27001"/>
              </a:xfrm>
            </p:grpSpPr>
            <p:sp>
              <p:nvSpPr>
                <p:cNvPr id="7851" name="Google Shape;7851;p5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53"/>
              <p:cNvGrpSpPr/>
              <p:nvPr/>
            </p:nvGrpSpPr>
            <p:grpSpPr>
              <a:xfrm>
                <a:off x="4649289" y="3577398"/>
                <a:ext cx="31499" cy="27001"/>
                <a:chOff x="4649289" y="3577398"/>
                <a:chExt cx="31499" cy="27001"/>
              </a:xfrm>
            </p:grpSpPr>
            <p:sp>
              <p:nvSpPr>
                <p:cNvPr id="7854" name="Google Shape;7854;p5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53"/>
              <p:cNvGrpSpPr/>
              <p:nvPr/>
            </p:nvGrpSpPr>
            <p:grpSpPr>
              <a:xfrm>
                <a:off x="4605614" y="3639523"/>
                <a:ext cx="31499" cy="26906"/>
                <a:chOff x="4605614" y="3639523"/>
                <a:chExt cx="31499" cy="26906"/>
              </a:xfrm>
            </p:grpSpPr>
            <p:sp>
              <p:nvSpPr>
                <p:cNvPr id="7857" name="Google Shape;7857;p5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53"/>
              <p:cNvGrpSpPr/>
              <p:nvPr/>
            </p:nvGrpSpPr>
            <p:grpSpPr>
              <a:xfrm>
                <a:off x="4785149" y="3618846"/>
                <a:ext cx="26930" cy="26843"/>
                <a:chOff x="4785149" y="3618846"/>
                <a:chExt cx="26930" cy="26843"/>
              </a:xfrm>
            </p:grpSpPr>
            <p:sp>
              <p:nvSpPr>
                <p:cNvPr id="7860" name="Google Shape;7860;p5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53"/>
              <p:cNvGrpSpPr/>
              <p:nvPr/>
            </p:nvGrpSpPr>
            <p:grpSpPr>
              <a:xfrm>
                <a:off x="4810167" y="3601567"/>
                <a:ext cx="31405" cy="26898"/>
                <a:chOff x="4810167" y="3601567"/>
                <a:chExt cx="31405" cy="26898"/>
              </a:xfrm>
            </p:grpSpPr>
            <p:sp>
              <p:nvSpPr>
                <p:cNvPr id="7863" name="Google Shape;7863;p5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53"/>
              <p:cNvGrpSpPr/>
              <p:nvPr/>
            </p:nvGrpSpPr>
            <p:grpSpPr>
              <a:xfrm>
                <a:off x="4831002" y="3373230"/>
                <a:ext cx="31405" cy="26898"/>
                <a:chOff x="4831002" y="3373230"/>
                <a:chExt cx="31405" cy="26898"/>
              </a:xfrm>
            </p:grpSpPr>
            <p:sp>
              <p:nvSpPr>
                <p:cNvPr id="7866" name="Google Shape;7866;p5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53"/>
              <p:cNvGrpSpPr/>
              <p:nvPr/>
            </p:nvGrpSpPr>
            <p:grpSpPr>
              <a:xfrm>
                <a:off x="4719311" y="3355054"/>
                <a:ext cx="31499" cy="27001"/>
                <a:chOff x="4719311" y="3355054"/>
                <a:chExt cx="31499" cy="27001"/>
              </a:xfrm>
            </p:grpSpPr>
            <p:sp>
              <p:nvSpPr>
                <p:cNvPr id="7869" name="Google Shape;7869;p5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53"/>
              <p:cNvGrpSpPr/>
              <p:nvPr/>
            </p:nvGrpSpPr>
            <p:grpSpPr>
              <a:xfrm>
                <a:off x="4798755" y="3450260"/>
                <a:ext cx="26930" cy="26930"/>
                <a:chOff x="4798755" y="3450260"/>
                <a:chExt cx="26930" cy="26930"/>
              </a:xfrm>
            </p:grpSpPr>
            <p:sp>
              <p:nvSpPr>
                <p:cNvPr id="7872" name="Google Shape;7872;p5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53"/>
              <p:cNvGrpSpPr/>
              <p:nvPr/>
            </p:nvGrpSpPr>
            <p:grpSpPr>
              <a:xfrm>
                <a:off x="4645576" y="3467555"/>
                <a:ext cx="31405" cy="26953"/>
                <a:chOff x="4645576" y="3467555"/>
                <a:chExt cx="31405" cy="26953"/>
              </a:xfrm>
            </p:grpSpPr>
            <p:sp>
              <p:nvSpPr>
                <p:cNvPr id="7875" name="Google Shape;7875;p5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53"/>
              <p:cNvGrpSpPr/>
              <p:nvPr/>
            </p:nvGrpSpPr>
            <p:grpSpPr>
              <a:xfrm>
                <a:off x="4687631" y="3583965"/>
                <a:ext cx="31499" cy="26898"/>
                <a:chOff x="4687631" y="3583965"/>
                <a:chExt cx="31499" cy="26898"/>
              </a:xfrm>
            </p:grpSpPr>
            <p:sp>
              <p:nvSpPr>
                <p:cNvPr id="7878" name="Google Shape;7878;p5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53"/>
              <p:cNvGrpSpPr/>
              <p:nvPr/>
            </p:nvGrpSpPr>
            <p:grpSpPr>
              <a:xfrm>
                <a:off x="4719311" y="3471314"/>
                <a:ext cx="31499" cy="27001"/>
                <a:chOff x="4719311" y="3471314"/>
                <a:chExt cx="31499" cy="27001"/>
              </a:xfrm>
            </p:grpSpPr>
            <p:sp>
              <p:nvSpPr>
                <p:cNvPr id="7881" name="Google Shape;7881;p5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53"/>
              <p:cNvGrpSpPr/>
              <p:nvPr/>
            </p:nvGrpSpPr>
            <p:grpSpPr>
              <a:xfrm>
                <a:off x="4719311" y="3434404"/>
                <a:ext cx="31499" cy="26898"/>
                <a:chOff x="4719311" y="3434404"/>
                <a:chExt cx="31499" cy="26898"/>
              </a:xfrm>
            </p:grpSpPr>
            <p:sp>
              <p:nvSpPr>
                <p:cNvPr id="7884" name="Google Shape;7884;p5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53"/>
              <p:cNvGrpSpPr/>
              <p:nvPr/>
            </p:nvGrpSpPr>
            <p:grpSpPr>
              <a:xfrm>
                <a:off x="4768876" y="3401772"/>
                <a:ext cx="31499" cy="26898"/>
                <a:chOff x="4768876" y="3401772"/>
                <a:chExt cx="31499" cy="26898"/>
              </a:xfrm>
            </p:grpSpPr>
            <p:sp>
              <p:nvSpPr>
                <p:cNvPr id="7887" name="Google Shape;7887;p5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53"/>
              <p:cNvGrpSpPr/>
              <p:nvPr/>
            </p:nvGrpSpPr>
            <p:grpSpPr>
              <a:xfrm>
                <a:off x="4762214" y="3471377"/>
                <a:ext cx="26938" cy="26938"/>
                <a:chOff x="4762214" y="3471377"/>
                <a:chExt cx="26938" cy="26938"/>
              </a:xfrm>
            </p:grpSpPr>
            <p:sp>
              <p:nvSpPr>
                <p:cNvPr id="7890" name="Google Shape;7890;p5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53"/>
              <p:cNvGrpSpPr/>
              <p:nvPr/>
            </p:nvGrpSpPr>
            <p:grpSpPr>
              <a:xfrm>
                <a:off x="4790473" y="3344782"/>
                <a:ext cx="31405" cy="26898"/>
                <a:chOff x="4790473" y="3344782"/>
                <a:chExt cx="31405" cy="26898"/>
              </a:xfrm>
            </p:grpSpPr>
            <p:sp>
              <p:nvSpPr>
                <p:cNvPr id="7893" name="Google Shape;7893;p5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53"/>
              <p:cNvGrpSpPr/>
              <p:nvPr/>
            </p:nvGrpSpPr>
            <p:grpSpPr>
              <a:xfrm>
                <a:off x="4823774" y="3950733"/>
                <a:ext cx="37398" cy="32034"/>
                <a:chOff x="4823774" y="3950733"/>
                <a:chExt cx="37398" cy="32034"/>
              </a:xfrm>
            </p:grpSpPr>
            <p:sp>
              <p:nvSpPr>
                <p:cNvPr id="7896" name="Google Shape;7896;p5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53"/>
              <p:cNvGrpSpPr/>
              <p:nvPr/>
            </p:nvGrpSpPr>
            <p:grpSpPr>
              <a:xfrm>
                <a:off x="4823396" y="4110566"/>
                <a:ext cx="31405" cy="26906"/>
                <a:chOff x="4823396" y="4110566"/>
                <a:chExt cx="31405" cy="26906"/>
              </a:xfrm>
            </p:grpSpPr>
            <p:sp>
              <p:nvSpPr>
                <p:cNvPr id="7899" name="Google Shape;7899;p5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53"/>
              <p:cNvGrpSpPr/>
              <p:nvPr/>
            </p:nvGrpSpPr>
            <p:grpSpPr>
              <a:xfrm>
                <a:off x="4838332" y="3821150"/>
                <a:ext cx="31499" cy="26898"/>
                <a:chOff x="4838332" y="3821150"/>
                <a:chExt cx="31499" cy="26898"/>
              </a:xfrm>
            </p:grpSpPr>
            <p:sp>
              <p:nvSpPr>
                <p:cNvPr id="7902" name="Google Shape;7902;p5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53"/>
              <p:cNvGrpSpPr/>
              <p:nvPr/>
            </p:nvGrpSpPr>
            <p:grpSpPr>
              <a:xfrm>
                <a:off x="4661275" y="3815007"/>
                <a:ext cx="36824" cy="31523"/>
                <a:chOff x="4661275" y="3815007"/>
                <a:chExt cx="36824" cy="31523"/>
              </a:xfrm>
            </p:grpSpPr>
            <p:sp>
              <p:nvSpPr>
                <p:cNvPr id="7905" name="Google Shape;7905;p5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53"/>
              <p:cNvGrpSpPr/>
              <p:nvPr/>
            </p:nvGrpSpPr>
            <p:grpSpPr>
              <a:xfrm>
                <a:off x="4558998" y="3851037"/>
                <a:ext cx="33591" cy="28699"/>
                <a:chOff x="4558998" y="3851037"/>
                <a:chExt cx="33591" cy="28699"/>
              </a:xfrm>
            </p:grpSpPr>
            <p:sp>
              <p:nvSpPr>
                <p:cNvPr id="7908" name="Google Shape;7908;p5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53"/>
              <p:cNvGrpSpPr/>
              <p:nvPr/>
            </p:nvGrpSpPr>
            <p:grpSpPr>
              <a:xfrm>
                <a:off x="4696762" y="3638587"/>
                <a:ext cx="33591" cy="28794"/>
                <a:chOff x="4696762" y="3638587"/>
                <a:chExt cx="33591" cy="28794"/>
              </a:xfrm>
            </p:grpSpPr>
            <p:sp>
              <p:nvSpPr>
                <p:cNvPr id="7911" name="Google Shape;7911;p5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53"/>
              <p:cNvGrpSpPr/>
              <p:nvPr/>
            </p:nvGrpSpPr>
            <p:grpSpPr>
              <a:xfrm>
                <a:off x="4929479" y="3939140"/>
                <a:ext cx="33497" cy="28692"/>
                <a:chOff x="4929479" y="3939140"/>
                <a:chExt cx="33497" cy="28692"/>
              </a:xfrm>
            </p:grpSpPr>
            <p:sp>
              <p:nvSpPr>
                <p:cNvPr id="7914" name="Google Shape;7914;p5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53"/>
              <p:cNvGrpSpPr/>
              <p:nvPr/>
            </p:nvGrpSpPr>
            <p:grpSpPr>
              <a:xfrm>
                <a:off x="4907119" y="3986039"/>
                <a:ext cx="33497" cy="28699"/>
                <a:chOff x="4907119" y="3986039"/>
                <a:chExt cx="33497" cy="28699"/>
              </a:xfrm>
            </p:grpSpPr>
            <p:sp>
              <p:nvSpPr>
                <p:cNvPr id="7917" name="Google Shape;7917;p5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53"/>
              <p:cNvGrpSpPr/>
              <p:nvPr/>
            </p:nvGrpSpPr>
            <p:grpSpPr>
              <a:xfrm>
                <a:off x="4911783" y="4048102"/>
                <a:ext cx="33591" cy="28762"/>
                <a:chOff x="4911783" y="4048102"/>
                <a:chExt cx="33591" cy="28762"/>
              </a:xfrm>
            </p:grpSpPr>
            <p:sp>
              <p:nvSpPr>
                <p:cNvPr id="7920" name="Google Shape;7920;p5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2" name="Google Shape;7922;p5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4" name="Google Shape;7924;p53"/>
              <p:cNvGrpSpPr/>
              <p:nvPr/>
            </p:nvGrpSpPr>
            <p:grpSpPr>
              <a:xfrm>
                <a:off x="4762623" y="3837847"/>
                <a:ext cx="42416" cy="36273"/>
                <a:chOff x="4762623" y="3837847"/>
                <a:chExt cx="42416" cy="36273"/>
              </a:xfrm>
            </p:grpSpPr>
            <p:sp>
              <p:nvSpPr>
                <p:cNvPr id="7925" name="Google Shape;7925;p5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53"/>
              <p:cNvGrpSpPr/>
              <p:nvPr/>
            </p:nvGrpSpPr>
            <p:grpSpPr>
              <a:xfrm>
                <a:off x="4746044" y="4104966"/>
                <a:ext cx="33497" cy="28699"/>
                <a:chOff x="4746044" y="4104966"/>
                <a:chExt cx="33497" cy="28699"/>
              </a:xfrm>
            </p:grpSpPr>
            <p:sp>
              <p:nvSpPr>
                <p:cNvPr id="7928" name="Google Shape;7928;p5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53"/>
              <p:cNvGrpSpPr/>
              <p:nvPr/>
            </p:nvGrpSpPr>
            <p:grpSpPr>
              <a:xfrm>
                <a:off x="4859646" y="4162554"/>
                <a:ext cx="33591" cy="28762"/>
                <a:chOff x="4859646" y="4162554"/>
                <a:chExt cx="33591" cy="28762"/>
              </a:xfrm>
            </p:grpSpPr>
            <p:sp>
              <p:nvSpPr>
                <p:cNvPr id="7931" name="Google Shape;7931;p5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3" name="Google Shape;7933;p53"/>
            <p:cNvGrpSpPr/>
            <p:nvPr/>
          </p:nvGrpSpPr>
          <p:grpSpPr>
            <a:xfrm>
              <a:off x="3597785" y="3274438"/>
              <a:ext cx="855610" cy="1122100"/>
              <a:chOff x="3597785" y="3274438"/>
              <a:chExt cx="855610" cy="1122100"/>
            </a:xfrm>
          </p:grpSpPr>
          <p:grpSp>
            <p:nvGrpSpPr>
              <p:cNvPr id="7934" name="Google Shape;7934;p53"/>
              <p:cNvGrpSpPr/>
              <p:nvPr/>
            </p:nvGrpSpPr>
            <p:grpSpPr>
              <a:xfrm>
                <a:off x="3617857" y="3284717"/>
                <a:ext cx="826785" cy="1099165"/>
                <a:chOff x="3617857" y="3284717"/>
                <a:chExt cx="826785" cy="1099165"/>
              </a:xfrm>
            </p:grpSpPr>
            <p:sp>
              <p:nvSpPr>
                <p:cNvPr id="7935" name="Google Shape;7935;p5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53"/>
              <p:cNvGrpSpPr/>
              <p:nvPr/>
            </p:nvGrpSpPr>
            <p:grpSpPr>
              <a:xfrm>
                <a:off x="4180904" y="4251758"/>
                <a:ext cx="37783" cy="32420"/>
                <a:chOff x="4180904" y="4251758"/>
                <a:chExt cx="37783" cy="32420"/>
              </a:xfrm>
            </p:grpSpPr>
            <p:sp>
              <p:nvSpPr>
                <p:cNvPr id="7992" name="Google Shape;7992;p5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53"/>
              <p:cNvGrpSpPr/>
              <p:nvPr/>
            </p:nvGrpSpPr>
            <p:grpSpPr>
              <a:xfrm>
                <a:off x="4201644" y="4081324"/>
                <a:ext cx="37783" cy="32364"/>
                <a:chOff x="4201644" y="4081324"/>
                <a:chExt cx="37783" cy="32364"/>
              </a:xfrm>
            </p:grpSpPr>
            <p:sp>
              <p:nvSpPr>
                <p:cNvPr id="7995" name="Google Shape;7995;p5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53"/>
              <p:cNvGrpSpPr/>
              <p:nvPr/>
            </p:nvGrpSpPr>
            <p:grpSpPr>
              <a:xfrm>
                <a:off x="4284416" y="3887428"/>
                <a:ext cx="37783" cy="32451"/>
                <a:chOff x="4284416" y="3887428"/>
                <a:chExt cx="37783" cy="32451"/>
              </a:xfrm>
            </p:grpSpPr>
            <p:sp>
              <p:nvSpPr>
                <p:cNvPr id="7998" name="Google Shape;7998;p5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53"/>
              <p:cNvGrpSpPr/>
              <p:nvPr/>
            </p:nvGrpSpPr>
            <p:grpSpPr>
              <a:xfrm>
                <a:off x="4223721" y="3860404"/>
                <a:ext cx="37870" cy="32364"/>
                <a:chOff x="4223721" y="3860404"/>
                <a:chExt cx="37870" cy="32364"/>
              </a:xfrm>
            </p:grpSpPr>
            <p:sp>
              <p:nvSpPr>
                <p:cNvPr id="8001" name="Google Shape;8001;p5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53"/>
              <p:cNvGrpSpPr/>
              <p:nvPr/>
            </p:nvGrpSpPr>
            <p:grpSpPr>
              <a:xfrm>
                <a:off x="4104889" y="3699242"/>
                <a:ext cx="37776" cy="32357"/>
                <a:chOff x="4104889" y="3699242"/>
                <a:chExt cx="37776" cy="32357"/>
              </a:xfrm>
            </p:grpSpPr>
            <p:sp>
              <p:nvSpPr>
                <p:cNvPr id="8004" name="Google Shape;8004;p5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53"/>
              <p:cNvGrpSpPr/>
              <p:nvPr/>
            </p:nvGrpSpPr>
            <p:grpSpPr>
              <a:xfrm>
                <a:off x="4143608" y="3475121"/>
                <a:ext cx="37878" cy="32420"/>
                <a:chOff x="4143608" y="3475121"/>
                <a:chExt cx="37878" cy="32420"/>
              </a:xfrm>
            </p:grpSpPr>
            <p:sp>
              <p:nvSpPr>
                <p:cNvPr id="8007" name="Google Shape;8007;p5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53"/>
              <p:cNvGrpSpPr/>
              <p:nvPr/>
            </p:nvGrpSpPr>
            <p:grpSpPr>
              <a:xfrm>
                <a:off x="4217248" y="3570893"/>
                <a:ext cx="37776" cy="32364"/>
                <a:chOff x="4217248" y="3570893"/>
                <a:chExt cx="37776" cy="32364"/>
              </a:xfrm>
            </p:grpSpPr>
            <p:sp>
              <p:nvSpPr>
                <p:cNvPr id="8010" name="Google Shape;8010;p5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53"/>
              <p:cNvGrpSpPr/>
              <p:nvPr/>
            </p:nvGrpSpPr>
            <p:grpSpPr>
              <a:xfrm>
                <a:off x="4255307" y="3431612"/>
                <a:ext cx="37776" cy="32451"/>
                <a:chOff x="4255307" y="3431612"/>
                <a:chExt cx="37776" cy="32451"/>
              </a:xfrm>
            </p:grpSpPr>
            <p:sp>
              <p:nvSpPr>
                <p:cNvPr id="8013" name="Google Shape;8013;p5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3"/>
              <p:cNvGrpSpPr/>
              <p:nvPr/>
            </p:nvGrpSpPr>
            <p:grpSpPr>
              <a:xfrm>
                <a:off x="3853052" y="3577398"/>
                <a:ext cx="37776" cy="32420"/>
                <a:chOff x="3853052" y="3577398"/>
                <a:chExt cx="37776" cy="32420"/>
              </a:xfrm>
            </p:grpSpPr>
            <p:sp>
              <p:nvSpPr>
                <p:cNvPr id="8016" name="Google Shape;8016;p5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53"/>
              <p:cNvGrpSpPr/>
              <p:nvPr/>
            </p:nvGrpSpPr>
            <p:grpSpPr>
              <a:xfrm>
                <a:off x="4039908" y="3412107"/>
                <a:ext cx="37776" cy="32357"/>
                <a:chOff x="4039908" y="3412107"/>
                <a:chExt cx="37776" cy="32357"/>
              </a:xfrm>
            </p:grpSpPr>
            <p:sp>
              <p:nvSpPr>
                <p:cNvPr id="8019" name="Google Shape;8019;p5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1" name="Google Shape;8021;p53"/>
              <p:cNvGrpSpPr/>
              <p:nvPr/>
            </p:nvGrpSpPr>
            <p:grpSpPr>
              <a:xfrm>
                <a:off x="4017360" y="3342061"/>
                <a:ext cx="37870" cy="32380"/>
                <a:chOff x="4017360" y="3342061"/>
                <a:chExt cx="37870" cy="32380"/>
              </a:xfrm>
            </p:grpSpPr>
            <p:sp>
              <p:nvSpPr>
                <p:cNvPr id="8022" name="Google Shape;8022;p5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4" name="Google Shape;8024;p5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6" name="Google Shape;8026;p53"/>
              <p:cNvGrpSpPr/>
              <p:nvPr/>
            </p:nvGrpSpPr>
            <p:grpSpPr>
              <a:xfrm>
                <a:off x="3750870" y="3418650"/>
                <a:ext cx="37776" cy="32380"/>
                <a:chOff x="3750870" y="3418650"/>
                <a:chExt cx="37776" cy="32380"/>
              </a:xfrm>
            </p:grpSpPr>
            <p:sp>
              <p:nvSpPr>
                <p:cNvPr id="8027" name="Google Shape;8027;p5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53"/>
              <p:cNvGrpSpPr/>
              <p:nvPr/>
            </p:nvGrpSpPr>
            <p:grpSpPr>
              <a:xfrm>
                <a:off x="3632509" y="3274438"/>
                <a:ext cx="37783" cy="32357"/>
                <a:chOff x="3632509" y="3274438"/>
                <a:chExt cx="37783" cy="32357"/>
              </a:xfrm>
            </p:grpSpPr>
            <p:sp>
              <p:nvSpPr>
                <p:cNvPr id="8030" name="Google Shape;8030;p5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53"/>
              <p:cNvGrpSpPr/>
              <p:nvPr/>
            </p:nvGrpSpPr>
            <p:grpSpPr>
              <a:xfrm>
                <a:off x="3906424" y="3297561"/>
                <a:ext cx="37776" cy="32451"/>
                <a:chOff x="3906424" y="3297561"/>
                <a:chExt cx="37776" cy="32451"/>
              </a:xfrm>
            </p:grpSpPr>
            <p:sp>
              <p:nvSpPr>
                <p:cNvPr id="8033" name="Google Shape;8033;p5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53"/>
              <p:cNvGrpSpPr/>
              <p:nvPr/>
            </p:nvGrpSpPr>
            <p:grpSpPr>
              <a:xfrm>
                <a:off x="3866084" y="3412107"/>
                <a:ext cx="37776" cy="32357"/>
                <a:chOff x="3866084" y="3412107"/>
                <a:chExt cx="37776" cy="32357"/>
              </a:xfrm>
            </p:grpSpPr>
            <p:sp>
              <p:nvSpPr>
                <p:cNvPr id="8036" name="Google Shape;8036;p5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53"/>
              <p:cNvGrpSpPr/>
              <p:nvPr/>
            </p:nvGrpSpPr>
            <p:grpSpPr>
              <a:xfrm>
                <a:off x="4023919" y="3766409"/>
                <a:ext cx="37783" cy="32357"/>
                <a:chOff x="4023919" y="3766409"/>
                <a:chExt cx="37783" cy="32357"/>
              </a:xfrm>
            </p:grpSpPr>
            <p:sp>
              <p:nvSpPr>
                <p:cNvPr id="8039" name="Google Shape;8039;p5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53"/>
              <p:cNvGrpSpPr/>
              <p:nvPr/>
            </p:nvGrpSpPr>
            <p:grpSpPr>
              <a:xfrm>
                <a:off x="3973882" y="3779449"/>
                <a:ext cx="37776" cy="32357"/>
                <a:chOff x="3973882" y="3779449"/>
                <a:chExt cx="37776" cy="32357"/>
              </a:xfrm>
            </p:grpSpPr>
            <p:sp>
              <p:nvSpPr>
                <p:cNvPr id="8042" name="Google Shape;8042;p5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53"/>
              <p:cNvGrpSpPr/>
              <p:nvPr/>
            </p:nvGrpSpPr>
            <p:grpSpPr>
              <a:xfrm>
                <a:off x="4073398" y="3838028"/>
                <a:ext cx="37776" cy="32380"/>
                <a:chOff x="4073398" y="3838028"/>
                <a:chExt cx="37776" cy="32380"/>
              </a:xfrm>
            </p:grpSpPr>
            <p:sp>
              <p:nvSpPr>
                <p:cNvPr id="8045" name="Google Shape;8045;p5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3"/>
              <p:cNvGrpSpPr/>
              <p:nvPr/>
            </p:nvGrpSpPr>
            <p:grpSpPr>
              <a:xfrm>
                <a:off x="4342672" y="4144496"/>
                <a:ext cx="37752" cy="32364"/>
                <a:chOff x="4342672" y="4144496"/>
                <a:chExt cx="37752" cy="32364"/>
              </a:xfrm>
            </p:grpSpPr>
            <p:sp>
              <p:nvSpPr>
                <p:cNvPr id="8048" name="Google Shape;8048;p5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53"/>
              <p:cNvGrpSpPr/>
              <p:nvPr/>
            </p:nvGrpSpPr>
            <p:grpSpPr>
              <a:xfrm>
                <a:off x="4406386" y="4056872"/>
                <a:ext cx="37783" cy="32364"/>
                <a:chOff x="4406386" y="4056872"/>
                <a:chExt cx="37783" cy="32364"/>
              </a:xfrm>
            </p:grpSpPr>
            <p:sp>
              <p:nvSpPr>
                <p:cNvPr id="8051" name="Google Shape;8051;p5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53"/>
              <p:cNvGrpSpPr/>
              <p:nvPr/>
            </p:nvGrpSpPr>
            <p:grpSpPr>
              <a:xfrm>
                <a:off x="4284416" y="4245254"/>
                <a:ext cx="37783" cy="32357"/>
                <a:chOff x="4284416" y="4245254"/>
                <a:chExt cx="37783" cy="32357"/>
              </a:xfrm>
            </p:grpSpPr>
            <p:sp>
              <p:nvSpPr>
                <p:cNvPr id="8054" name="Google Shape;8054;p5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53"/>
              <p:cNvGrpSpPr/>
              <p:nvPr/>
            </p:nvGrpSpPr>
            <p:grpSpPr>
              <a:xfrm>
                <a:off x="4219057" y="4331258"/>
                <a:ext cx="37776" cy="32364"/>
                <a:chOff x="4219057" y="4331258"/>
                <a:chExt cx="37776" cy="32364"/>
              </a:xfrm>
            </p:grpSpPr>
            <p:sp>
              <p:nvSpPr>
                <p:cNvPr id="8057" name="Google Shape;8057;p5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53"/>
              <p:cNvGrpSpPr/>
              <p:nvPr/>
            </p:nvGrpSpPr>
            <p:grpSpPr>
              <a:xfrm>
                <a:off x="4204122" y="4141688"/>
                <a:ext cx="33497" cy="28699"/>
                <a:chOff x="4204122" y="4141688"/>
                <a:chExt cx="33497" cy="28699"/>
              </a:xfrm>
            </p:grpSpPr>
            <p:sp>
              <p:nvSpPr>
                <p:cNvPr id="8060" name="Google Shape;8060;p5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53"/>
              <p:cNvGrpSpPr/>
              <p:nvPr/>
            </p:nvGrpSpPr>
            <p:grpSpPr>
              <a:xfrm>
                <a:off x="4301546" y="4003869"/>
                <a:ext cx="38916" cy="33324"/>
                <a:chOff x="4301546" y="4003869"/>
                <a:chExt cx="38916" cy="33324"/>
              </a:xfrm>
            </p:grpSpPr>
            <p:sp>
              <p:nvSpPr>
                <p:cNvPr id="8063" name="Google Shape;8063;p5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53"/>
              <p:cNvGrpSpPr/>
              <p:nvPr/>
            </p:nvGrpSpPr>
            <p:grpSpPr>
              <a:xfrm>
                <a:off x="4210681" y="3924669"/>
                <a:ext cx="36549" cy="31366"/>
                <a:chOff x="4210681" y="3924669"/>
                <a:chExt cx="36549" cy="31366"/>
              </a:xfrm>
            </p:grpSpPr>
            <p:sp>
              <p:nvSpPr>
                <p:cNvPr id="8066" name="Google Shape;8066;p5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53"/>
              <p:cNvGrpSpPr/>
              <p:nvPr/>
            </p:nvGrpSpPr>
            <p:grpSpPr>
              <a:xfrm>
                <a:off x="3987771" y="3628874"/>
                <a:ext cx="31499" cy="26993"/>
                <a:chOff x="3987771" y="3628874"/>
                <a:chExt cx="31499" cy="26993"/>
              </a:xfrm>
            </p:grpSpPr>
            <p:sp>
              <p:nvSpPr>
                <p:cNvPr id="8069" name="Google Shape;8069;p5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53"/>
              <p:cNvGrpSpPr/>
              <p:nvPr/>
            </p:nvGrpSpPr>
            <p:grpSpPr>
              <a:xfrm>
                <a:off x="4087382" y="3775674"/>
                <a:ext cx="31405" cy="26898"/>
                <a:chOff x="4087382" y="3775674"/>
                <a:chExt cx="31405" cy="26898"/>
              </a:xfrm>
            </p:grpSpPr>
            <p:sp>
              <p:nvSpPr>
                <p:cNvPr id="8072" name="Google Shape;8072;p5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53"/>
              <p:cNvGrpSpPr/>
              <p:nvPr/>
            </p:nvGrpSpPr>
            <p:grpSpPr>
              <a:xfrm>
                <a:off x="4118873" y="3856637"/>
                <a:ext cx="31405" cy="26906"/>
                <a:chOff x="4118873" y="3856637"/>
                <a:chExt cx="31405" cy="26906"/>
              </a:xfrm>
            </p:grpSpPr>
            <p:sp>
              <p:nvSpPr>
                <p:cNvPr id="8075" name="Google Shape;8075;p5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53"/>
              <p:cNvGrpSpPr/>
              <p:nvPr/>
            </p:nvGrpSpPr>
            <p:grpSpPr>
              <a:xfrm>
                <a:off x="4168541" y="3639523"/>
                <a:ext cx="31499" cy="26906"/>
                <a:chOff x="4168541" y="3639523"/>
                <a:chExt cx="31499" cy="26906"/>
              </a:xfrm>
            </p:grpSpPr>
            <p:sp>
              <p:nvSpPr>
                <p:cNvPr id="8078" name="Google Shape;8078;p5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53"/>
              <p:cNvGrpSpPr/>
              <p:nvPr/>
            </p:nvGrpSpPr>
            <p:grpSpPr>
              <a:xfrm>
                <a:off x="3965789" y="3393545"/>
                <a:ext cx="31405" cy="26945"/>
                <a:chOff x="3965789" y="3393545"/>
                <a:chExt cx="31405" cy="26945"/>
              </a:xfrm>
            </p:grpSpPr>
            <p:sp>
              <p:nvSpPr>
                <p:cNvPr id="8081" name="Google Shape;8081;p5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53"/>
              <p:cNvGrpSpPr/>
              <p:nvPr/>
            </p:nvGrpSpPr>
            <p:grpSpPr>
              <a:xfrm>
                <a:off x="3925166" y="3491008"/>
                <a:ext cx="31405" cy="27001"/>
                <a:chOff x="3925166" y="3491008"/>
                <a:chExt cx="31405" cy="27001"/>
              </a:xfrm>
            </p:grpSpPr>
            <p:sp>
              <p:nvSpPr>
                <p:cNvPr id="8084" name="Google Shape;8084;p5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53"/>
              <p:cNvGrpSpPr/>
              <p:nvPr/>
            </p:nvGrpSpPr>
            <p:grpSpPr>
              <a:xfrm>
                <a:off x="3682845" y="3340976"/>
                <a:ext cx="31397" cy="26898"/>
                <a:chOff x="3682845" y="3340976"/>
                <a:chExt cx="31397" cy="26898"/>
              </a:xfrm>
            </p:grpSpPr>
            <p:sp>
              <p:nvSpPr>
                <p:cNvPr id="8087" name="Google Shape;8087;p5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53"/>
              <p:cNvGrpSpPr/>
              <p:nvPr/>
            </p:nvGrpSpPr>
            <p:grpSpPr>
              <a:xfrm>
                <a:off x="3795393" y="3353725"/>
                <a:ext cx="31499" cy="26993"/>
                <a:chOff x="3795393" y="3353725"/>
                <a:chExt cx="31499" cy="26993"/>
              </a:xfrm>
            </p:grpSpPr>
            <p:sp>
              <p:nvSpPr>
                <p:cNvPr id="8090" name="Google Shape;8090;p5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53"/>
              <p:cNvGrpSpPr/>
              <p:nvPr/>
            </p:nvGrpSpPr>
            <p:grpSpPr>
              <a:xfrm>
                <a:off x="4176909" y="4363221"/>
                <a:ext cx="38924" cy="33316"/>
                <a:chOff x="4176909" y="4363221"/>
                <a:chExt cx="38924" cy="33316"/>
              </a:xfrm>
            </p:grpSpPr>
            <p:sp>
              <p:nvSpPr>
                <p:cNvPr id="8093" name="Google Shape;8093;p5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53"/>
              <p:cNvGrpSpPr/>
              <p:nvPr/>
            </p:nvGrpSpPr>
            <p:grpSpPr>
              <a:xfrm>
                <a:off x="4226191" y="4007660"/>
                <a:ext cx="33560" cy="28770"/>
                <a:chOff x="4226191" y="4007660"/>
                <a:chExt cx="33560" cy="28770"/>
              </a:xfrm>
            </p:grpSpPr>
            <p:sp>
              <p:nvSpPr>
                <p:cNvPr id="8096" name="Google Shape;8096;p5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53"/>
              <p:cNvGrpSpPr/>
              <p:nvPr/>
            </p:nvGrpSpPr>
            <p:grpSpPr>
              <a:xfrm>
                <a:off x="3597785" y="3377045"/>
                <a:ext cx="33591" cy="28699"/>
                <a:chOff x="3597785" y="3377045"/>
                <a:chExt cx="33591" cy="28699"/>
              </a:xfrm>
            </p:grpSpPr>
            <p:sp>
              <p:nvSpPr>
                <p:cNvPr id="8099" name="Google Shape;8099;p5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53"/>
              <p:cNvGrpSpPr/>
              <p:nvPr/>
            </p:nvGrpSpPr>
            <p:grpSpPr>
              <a:xfrm>
                <a:off x="3887870" y="3669796"/>
                <a:ext cx="33591" cy="28692"/>
                <a:chOff x="3887870" y="3669796"/>
                <a:chExt cx="33591" cy="28692"/>
              </a:xfrm>
            </p:grpSpPr>
            <p:sp>
              <p:nvSpPr>
                <p:cNvPr id="8102" name="Google Shape;8102;p5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53"/>
              <p:cNvGrpSpPr/>
              <p:nvPr/>
            </p:nvGrpSpPr>
            <p:grpSpPr>
              <a:xfrm>
                <a:off x="3818320" y="3481625"/>
                <a:ext cx="33497" cy="28770"/>
                <a:chOff x="3818320" y="3481625"/>
                <a:chExt cx="33497" cy="28770"/>
              </a:xfrm>
            </p:grpSpPr>
            <p:sp>
              <p:nvSpPr>
                <p:cNvPr id="8105" name="Google Shape;8105;p5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53"/>
              <p:cNvGrpSpPr/>
              <p:nvPr/>
            </p:nvGrpSpPr>
            <p:grpSpPr>
              <a:xfrm>
                <a:off x="4278139" y="4120948"/>
                <a:ext cx="37492" cy="32129"/>
                <a:chOff x="4278139" y="4120948"/>
                <a:chExt cx="37492" cy="32129"/>
              </a:xfrm>
            </p:grpSpPr>
            <p:sp>
              <p:nvSpPr>
                <p:cNvPr id="8108" name="Google Shape;8108;p5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53"/>
              <p:cNvGrpSpPr/>
              <p:nvPr/>
            </p:nvGrpSpPr>
            <p:grpSpPr>
              <a:xfrm>
                <a:off x="4419898" y="3977388"/>
                <a:ext cx="33497" cy="28692"/>
                <a:chOff x="4419898" y="3977388"/>
                <a:chExt cx="33497" cy="28692"/>
              </a:xfrm>
            </p:grpSpPr>
            <p:sp>
              <p:nvSpPr>
                <p:cNvPr id="8111" name="Google Shape;8111;p5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53"/>
              <p:cNvGrpSpPr/>
              <p:nvPr/>
            </p:nvGrpSpPr>
            <p:grpSpPr>
              <a:xfrm>
                <a:off x="4158930" y="4034684"/>
                <a:ext cx="33497" cy="28762"/>
                <a:chOff x="4158930" y="4034684"/>
                <a:chExt cx="33497" cy="28762"/>
              </a:xfrm>
            </p:grpSpPr>
            <p:sp>
              <p:nvSpPr>
                <p:cNvPr id="8114" name="Google Shape;8114;p5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53"/>
              <p:cNvGrpSpPr/>
              <p:nvPr/>
            </p:nvGrpSpPr>
            <p:grpSpPr>
              <a:xfrm>
                <a:off x="4134949" y="3957049"/>
                <a:ext cx="33497" cy="28770"/>
                <a:chOff x="4134949" y="3957049"/>
                <a:chExt cx="33497" cy="28770"/>
              </a:xfrm>
            </p:grpSpPr>
            <p:sp>
              <p:nvSpPr>
                <p:cNvPr id="8117" name="Google Shape;8117;p5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53"/>
              <p:cNvGrpSpPr/>
              <p:nvPr/>
            </p:nvGrpSpPr>
            <p:grpSpPr>
              <a:xfrm>
                <a:off x="4193653" y="4184403"/>
                <a:ext cx="43580" cy="37264"/>
                <a:chOff x="4193653" y="4184403"/>
                <a:chExt cx="43580" cy="37264"/>
              </a:xfrm>
            </p:grpSpPr>
            <p:sp>
              <p:nvSpPr>
                <p:cNvPr id="8120" name="Google Shape;8120;p5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3"/>
              <p:cNvGrpSpPr/>
              <p:nvPr/>
            </p:nvGrpSpPr>
            <p:grpSpPr>
              <a:xfrm>
                <a:off x="4343600" y="3943844"/>
                <a:ext cx="43580" cy="37312"/>
                <a:chOff x="4343600" y="3943844"/>
                <a:chExt cx="43580" cy="37312"/>
              </a:xfrm>
            </p:grpSpPr>
            <p:sp>
              <p:nvSpPr>
                <p:cNvPr id="8123" name="Google Shape;8123;p5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53"/>
              <p:cNvGrpSpPr/>
              <p:nvPr/>
            </p:nvGrpSpPr>
            <p:grpSpPr>
              <a:xfrm>
                <a:off x="4172339" y="3381693"/>
                <a:ext cx="31499" cy="27001"/>
                <a:chOff x="4172339" y="3381693"/>
                <a:chExt cx="31499" cy="27001"/>
              </a:xfrm>
            </p:grpSpPr>
            <p:sp>
              <p:nvSpPr>
                <p:cNvPr id="8126" name="Google Shape;8126;p5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131"/>
        <p:cNvGrpSpPr/>
        <p:nvPr/>
      </p:nvGrpSpPr>
      <p:grpSpPr>
        <a:xfrm>
          <a:off x="0" y="0"/>
          <a:ext cx="0" cy="0"/>
          <a:chOff x="0" y="0"/>
          <a:chExt cx="0" cy="0"/>
        </a:xfrm>
      </p:grpSpPr>
      <p:grpSp>
        <p:nvGrpSpPr>
          <p:cNvPr id="8132" name="Google Shape;8132;p54"/>
          <p:cNvGrpSpPr/>
          <p:nvPr/>
        </p:nvGrpSpPr>
        <p:grpSpPr>
          <a:xfrm>
            <a:off x="2126623" y="3607908"/>
            <a:ext cx="1102891" cy="760337"/>
            <a:chOff x="4967783" y="2151471"/>
            <a:chExt cx="3920692" cy="2702940"/>
          </a:xfrm>
        </p:grpSpPr>
        <p:grpSp>
          <p:nvGrpSpPr>
            <p:cNvPr id="8133" name="Google Shape;8133;p54"/>
            <p:cNvGrpSpPr/>
            <p:nvPr/>
          </p:nvGrpSpPr>
          <p:grpSpPr>
            <a:xfrm>
              <a:off x="5045709" y="2252109"/>
              <a:ext cx="3761071" cy="2501708"/>
              <a:chOff x="2691784" y="1805334"/>
              <a:chExt cx="3761071" cy="2501708"/>
            </a:xfrm>
          </p:grpSpPr>
          <p:sp>
            <p:nvSpPr>
              <p:cNvPr id="8134" name="Google Shape;8134;p5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1" name="Google Shape;8141;p54"/>
            <p:cNvGrpSpPr/>
            <p:nvPr/>
          </p:nvGrpSpPr>
          <p:grpSpPr>
            <a:xfrm>
              <a:off x="4967783" y="2151471"/>
              <a:ext cx="3920692" cy="2702940"/>
              <a:chOff x="2613858" y="1704696"/>
              <a:chExt cx="3920692" cy="2702940"/>
            </a:xfrm>
          </p:grpSpPr>
          <p:sp>
            <p:nvSpPr>
              <p:cNvPr id="8142" name="Google Shape;8142;p5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7" name="Google Shape;8147;p54"/>
          <p:cNvGrpSpPr/>
          <p:nvPr/>
        </p:nvGrpSpPr>
        <p:grpSpPr>
          <a:xfrm>
            <a:off x="3530532" y="1496185"/>
            <a:ext cx="1561911" cy="708580"/>
            <a:chOff x="3530532" y="1496185"/>
            <a:chExt cx="1561911" cy="708580"/>
          </a:xfrm>
        </p:grpSpPr>
        <p:grpSp>
          <p:nvGrpSpPr>
            <p:cNvPr id="8148" name="Google Shape;8148;p54"/>
            <p:cNvGrpSpPr/>
            <p:nvPr/>
          </p:nvGrpSpPr>
          <p:grpSpPr>
            <a:xfrm>
              <a:off x="3720318" y="1857562"/>
              <a:ext cx="1372125" cy="54"/>
              <a:chOff x="3720318" y="1857562"/>
              <a:chExt cx="1372125" cy="54"/>
            </a:xfrm>
          </p:grpSpPr>
          <p:cxnSp>
            <p:nvCxnSpPr>
              <p:cNvPr id="8149" name="Google Shape;8149;p54"/>
              <p:cNvCxnSpPr>
                <a:endCxn id="815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51" name="Google Shape;8151;p5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52" name="Google Shape;8152;p5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153" name="Google Shape;8153;p54"/>
              <p:cNvCxnSpPr>
                <a:stCxn id="815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154" name="Google Shape;8154;p54"/>
            <p:cNvGrpSpPr/>
            <p:nvPr/>
          </p:nvGrpSpPr>
          <p:grpSpPr>
            <a:xfrm>
              <a:off x="3567462" y="1496185"/>
              <a:ext cx="286500" cy="272914"/>
              <a:chOff x="3567462" y="1496185"/>
              <a:chExt cx="286500" cy="272914"/>
            </a:xfrm>
          </p:grpSpPr>
          <p:cxnSp>
            <p:nvCxnSpPr>
              <p:cNvPr id="8155" name="Google Shape;8155;p5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56" name="Google Shape;8156;p5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7" name="Google Shape;8157;p5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9" name="Google Shape;8159;p54"/>
            <p:cNvGrpSpPr/>
            <p:nvPr/>
          </p:nvGrpSpPr>
          <p:grpSpPr>
            <a:xfrm>
              <a:off x="3929014" y="1960574"/>
              <a:ext cx="286500" cy="242342"/>
              <a:chOff x="3929014" y="1960574"/>
              <a:chExt cx="286500" cy="242342"/>
            </a:xfrm>
          </p:grpSpPr>
          <p:cxnSp>
            <p:nvCxnSpPr>
              <p:cNvPr id="8160" name="Google Shape;8160;p5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161" name="Google Shape;8161;p5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54"/>
            <p:cNvGrpSpPr/>
            <p:nvPr/>
          </p:nvGrpSpPr>
          <p:grpSpPr>
            <a:xfrm>
              <a:off x="4290828" y="1496185"/>
              <a:ext cx="286500" cy="272914"/>
              <a:chOff x="4290828" y="1496185"/>
              <a:chExt cx="286500" cy="272914"/>
            </a:xfrm>
          </p:grpSpPr>
          <p:cxnSp>
            <p:nvCxnSpPr>
              <p:cNvPr id="8163" name="Google Shape;8163;p5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64" name="Google Shape;8164;p5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5" name="Google Shape;8165;p5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6" name="Google Shape;8166;p54"/>
            <p:cNvGrpSpPr/>
            <p:nvPr/>
          </p:nvGrpSpPr>
          <p:grpSpPr>
            <a:xfrm>
              <a:off x="4657726" y="1959674"/>
              <a:ext cx="286500" cy="245092"/>
              <a:chOff x="4657726" y="1959674"/>
              <a:chExt cx="286500" cy="245092"/>
            </a:xfrm>
          </p:grpSpPr>
          <p:cxnSp>
            <p:nvCxnSpPr>
              <p:cNvPr id="8167" name="Google Shape;8167;p5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168" name="Google Shape;8168;p5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9" name="Google Shape;8169;p54"/>
          <p:cNvGrpSpPr/>
          <p:nvPr/>
        </p:nvGrpSpPr>
        <p:grpSpPr>
          <a:xfrm>
            <a:off x="3512551" y="2358282"/>
            <a:ext cx="1597032" cy="378649"/>
            <a:chOff x="3512551" y="2358282"/>
            <a:chExt cx="1597032" cy="378649"/>
          </a:xfrm>
        </p:grpSpPr>
        <p:grpSp>
          <p:nvGrpSpPr>
            <p:cNvPr id="8170" name="Google Shape;8170;p54"/>
            <p:cNvGrpSpPr/>
            <p:nvPr/>
          </p:nvGrpSpPr>
          <p:grpSpPr>
            <a:xfrm>
              <a:off x="3738198" y="2553002"/>
              <a:ext cx="1145834" cy="117"/>
              <a:chOff x="3738198" y="2553002"/>
              <a:chExt cx="1145834" cy="117"/>
            </a:xfrm>
          </p:grpSpPr>
          <p:cxnSp>
            <p:nvCxnSpPr>
              <p:cNvPr id="8171" name="Google Shape;8171;p5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72" name="Google Shape;8172;p5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73" name="Google Shape;8173;p54"/>
              <p:cNvCxnSpPr>
                <a:stCxn id="8174" idx="6"/>
                <a:endCxn id="817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176" name="Google Shape;8176;p54"/>
            <p:cNvGrpSpPr/>
            <p:nvPr/>
          </p:nvGrpSpPr>
          <p:grpSpPr>
            <a:xfrm>
              <a:off x="3969644" y="2440153"/>
              <a:ext cx="225900" cy="296779"/>
              <a:chOff x="3969644" y="2440153"/>
              <a:chExt cx="225900" cy="296779"/>
            </a:xfrm>
          </p:grpSpPr>
          <p:cxnSp>
            <p:nvCxnSpPr>
              <p:cNvPr id="8177" name="Google Shape;8177;p5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175" name="Google Shape;8175;p5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54"/>
            <p:cNvGrpSpPr/>
            <p:nvPr/>
          </p:nvGrpSpPr>
          <p:grpSpPr>
            <a:xfrm>
              <a:off x="4426818" y="2358282"/>
              <a:ext cx="225600" cy="307471"/>
              <a:chOff x="4426818" y="2358282"/>
              <a:chExt cx="225600" cy="307471"/>
            </a:xfrm>
          </p:grpSpPr>
          <p:cxnSp>
            <p:nvCxnSpPr>
              <p:cNvPr id="8180" name="Google Shape;8180;p54"/>
              <p:cNvCxnSpPr>
                <a:stCxn id="818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182" name="Google Shape;8182;p5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54"/>
            <p:cNvGrpSpPr/>
            <p:nvPr/>
          </p:nvGrpSpPr>
          <p:grpSpPr>
            <a:xfrm>
              <a:off x="4883984" y="2440153"/>
              <a:ext cx="225600" cy="296479"/>
              <a:chOff x="4883984" y="2440153"/>
              <a:chExt cx="225600" cy="296479"/>
            </a:xfrm>
          </p:grpSpPr>
          <p:cxnSp>
            <p:nvCxnSpPr>
              <p:cNvPr id="8184" name="Google Shape;8184;p5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185" name="Google Shape;8185;p5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54"/>
            <p:cNvGrpSpPr/>
            <p:nvPr/>
          </p:nvGrpSpPr>
          <p:grpSpPr>
            <a:xfrm>
              <a:off x="3512551" y="2358356"/>
              <a:ext cx="225647" cy="307629"/>
              <a:chOff x="2182679" y="2005014"/>
              <a:chExt cx="792300" cy="1080158"/>
            </a:xfrm>
          </p:grpSpPr>
          <p:cxnSp>
            <p:nvCxnSpPr>
              <p:cNvPr id="8188" name="Google Shape;8188;p54"/>
              <p:cNvCxnSpPr>
                <a:stCxn id="818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174" name="Google Shape;8174;p5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0" name="Google Shape;8190;p54"/>
          <p:cNvGrpSpPr/>
          <p:nvPr/>
        </p:nvGrpSpPr>
        <p:grpSpPr>
          <a:xfrm>
            <a:off x="6872633" y="1182079"/>
            <a:ext cx="1559809" cy="722610"/>
            <a:chOff x="634175" y="2986275"/>
            <a:chExt cx="3147949" cy="1458344"/>
          </a:xfrm>
        </p:grpSpPr>
        <p:cxnSp>
          <p:nvCxnSpPr>
            <p:cNvPr id="8191" name="Google Shape;8191;p54"/>
            <p:cNvCxnSpPr>
              <a:stCxn id="8192" idx="4"/>
              <a:endCxn id="8193"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194" name="Google Shape;8194;p54"/>
            <p:cNvCxnSpPr>
              <a:stCxn id="8193" idx="0"/>
              <a:endCxn id="8195"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196" name="Google Shape;8196;p54"/>
            <p:cNvCxnSpPr>
              <a:stCxn id="8195" idx="4"/>
              <a:endCxn id="8197"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198" name="Google Shape;8198;p54"/>
            <p:cNvCxnSpPr>
              <a:stCxn id="8197" idx="0"/>
              <a:endCxn id="8199"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8199" name="Google Shape;8199;p5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95" name="Google Shape;8195;p5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92" name="Google Shape;8192;p5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97" name="Google Shape;8197;p5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93" name="Google Shape;8193;p5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200" name="Google Shape;8200;p54"/>
          <p:cNvGrpSpPr/>
          <p:nvPr/>
        </p:nvGrpSpPr>
        <p:grpSpPr>
          <a:xfrm>
            <a:off x="3526424" y="2891987"/>
            <a:ext cx="1570719" cy="294123"/>
            <a:chOff x="998425" y="1182125"/>
            <a:chExt cx="1065400" cy="199500"/>
          </a:xfrm>
        </p:grpSpPr>
        <p:sp>
          <p:nvSpPr>
            <p:cNvPr id="8201" name="Google Shape;8201;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54"/>
          <p:cNvGrpSpPr/>
          <p:nvPr/>
        </p:nvGrpSpPr>
        <p:grpSpPr>
          <a:xfrm>
            <a:off x="6869680" y="2009474"/>
            <a:ext cx="1565716" cy="366729"/>
            <a:chOff x="1247650" y="2075423"/>
            <a:chExt cx="6648477" cy="1557238"/>
          </a:xfrm>
        </p:grpSpPr>
        <p:sp>
          <p:nvSpPr>
            <p:cNvPr id="8207" name="Google Shape;8207;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54"/>
          <p:cNvGrpSpPr/>
          <p:nvPr/>
        </p:nvGrpSpPr>
        <p:grpSpPr>
          <a:xfrm>
            <a:off x="6853992" y="3158289"/>
            <a:ext cx="1597061" cy="663440"/>
            <a:chOff x="6796238" y="3158297"/>
            <a:chExt cx="1630319" cy="677257"/>
          </a:xfrm>
        </p:grpSpPr>
        <p:cxnSp>
          <p:nvCxnSpPr>
            <p:cNvPr id="8214" name="Google Shape;8214;p5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215" name="Google Shape;8215;p5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216" name="Google Shape;8216;p5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217" name="Google Shape;8217;p5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218" name="Google Shape;8218;p54"/>
            <p:cNvGrpSpPr/>
            <p:nvPr/>
          </p:nvGrpSpPr>
          <p:grpSpPr>
            <a:xfrm>
              <a:off x="6796238" y="3311904"/>
              <a:ext cx="1630319" cy="377697"/>
              <a:chOff x="6796238" y="3311904"/>
              <a:chExt cx="1630319" cy="377697"/>
            </a:xfrm>
          </p:grpSpPr>
          <p:sp>
            <p:nvSpPr>
              <p:cNvPr id="8219" name="Google Shape;8219;p5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2" name="Google Shape;8222;p54"/>
          <p:cNvGrpSpPr/>
          <p:nvPr/>
        </p:nvGrpSpPr>
        <p:grpSpPr>
          <a:xfrm>
            <a:off x="5375130" y="1179681"/>
            <a:ext cx="1368606" cy="1593805"/>
            <a:chOff x="1839112" y="2209163"/>
            <a:chExt cx="1918159" cy="2233784"/>
          </a:xfrm>
        </p:grpSpPr>
        <p:sp>
          <p:nvSpPr>
            <p:cNvPr id="8223" name="Google Shape;8223;p5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26" name="Google Shape;8226;p54"/>
            <p:cNvCxnSpPr>
              <a:stCxn id="8223" idx="6"/>
              <a:endCxn id="8224"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227" name="Google Shape;8227;p54"/>
            <p:cNvCxnSpPr>
              <a:stCxn id="8224" idx="4"/>
              <a:endCxn id="822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229" name="Google Shape;8229;p54"/>
            <p:cNvCxnSpPr>
              <a:stCxn id="8228" idx="6"/>
              <a:endCxn id="8225"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230" name="Google Shape;8230;p54"/>
            <p:cNvCxnSpPr>
              <a:stCxn id="8225" idx="4"/>
              <a:endCxn id="823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228" name="Google Shape;8228;p5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3" name="Google Shape;8233;p54"/>
            <p:cNvCxnSpPr>
              <a:endCxn id="823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234" name="Google Shape;8234;p54"/>
          <p:cNvGrpSpPr/>
          <p:nvPr/>
        </p:nvGrpSpPr>
        <p:grpSpPr>
          <a:xfrm>
            <a:off x="3507503" y="1185917"/>
            <a:ext cx="1637968" cy="154942"/>
            <a:chOff x="238125" y="2506075"/>
            <a:chExt cx="7115411" cy="673075"/>
          </a:xfrm>
        </p:grpSpPr>
        <p:sp>
          <p:nvSpPr>
            <p:cNvPr id="8235" name="Google Shape;8235;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54"/>
          <p:cNvGrpSpPr/>
          <p:nvPr/>
        </p:nvGrpSpPr>
        <p:grpSpPr>
          <a:xfrm>
            <a:off x="746187" y="1507514"/>
            <a:ext cx="2476762" cy="91743"/>
            <a:chOff x="1464850" y="436376"/>
            <a:chExt cx="6001362" cy="222300"/>
          </a:xfrm>
        </p:grpSpPr>
        <p:sp>
          <p:nvSpPr>
            <p:cNvPr id="8241" name="Google Shape;8241;p5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6" name="Google Shape;8246;p5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47" name="Google Shape;8247;p5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48" name="Google Shape;8248;p5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249" name="Google Shape;8249;p5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250" name="Google Shape;8250;p54"/>
          <p:cNvGrpSpPr/>
          <p:nvPr/>
        </p:nvGrpSpPr>
        <p:grpSpPr>
          <a:xfrm>
            <a:off x="732455" y="2742980"/>
            <a:ext cx="1452710" cy="651923"/>
            <a:chOff x="803162" y="2667727"/>
            <a:chExt cx="1411906" cy="633611"/>
          </a:xfrm>
        </p:grpSpPr>
        <p:cxnSp>
          <p:nvCxnSpPr>
            <p:cNvPr id="8251" name="Google Shape;8251;p54"/>
            <p:cNvCxnSpPr>
              <a:stCxn id="8252" idx="2"/>
              <a:endCxn id="825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54" name="Google Shape;8254;p54"/>
            <p:cNvCxnSpPr>
              <a:stCxn id="8255" idx="0"/>
              <a:endCxn id="825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56" name="Google Shape;8256;p54"/>
            <p:cNvCxnSpPr>
              <a:stCxn id="8255" idx="2"/>
              <a:endCxn id="825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58" name="Google Shape;8258;p54"/>
            <p:cNvCxnSpPr>
              <a:stCxn id="8259" idx="0"/>
              <a:endCxn id="825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60" name="Google Shape;8260;p54"/>
            <p:cNvCxnSpPr>
              <a:stCxn id="8253" idx="2"/>
              <a:endCxn id="826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62" name="Google Shape;8262;p54"/>
            <p:cNvCxnSpPr>
              <a:stCxn id="8263" idx="0"/>
              <a:endCxn id="825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259" name="Google Shape;8259;p5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57" name="Google Shape;8257;p5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3" name="Google Shape;8263;p5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61" name="Google Shape;8261;p5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53" name="Google Shape;8253;p5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55" name="Google Shape;8255;p5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52" name="Google Shape;8252;p5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264" name="Google Shape;8264;p54"/>
          <p:cNvGrpSpPr/>
          <p:nvPr/>
        </p:nvGrpSpPr>
        <p:grpSpPr>
          <a:xfrm>
            <a:off x="732456" y="1178518"/>
            <a:ext cx="2518541" cy="209309"/>
            <a:chOff x="803163" y="1111966"/>
            <a:chExt cx="2447800" cy="203430"/>
          </a:xfrm>
        </p:grpSpPr>
        <p:grpSp>
          <p:nvGrpSpPr>
            <p:cNvPr id="8265" name="Google Shape;8265;p54"/>
            <p:cNvGrpSpPr/>
            <p:nvPr/>
          </p:nvGrpSpPr>
          <p:grpSpPr>
            <a:xfrm>
              <a:off x="1958180" y="1111966"/>
              <a:ext cx="588019" cy="121396"/>
              <a:chOff x="4808316" y="2800065"/>
              <a:chExt cx="1999386" cy="412910"/>
            </a:xfrm>
          </p:grpSpPr>
          <p:sp>
            <p:nvSpPr>
              <p:cNvPr id="8266" name="Google Shape;8266;p5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7" name="Google Shape;8267;p54"/>
              <p:cNvGrpSpPr/>
              <p:nvPr/>
            </p:nvGrpSpPr>
            <p:grpSpPr>
              <a:xfrm>
                <a:off x="4808316" y="2800065"/>
                <a:ext cx="92400" cy="411825"/>
                <a:chOff x="845575" y="2563700"/>
                <a:chExt cx="92400" cy="411825"/>
              </a:xfrm>
            </p:grpSpPr>
            <p:cxnSp>
              <p:nvCxnSpPr>
                <p:cNvPr id="8268" name="Google Shape;8268;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69" name="Google Shape;8269;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270" name="Google Shape;8270;p5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271" name="Google Shape;8271;p5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2" name="Google Shape;8272;p54"/>
            <p:cNvGrpSpPr/>
            <p:nvPr/>
          </p:nvGrpSpPr>
          <p:grpSpPr>
            <a:xfrm>
              <a:off x="803163" y="1111974"/>
              <a:ext cx="591158" cy="121545"/>
              <a:chOff x="803163" y="1111974"/>
              <a:chExt cx="591158" cy="121545"/>
            </a:xfrm>
          </p:grpSpPr>
          <p:grpSp>
            <p:nvGrpSpPr>
              <p:cNvPr id="8273" name="Google Shape;8273;p54"/>
              <p:cNvGrpSpPr/>
              <p:nvPr/>
            </p:nvGrpSpPr>
            <p:grpSpPr>
              <a:xfrm>
                <a:off x="803163" y="1111974"/>
                <a:ext cx="27175" cy="121077"/>
                <a:chOff x="845575" y="2563700"/>
                <a:chExt cx="92400" cy="411825"/>
              </a:xfrm>
            </p:grpSpPr>
            <p:cxnSp>
              <p:nvCxnSpPr>
                <p:cNvPr id="8274" name="Google Shape;8274;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75" name="Google Shape;8275;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6" name="Google Shape;8276;p5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54"/>
            <p:cNvGrpSpPr/>
            <p:nvPr/>
          </p:nvGrpSpPr>
          <p:grpSpPr>
            <a:xfrm>
              <a:off x="1381910" y="1194219"/>
              <a:ext cx="588341" cy="121177"/>
              <a:chOff x="1381910" y="1194219"/>
              <a:chExt cx="588341" cy="121177"/>
            </a:xfrm>
          </p:grpSpPr>
          <p:grpSp>
            <p:nvGrpSpPr>
              <p:cNvPr id="8278" name="Google Shape;8278;p54"/>
              <p:cNvGrpSpPr/>
              <p:nvPr/>
            </p:nvGrpSpPr>
            <p:grpSpPr>
              <a:xfrm rot="10800000">
                <a:off x="1381910" y="1194319"/>
                <a:ext cx="27175" cy="121077"/>
                <a:chOff x="2070100" y="2563700"/>
                <a:chExt cx="92400" cy="411825"/>
              </a:xfrm>
            </p:grpSpPr>
            <p:cxnSp>
              <p:nvCxnSpPr>
                <p:cNvPr id="8279" name="Google Shape;8279;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80" name="Google Shape;8280;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1" name="Google Shape;8281;p5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54"/>
            <p:cNvGrpSpPr/>
            <p:nvPr/>
          </p:nvGrpSpPr>
          <p:grpSpPr>
            <a:xfrm>
              <a:off x="2532079" y="1194219"/>
              <a:ext cx="704927" cy="121177"/>
              <a:chOff x="2532079" y="1194219"/>
              <a:chExt cx="704927" cy="121177"/>
            </a:xfrm>
          </p:grpSpPr>
          <p:grpSp>
            <p:nvGrpSpPr>
              <p:cNvPr id="8283" name="Google Shape;8283;p54"/>
              <p:cNvGrpSpPr/>
              <p:nvPr/>
            </p:nvGrpSpPr>
            <p:grpSpPr>
              <a:xfrm rot="10800000">
                <a:off x="2532079" y="1194319"/>
                <a:ext cx="27175" cy="121077"/>
                <a:chOff x="2070100" y="2563700"/>
                <a:chExt cx="92400" cy="411825"/>
              </a:xfrm>
            </p:grpSpPr>
            <p:cxnSp>
              <p:nvCxnSpPr>
                <p:cNvPr id="8284" name="Google Shape;8284;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85" name="Google Shape;8285;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6" name="Google Shape;8286;p5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7" name="Google Shape;8287;p54"/>
          <p:cNvGrpSpPr/>
          <p:nvPr/>
        </p:nvGrpSpPr>
        <p:grpSpPr>
          <a:xfrm>
            <a:off x="3525467" y="3875150"/>
            <a:ext cx="1567778" cy="491677"/>
            <a:chOff x="5194708" y="3484366"/>
            <a:chExt cx="3148148" cy="987304"/>
          </a:xfrm>
        </p:grpSpPr>
        <p:grpSp>
          <p:nvGrpSpPr>
            <p:cNvPr id="8288" name="Google Shape;8288;p54"/>
            <p:cNvGrpSpPr/>
            <p:nvPr/>
          </p:nvGrpSpPr>
          <p:grpSpPr>
            <a:xfrm>
              <a:off x="7531521" y="3484366"/>
              <a:ext cx="811335" cy="987304"/>
              <a:chOff x="3379425" y="1617275"/>
              <a:chExt cx="1090650" cy="1327200"/>
            </a:xfrm>
          </p:grpSpPr>
          <p:sp>
            <p:nvSpPr>
              <p:cNvPr id="8289" name="Google Shape;8289;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54"/>
            <p:cNvGrpSpPr/>
            <p:nvPr/>
          </p:nvGrpSpPr>
          <p:grpSpPr>
            <a:xfrm>
              <a:off x="6752546" y="3484366"/>
              <a:ext cx="811428" cy="987304"/>
              <a:chOff x="2332275" y="1617275"/>
              <a:chExt cx="1090775" cy="1327200"/>
            </a:xfrm>
          </p:grpSpPr>
          <p:sp>
            <p:nvSpPr>
              <p:cNvPr id="8293" name="Google Shape;8293;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54"/>
            <p:cNvGrpSpPr/>
            <p:nvPr/>
          </p:nvGrpSpPr>
          <p:grpSpPr>
            <a:xfrm>
              <a:off x="5973664" y="3484366"/>
              <a:ext cx="811335" cy="987304"/>
              <a:chOff x="1285250" y="1617275"/>
              <a:chExt cx="1090650" cy="1327200"/>
            </a:xfrm>
          </p:grpSpPr>
          <p:sp>
            <p:nvSpPr>
              <p:cNvPr id="8297" name="Google Shape;8297;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54"/>
            <p:cNvGrpSpPr/>
            <p:nvPr/>
          </p:nvGrpSpPr>
          <p:grpSpPr>
            <a:xfrm>
              <a:off x="5194708" y="3484366"/>
              <a:ext cx="811409" cy="987304"/>
              <a:chOff x="238125" y="1617275"/>
              <a:chExt cx="1090750" cy="1327200"/>
            </a:xfrm>
          </p:grpSpPr>
          <p:sp>
            <p:nvSpPr>
              <p:cNvPr id="8301" name="Google Shape;8301;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4" name="Google Shape;8304;p54"/>
          <p:cNvGrpSpPr/>
          <p:nvPr/>
        </p:nvGrpSpPr>
        <p:grpSpPr>
          <a:xfrm>
            <a:off x="3486076" y="3355561"/>
            <a:ext cx="1616964" cy="346256"/>
            <a:chOff x="1808063" y="4294338"/>
            <a:chExt cx="3370782" cy="721817"/>
          </a:xfrm>
        </p:grpSpPr>
        <p:sp>
          <p:nvSpPr>
            <p:cNvPr id="8305" name="Google Shape;8305;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54"/>
          <p:cNvGrpSpPr/>
          <p:nvPr/>
        </p:nvGrpSpPr>
        <p:grpSpPr>
          <a:xfrm>
            <a:off x="764288" y="3641590"/>
            <a:ext cx="1295882" cy="646587"/>
            <a:chOff x="834100" y="3642869"/>
            <a:chExt cx="1259483" cy="628426"/>
          </a:xfrm>
        </p:grpSpPr>
        <p:sp>
          <p:nvSpPr>
            <p:cNvPr id="8316" name="Google Shape;8316;p5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1" name="Google Shape;8341;p54"/>
            <p:cNvGrpSpPr/>
            <p:nvPr/>
          </p:nvGrpSpPr>
          <p:grpSpPr>
            <a:xfrm>
              <a:off x="1360364" y="3847835"/>
              <a:ext cx="208119" cy="224359"/>
              <a:chOff x="1360769" y="3847100"/>
              <a:chExt cx="208119" cy="224359"/>
            </a:xfrm>
          </p:grpSpPr>
          <p:sp>
            <p:nvSpPr>
              <p:cNvPr id="8342" name="Google Shape;8342;p5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62" name="Google Shape;8362;p5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54"/>
          <p:cNvGrpSpPr/>
          <p:nvPr/>
        </p:nvGrpSpPr>
        <p:grpSpPr>
          <a:xfrm rot="5400000">
            <a:off x="5977401" y="3438087"/>
            <a:ext cx="164064" cy="1414916"/>
            <a:chOff x="4428249" y="1369375"/>
            <a:chExt cx="36905" cy="429569"/>
          </a:xfrm>
        </p:grpSpPr>
        <p:sp>
          <p:nvSpPr>
            <p:cNvPr id="8377" name="Google Shape;8377;p5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54"/>
          <p:cNvGrpSpPr/>
          <p:nvPr/>
        </p:nvGrpSpPr>
        <p:grpSpPr>
          <a:xfrm rot="10800000" flipH="1">
            <a:off x="5349830" y="3026630"/>
            <a:ext cx="1419207" cy="24808"/>
            <a:chOff x="219558" y="4738465"/>
            <a:chExt cx="5852400" cy="102300"/>
          </a:xfrm>
        </p:grpSpPr>
        <p:cxnSp>
          <p:nvCxnSpPr>
            <p:cNvPr id="8410" name="Google Shape;8410;p5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411" name="Google Shape;8411;p5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54"/>
          <p:cNvGrpSpPr/>
          <p:nvPr/>
        </p:nvGrpSpPr>
        <p:grpSpPr>
          <a:xfrm>
            <a:off x="5361148" y="3399694"/>
            <a:ext cx="1396570" cy="385016"/>
            <a:chOff x="5286284" y="2966544"/>
            <a:chExt cx="1396570" cy="385016"/>
          </a:xfrm>
        </p:grpSpPr>
        <p:cxnSp>
          <p:nvCxnSpPr>
            <p:cNvPr id="8417" name="Google Shape;8417;p5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418" name="Google Shape;8418;p5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419" name="Google Shape;8419;p54"/>
            <p:cNvGrpSpPr/>
            <p:nvPr/>
          </p:nvGrpSpPr>
          <p:grpSpPr>
            <a:xfrm>
              <a:off x="5287688" y="3173364"/>
              <a:ext cx="1395166" cy="74100"/>
              <a:chOff x="5287688" y="3173364"/>
              <a:chExt cx="1395166" cy="74100"/>
            </a:xfrm>
          </p:grpSpPr>
          <p:cxnSp>
            <p:nvCxnSpPr>
              <p:cNvPr id="8420" name="Google Shape;8420;p5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421" name="Google Shape;8421;p5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422" name="Google Shape;8422;p5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23" name="Google Shape;8423;p5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24" name="Google Shape;8424;p5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25" name="Google Shape;8425;p5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26" name="Google Shape;8426;p5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427" name="Google Shape;8427;p5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428" name="Google Shape;8428;p5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429" name="Google Shape;8429;p54"/>
          <p:cNvGrpSpPr/>
          <p:nvPr/>
        </p:nvGrpSpPr>
        <p:grpSpPr>
          <a:xfrm>
            <a:off x="2047214" y="1818470"/>
            <a:ext cx="1182276" cy="662027"/>
            <a:chOff x="2029517" y="1732295"/>
            <a:chExt cx="1149068" cy="643432"/>
          </a:xfrm>
        </p:grpSpPr>
        <p:grpSp>
          <p:nvGrpSpPr>
            <p:cNvPr id="8430" name="Google Shape;8430;p54"/>
            <p:cNvGrpSpPr/>
            <p:nvPr/>
          </p:nvGrpSpPr>
          <p:grpSpPr>
            <a:xfrm>
              <a:off x="2708660" y="1746937"/>
              <a:ext cx="455427" cy="244429"/>
              <a:chOff x="2700693" y="1746937"/>
              <a:chExt cx="455427" cy="244429"/>
            </a:xfrm>
          </p:grpSpPr>
          <p:grpSp>
            <p:nvGrpSpPr>
              <p:cNvPr id="8431" name="Google Shape;8431;p54"/>
              <p:cNvGrpSpPr/>
              <p:nvPr/>
            </p:nvGrpSpPr>
            <p:grpSpPr>
              <a:xfrm>
                <a:off x="2905682" y="1782817"/>
                <a:ext cx="250438" cy="208549"/>
                <a:chOff x="2905682" y="1782817"/>
                <a:chExt cx="250438" cy="208549"/>
              </a:xfrm>
            </p:grpSpPr>
            <p:cxnSp>
              <p:nvCxnSpPr>
                <p:cNvPr id="8432" name="Google Shape;8432;p5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33" name="Google Shape;8433;p5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54"/>
              <p:cNvGrpSpPr/>
              <p:nvPr/>
            </p:nvGrpSpPr>
            <p:grpSpPr>
              <a:xfrm>
                <a:off x="2700693" y="1746937"/>
                <a:ext cx="449967" cy="72374"/>
                <a:chOff x="2700693" y="1746937"/>
                <a:chExt cx="449967" cy="72374"/>
              </a:xfrm>
            </p:grpSpPr>
            <p:cxnSp>
              <p:nvCxnSpPr>
                <p:cNvPr id="8435" name="Google Shape;8435;p5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36" name="Google Shape;8436;p5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7" name="Google Shape;8437;p54"/>
            <p:cNvGrpSpPr/>
            <p:nvPr/>
          </p:nvGrpSpPr>
          <p:grpSpPr>
            <a:xfrm>
              <a:off x="2029517" y="1732295"/>
              <a:ext cx="1149068" cy="643432"/>
              <a:chOff x="2029517" y="1732295"/>
              <a:chExt cx="1149068" cy="643432"/>
            </a:xfrm>
          </p:grpSpPr>
          <p:grpSp>
            <p:nvGrpSpPr>
              <p:cNvPr id="8438" name="Google Shape;8438;p54"/>
              <p:cNvGrpSpPr/>
              <p:nvPr/>
            </p:nvGrpSpPr>
            <p:grpSpPr>
              <a:xfrm>
                <a:off x="2703618" y="2103152"/>
                <a:ext cx="474966" cy="260017"/>
                <a:chOff x="2703618" y="2103152"/>
                <a:chExt cx="474966" cy="260017"/>
              </a:xfrm>
            </p:grpSpPr>
            <p:grpSp>
              <p:nvGrpSpPr>
                <p:cNvPr id="8439" name="Google Shape;8439;p54"/>
                <p:cNvGrpSpPr/>
                <p:nvPr/>
              </p:nvGrpSpPr>
              <p:grpSpPr>
                <a:xfrm>
                  <a:off x="2703618" y="2290640"/>
                  <a:ext cx="450291" cy="72529"/>
                  <a:chOff x="2703618" y="2290640"/>
                  <a:chExt cx="450291" cy="72529"/>
                </a:xfrm>
              </p:grpSpPr>
              <p:cxnSp>
                <p:nvCxnSpPr>
                  <p:cNvPr id="8440" name="Google Shape;8440;p5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41" name="Google Shape;8441;p5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54"/>
                <p:cNvGrpSpPr/>
                <p:nvPr/>
              </p:nvGrpSpPr>
              <p:grpSpPr>
                <a:xfrm>
                  <a:off x="2908607" y="2103152"/>
                  <a:ext cx="269977" cy="223538"/>
                  <a:chOff x="2908607" y="2103152"/>
                  <a:chExt cx="269977" cy="223538"/>
                </a:xfrm>
              </p:grpSpPr>
              <p:cxnSp>
                <p:nvCxnSpPr>
                  <p:cNvPr id="8443" name="Google Shape;8443;p5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444" name="Google Shape;8444;p5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5" name="Google Shape;8445;p54"/>
              <p:cNvGrpSpPr/>
              <p:nvPr/>
            </p:nvGrpSpPr>
            <p:grpSpPr>
              <a:xfrm>
                <a:off x="2029517" y="1732295"/>
                <a:ext cx="685827" cy="643432"/>
                <a:chOff x="2029517" y="1732295"/>
                <a:chExt cx="685827" cy="643432"/>
              </a:xfrm>
            </p:grpSpPr>
            <p:sp>
              <p:nvSpPr>
                <p:cNvPr id="8446" name="Google Shape;8446;p5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7" name="Google Shape;8447;p54"/>
                <p:cNvGrpSpPr/>
                <p:nvPr/>
              </p:nvGrpSpPr>
              <p:grpSpPr>
                <a:xfrm>
                  <a:off x="2158948" y="1732295"/>
                  <a:ext cx="556396" cy="333108"/>
                  <a:chOff x="2158948" y="1732295"/>
                  <a:chExt cx="556396" cy="333108"/>
                </a:xfrm>
              </p:grpSpPr>
              <p:cxnSp>
                <p:nvCxnSpPr>
                  <p:cNvPr id="8448" name="Google Shape;8448;p5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449" name="Google Shape;8449;p5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54"/>
                <p:cNvGrpSpPr/>
                <p:nvPr/>
              </p:nvGrpSpPr>
              <p:grpSpPr>
                <a:xfrm>
                  <a:off x="2159908" y="2065057"/>
                  <a:ext cx="550884" cy="310670"/>
                  <a:chOff x="2159908" y="2065057"/>
                  <a:chExt cx="550884" cy="310670"/>
                </a:xfrm>
              </p:grpSpPr>
              <p:cxnSp>
                <p:nvCxnSpPr>
                  <p:cNvPr id="8451" name="Google Shape;8451;p5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452" name="Google Shape;8452;p5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453" name="Google Shape;8453;p54"/>
          <p:cNvGrpSpPr/>
          <p:nvPr/>
        </p:nvGrpSpPr>
        <p:grpSpPr>
          <a:xfrm>
            <a:off x="732462" y="1766083"/>
            <a:ext cx="962651" cy="810058"/>
            <a:chOff x="844912" y="1681380"/>
            <a:chExt cx="935611" cy="787305"/>
          </a:xfrm>
        </p:grpSpPr>
        <p:grpSp>
          <p:nvGrpSpPr>
            <p:cNvPr id="8454" name="Google Shape;8454;p54"/>
            <p:cNvGrpSpPr/>
            <p:nvPr/>
          </p:nvGrpSpPr>
          <p:grpSpPr>
            <a:xfrm>
              <a:off x="844912" y="1819635"/>
              <a:ext cx="329836" cy="510016"/>
              <a:chOff x="844912" y="1819635"/>
              <a:chExt cx="329836" cy="510016"/>
            </a:xfrm>
          </p:grpSpPr>
          <p:sp>
            <p:nvSpPr>
              <p:cNvPr id="8455" name="Google Shape;8455;p5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54"/>
            <p:cNvGrpSpPr/>
            <p:nvPr/>
          </p:nvGrpSpPr>
          <p:grpSpPr>
            <a:xfrm>
              <a:off x="1284601" y="2158168"/>
              <a:ext cx="495923" cy="310517"/>
              <a:chOff x="1284601" y="2158168"/>
              <a:chExt cx="495923" cy="310517"/>
            </a:xfrm>
          </p:grpSpPr>
          <p:sp>
            <p:nvSpPr>
              <p:cNvPr id="8462" name="Google Shape;8462;p5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3" name="Google Shape;8463;p54"/>
              <p:cNvGrpSpPr/>
              <p:nvPr/>
            </p:nvGrpSpPr>
            <p:grpSpPr>
              <a:xfrm>
                <a:off x="1507666" y="2158168"/>
                <a:ext cx="272858" cy="310517"/>
                <a:chOff x="1507666" y="2158168"/>
                <a:chExt cx="272858" cy="310517"/>
              </a:xfrm>
            </p:grpSpPr>
            <p:grpSp>
              <p:nvGrpSpPr>
                <p:cNvPr id="8464" name="Google Shape;8464;p54"/>
                <p:cNvGrpSpPr/>
                <p:nvPr/>
              </p:nvGrpSpPr>
              <p:grpSpPr>
                <a:xfrm>
                  <a:off x="1507666" y="2176104"/>
                  <a:ext cx="166395" cy="273149"/>
                  <a:chOff x="1507666" y="2176104"/>
                  <a:chExt cx="166395" cy="273149"/>
                </a:xfrm>
              </p:grpSpPr>
              <p:sp>
                <p:nvSpPr>
                  <p:cNvPr id="8465" name="Google Shape;8465;p5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5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4" name="Google Shape;8474;p54"/>
            <p:cNvGrpSpPr/>
            <p:nvPr/>
          </p:nvGrpSpPr>
          <p:grpSpPr>
            <a:xfrm>
              <a:off x="1284601" y="1681380"/>
              <a:ext cx="495923" cy="310517"/>
              <a:chOff x="1284601" y="1681380"/>
              <a:chExt cx="495923" cy="310517"/>
            </a:xfrm>
          </p:grpSpPr>
          <p:sp>
            <p:nvSpPr>
              <p:cNvPr id="8475" name="Google Shape;8475;p5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6" name="Google Shape;8476;p54"/>
              <p:cNvGrpSpPr/>
              <p:nvPr/>
            </p:nvGrpSpPr>
            <p:grpSpPr>
              <a:xfrm>
                <a:off x="1507666" y="1681380"/>
                <a:ext cx="272858" cy="310517"/>
                <a:chOff x="1507666" y="1681380"/>
                <a:chExt cx="272858" cy="310517"/>
              </a:xfrm>
            </p:grpSpPr>
            <p:grpSp>
              <p:nvGrpSpPr>
                <p:cNvPr id="8477" name="Google Shape;8477;p54"/>
                <p:cNvGrpSpPr/>
                <p:nvPr/>
              </p:nvGrpSpPr>
              <p:grpSpPr>
                <a:xfrm>
                  <a:off x="1507666" y="1700120"/>
                  <a:ext cx="166395" cy="272984"/>
                  <a:chOff x="1507666" y="1700120"/>
                  <a:chExt cx="166395" cy="272984"/>
                </a:xfrm>
              </p:grpSpPr>
              <p:sp>
                <p:nvSpPr>
                  <p:cNvPr id="8478" name="Google Shape;8478;p5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5" name="Google Shape;8485;p5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87" name="Google Shape;8487;p54"/>
          <p:cNvGrpSpPr/>
          <p:nvPr/>
        </p:nvGrpSpPr>
        <p:grpSpPr>
          <a:xfrm>
            <a:off x="6841403" y="2533512"/>
            <a:ext cx="1622269" cy="552443"/>
            <a:chOff x="6894650" y="2574740"/>
            <a:chExt cx="1445100" cy="492111"/>
          </a:xfrm>
        </p:grpSpPr>
        <p:sp>
          <p:nvSpPr>
            <p:cNvPr id="8488" name="Google Shape;8488;p5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93" name="Google Shape;8493;p5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494" name="Google Shape;8494;p54"/>
          <p:cNvGrpSpPr/>
          <p:nvPr/>
        </p:nvGrpSpPr>
        <p:grpSpPr>
          <a:xfrm>
            <a:off x="6860946" y="3907768"/>
            <a:ext cx="1583206" cy="475705"/>
            <a:chOff x="6953919" y="3907920"/>
            <a:chExt cx="1377300" cy="475705"/>
          </a:xfrm>
        </p:grpSpPr>
        <p:cxnSp>
          <p:nvCxnSpPr>
            <p:cNvPr id="8495" name="Google Shape;8495;p5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96" name="Google Shape;8496;p5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497" name="Google Shape;8497;p5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98" name="Google Shape;8498;p5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499" name="Google Shape;8499;p5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500" name="Google Shape;8500;p54"/>
          <p:cNvGrpSpPr/>
          <p:nvPr/>
        </p:nvGrpSpPr>
        <p:grpSpPr>
          <a:xfrm>
            <a:off x="2364534" y="2668913"/>
            <a:ext cx="836286" cy="824529"/>
            <a:chOff x="2389399" y="2595741"/>
            <a:chExt cx="812796" cy="801369"/>
          </a:xfrm>
        </p:grpSpPr>
        <p:grpSp>
          <p:nvGrpSpPr>
            <p:cNvPr id="8501" name="Google Shape;8501;p54"/>
            <p:cNvGrpSpPr/>
            <p:nvPr/>
          </p:nvGrpSpPr>
          <p:grpSpPr>
            <a:xfrm>
              <a:off x="2492145" y="2881565"/>
              <a:ext cx="607300" cy="229751"/>
              <a:chOff x="2492145" y="2881565"/>
              <a:chExt cx="607300" cy="229751"/>
            </a:xfrm>
          </p:grpSpPr>
          <p:sp>
            <p:nvSpPr>
              <p:cNvPr id="8502" name="Google Shape;8502;p5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54"/>
            <p:cNvGrpSpPr/>
            <p:nvPr/>
          </p:nvGrpSpPr>
          <p:grpSpPr>
            <a:xfrm>
              <a:off x="2389399" y="2595741"/>
              <a:ext cx="812796" cy="296825"/>
              <a:chOff x="2389399" y="2595741"/>
              <a:chExt cx="812796" cy="296825"/>
            </a:xfrm>
          </p:grpSpPr>
          <p:grpSp>
            <p:nvGrpSpPr>
              <p:cNvPr id="8506" name="Google Shape;8506;p54"/>
              <p:cNvGrpSpPr/>
              <p:nvPr/>
            </p:nvGrpSpPr>
            <p:grpSpPr>
              <a:xfrm>
                <a:off x="2389399" y="2595741"/>
                <a:ext cx="363638" cy="296825"/>
                <a:chOff x="2389399" y="2595741"/>
                <a:chExt cx="363638" cy="296825"/>
              </a:xfrm>
            </p:grpSpPr>
            <p:grpSp>
              <p:nvGrpSpPr>
                <p:cNvPr id="8507" name="Google Shape;8507;p54"/>
                <p:cNvGrpSpPr/>
                <p:nvPr/>
              </p:nvGrpSpPr>
              <p:grpSpPr>
                <a:xfrm>
                  <a:off x="2493852" y="2794333"/>
                  <a:ext cx="259185" cy="98232"/>
                  <a:chOff x="2493852" y="2794333"/>
                  <a:chExt cx="259185" cy="98232"/>
                </a:xfrm>
              </p:grpSpPr>
              <p:sp>
                <p:nvSpPr>
                  <p:cNvPr id="8508" name="Google Shape;8508;p5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54"/>
                <p:cNvGrpSpPr/>
                <p:nvPr/>
              </p:nvGrpSpPr>
              <p:grpSpPr>
                <a:xfrm>
                  <a:off x="2389399" y="2595741"/>
                  <a:ext cx="224343" cy="182054"/>
                  <a:chOff x="2389399" y="2595741"/>
                  <a:chExt cx="224343" cy="182054"/>
                </a:xfrm>
              </p:grpSpPr>
              <p:sp>
                <p:nvSpPr>
                  <p:cNvPr id="8512" name="Google Shape;8512;p5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4" name="Google Shape;8514;p54"/>
              <p:cNvGrpSpPr/>
              <p:nvPr/>
            </p:nvGrpSpPr>
            <p:grpSpPr>
              <a:xfrm>
                <a:off x="2683630" y="2595741"/>
                <a:ext cx="224334" cy="296825"/>
                <a:chOff x="2683630" y="2595741"/>
                <a:chExt cx="224334" cy="296825"/>
              </a:xfrm>
            </p:grpSpPr>
            <p:grpSp>
              <p:nvGrpSpPr>
                <p:cNvPr id="8515" name="Google Shape;8515;p54"/>
                <p:cNvGrpSpPr/>
                <p:nvPr/>
              </p:nvGrpSpPr>
              <p:grpSpPr>
                <a:xfrm>
                  <a:off x="2788083" y="2794333"/>
                  <a:ext cx="15356" cy="98232"/>
                  <a:chOff x="2788083" y="2794333"/>
                  <a:chExt cx="15356" cy="98232"/>
                </a:xfrm>
              </p:grpSpPr>
              <p:sp>
                <p:nvSpPr>
                  <p:cNvPr id="8516" name="Google Shape;8516;p5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54"/>
                <p:cNvGrpSpPr/>
                <p:nvPr/>
              </p:nvGrpSpPr>
              <p:grpSpPr>
                <a:xfrm>
                  <a:off x="2683630" y="2595741"/>
                  <a:ext cx="224334" cy="182054"/>
                  <a:chOff x="2683630" y="2595741"/>
                  <a:chExt cx="224334" cy="182054"/>
                </a:xfrm>
              </p:grpSpPr>
              <p:sp>
                <p:nvSpPr>
                  <p:cNvPr id="8520" name="Google Shape;8520;p5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2" name="Google Shape;8522;p54"/>
              <p:cNvGrpSpPr/>
              <p:nvPr/>
            </p:nvGrpSpPr>
            <p:grpSpPr>
              <a:xfrm>
                <a:off x="2838475" y="2595741"/>
                <a:ext cx="363719" cy="296825"/>
                <a:chOff x="2838475" y="2595741"/>
                <a:chExt cx="363719" cy="296825"/>
              </a:xfrm>
            </p:grpSpPr>
            <p:grpSp>
              <p:nvGrpSpPr>
                <p:cNvPr id="8523" name="Google Shape;8523;p54"/>
                <p:cNvGrpSpPr/>
                <p:nvPr/>
              </p:nvGrpSpPr>
              <p:grpSpPr>
                <a:xfrm>
                  <a:off x="2838475" y="2794333"/>
                  <a:ext cx="259185" cy="98232"/>
                  <a:chOff x="2838475" y="2794333"/>
                  <a:chExt cx="259185" cy="98232"/>
                </a:xfrm>
              </p:grpSpPr>
              <p:sp>
                <p:nvSpPr>
                  <p:cNvPr id="8524" name="Google Shape;8524;p5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54"/>
                <p:cNvGrpSpPr/>
                <p:nvPr/>
              </p:nvGrpSpPr>
              <p:grpSpPr>
                <a:xfrm>
                  <a:off x="2977852" y="2595741"/>
                  <a:ext cx="224343" cy="182054"/>
                  <a:chOff x="2977852" y="2595741"/>
                  <a:chExt cx="224343" cy="182054"/>
                </a:xfrm>
              </p:grpSpPr>
              <p:sp>
                <p:nvSpPr>
                  <p:cNvPr id="8528" name="Google Shape;8528;p5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30" name="Google Shape;8530;p54"/>
            <p:cNvGrpSpPr/>
            <p:nvPr/>
          </p:nvGrpSpPr>
          <p:grpSpPr>
            <a:xfrm>
              <a:off x="2389399" y="3100241"/>
              <a:ext cx="812796" cy="296869"/>
              <a:chOff x="2389399" y="3100241"/>
              <a:chExt cx="812796" cy="296869"/>
            </a:xfrm>
          </p:grpSpPr>
          <p:grpSp>
            <p:nvGrpSpPr>
              <p:cNvPr id="8531" name="Google Shape;8531;p54"/>
              <p:cNvGrpSpPr/>
              <p:nvPr/>
            </p:nvGrpSpPr>
            <p:grpSpPr>
              <a:xfrm>
                <a:off x="2683630" y="3100241"/>
                <a:ext cx="224334" cy="296869"/>
                <a:chOff x="2683630" y="3100241"/>
                <a:chExt cx="224334" cy="296869"/>
              </a:xfrm>
            </p:grpSpPr>
            <p:grpSp>
              <p:nvGrpSpPr>
                <p:cNvPr id="8532" name="Google Shape;8532;p54"/>
                <p:cNvGrpSpPr/>
                <p:nvPr/>
              </p:nvGrpSpPr>
              <p:grpSpPr>
                <a:xfrm>
                  <a:off x="2788083" y="3100241"/>
                  <a:ext cx="15356" cy="98237"/>
                  <a:chOff x="2788083" y="3100241"/>
                  <a:chExt cx="15356" cy="98237"/>
                </a:xfrm>
              </p:grpSpPr>
              <p:sp>
                <p:nvSpPr>
                  <p:cNvPr id="8533" name="Google Shape;8533;p5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54"/>
                <p:cNvGrpSpPr/>
                <p:nvPr/>
              </p:nvGrpSpPr>
              <p:grpSpPr>
                <a:xfrm>
                  <a:off x="2683630" y="3215065"/>
                  <a:ext cx="224334" cy="182045"/>
                  <a:chOff x="2683630" y="3215065"/>
                  <a:chExt cx="224334" cy="182045"/>
                </a:xfrm>
              </p:grpSpPr>
              <p:sp>
                <p:nvSpPr>
                  <p:cNvPr id="8537" name="Google Shape;8537;p5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9" name="Google Shape;8539;p54"/>
              <p:cNvGrpSpPr/>
              <p:nvPr/>
            </p:nvGrpSpPr>
            <p:grpSpPr>
              <a:xfrm>
                <a:off x="2389399" y="3100241"/>
                <a:ext cx="363638" cy="296869"/>
                <a:chOff x="2389399" y="3100241"/>
                <a:chExt cx="363638" cy="296869"/>
              </a:xfrm>
            </p:grpSpPr>
            <p:grpSp>
              <p:nvGrpSpPr>
                <p:cNvPr id="8540" name="Google Shape;8540;p54"/>
                <p:cNvGrpSpPr/>
                <p:nvPr/>
              </p:nvGrpSpPr>
              <p:grpSpPr>
                <a:xfrm>
                  <a:off x="2493852" y="3100241"/>
                  <a:ext cx="259185" cy="98237"/>
                  <a:chOff x="2493852" y="3100241"/>
                  <a:chExt cx="259185" cy="98237"/>
                </a:xfrm>
              </p:grpSpPr>
              <p:sp>
                <p:nvSpPr>
                  <p:cNvPr id="8541" name="Google Shape;8541;p5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54"/>
                <p:cNvGrpSpPr/>
                <p:nvPr/>
              </p:nvGrpSpPr>
              <p:grpSpPr>
                <a:xfrm>
                  <a:off x="2389399" y="3215065"/>
                  <a:ext cx="224343" cy="182045"/>
                  <a:chOff x="2389399" y="3215065"/>
                  <a:chExt cx="224343" cy="182045"/>
                </a:xfrm>
              </p:grpSpPr>
              <p:sp>
                <p:nvSpPr>
                  <p:cNvPr id="8545" name="Google Shape;8545;p5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7" name="Google Shape;8547;p54"/>
              <p:cNvGrpSpPr/>
              <p:nvPr/>
            </p:nvGrpSpPr>
            <p:grpSpPr>
              <a:xfrm>
                <a:off x="2838475" y="3100241"/>
                <a:ext cx="363719" cy="296869"/>
                <a:chOff x="2838475" y="3100241"/>
                <a:chExt cx="363719" cy="296869"/>
              </a:xfrm>
            </p:grpSpPr>
            <p:grpSp>
              <p:nvGrpSpPr>
                <p:cNvPr id="8548" name="Google Shape;8548;p54"/>
                <p:cNvGrpSpPr/>
                <p:nvPr/>
              </p:nvGrpSpPr>
              <p:grpSpPr>
                <a:xfrm>
                  <a:off x="2838475" y="3100241"/>
                  <a:ext cx="259185" cy="98237"/>
                  <a:chOff x="2838475" y="3100241"/>
                  <a:chExt cx="259185" cy="98237"/>
                </a:xfrm>
              </p:grpSpPr>
              <p:sp>
                <p:nvSpPr>
                  <p:cNvPr id="8549" name="Google Shape;8549;p5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54"/>
                <p:cNvGrpSpPr/>
                <p:nvPr/>
              </p:nvGrpSpPr>
              <p:grpSpPr>
                <a:xfrm>
                  <a:off x="2977852" y="3215065"/>
                  <a:ext cx="224343" cy="182045"/>
                  <a:chOff x="2977852" y="3215065"/>
                  <a:chExt cx="224343" cy="182045"/>
                </a:xfrm>
              </p:grpSpPr>
              <p:sp>
                <p:nvSpPr>
                  <p:cNvPr id="8553" name="Google Shape;8553;p5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558"/>
        <p:cNvGrpSpPr/>
        <p:nvPr/>
      </p:nvGrpSpPr>
      <p:grpSpPr>
        <a:xfrm>
          <a:off x="0" y="0"/>
          <a:ext cx="0" cy="0"/>
          <a:chOff x="0" y="0"/>
          <a:chExt cx="0" cy="0"/>
        </a:xfrm>
      </p:grpSpPr>
      <p:grpSp>
        <p:nvGrpSpPr>
          <p:cNvPr id="8559" name="Google Shape;8559;p55"/>
          <p:cNvGrpSpPr/>
          <p:nvPr/>
        </p:nvGrpSpPr>
        <p:grpSpPr>
          <a:xfrm>
            <a:off x="718875" y="3363288"/>
            <a:ext cx="2390414" cy="1024800"/>
            <a:chOff x="728925" y="3296613"/>
            <a:chExt cx="2390414" cy="1024800"/>
          </a:xfrm>
        </p:grpSpPr>
        <p:grpSp>
          <p:nvGrpSpPr>
            <p:cNvPr id="8560" name="Google Shape;8560;p55"/>
            <p:cNvGrpSpPr/>
            <p:nvPr/>
          </p:nvGrpSpPr>
          <p:grpSpPr>
            <a:xfrm>
              <a:off x="728925" y="3619800"/>
              <a:ext cx="2390414" cy="500893"/>
              <a:chOff x="728925" y="3619800"/>
              <a:chExt cx="2390414" cy="500893"/>
            </a:xfrm>
          </p:grpSpPr>
          <p:sp>
            <p:nvSpPr>
              <p:cNvPr id="8561" name="Google Shape;8561;p5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62" name="Google Shape;8562;p5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63" name="Google Shape;8563;p55"/>
            <p:cNvGrpSpPr/>
            <p:nvPr/>
          </p:nvGrpSpPr>
          <p:grpSpPr>
            <a:xfrm>
              <a:off x="1348050" y="3296613"/>
              <a:ext cx="1706152" cy="1024800"/>
              <a:chOff x="1348050" y="3296613"/>
              <a:chExt cx="1706152" cy="1024800"/>
            </a:xfrm>
          </p:grpSpPr>
          <p:sp>
            <p:nvSpPr>
              <p:cNvPr id="8564" name="Google Shape;8564;p5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65" name="Google Shape;8565;p5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66" name="Google Shape;8566;p5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67" name="Google Shape;8567;p5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68" name="Google Shape;8568;p5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69" name="Google Shape;8569;p55"/>
            <p:cNvGrpSpPr/>
            <p:nvPr/>
          </p:nvGrpSpPr>
          <p:grpSpPr>
            <a:xfrm>
              <a:off x="1455707" y="3654858"/>
              <a:ext cx="1491150" cy="417657"/>
              <a:chOff x="1455707" y="3654858"/>
              <a:chExt cx="1491150" cy="417657"/>
            </a:xfrm>
          </p:grpSpPr>
          <p:sp>
            <p:nvSpPr>
              <p:cNvPr id="8570" name="Google Shape;8570;p5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590" name="Google Shape;8590;p55"/>
          <p:cNvGraphicFramePr/>
          <p:nvPr/>
        </p:nvGraphicFramePr>
        <p:xfrm>
          <a:off x="5954575" y="2361200"/>
          <a:ext cx="3000000" cy="3000000"/>
        </p:xfrm>
        <a:graphic>
          <a:graphicData uri="http://schemas.openxmlformats.org/drawingml/2006/table">
            <a:tbl>
              <a:tblPr>
                <a:noFill/>
                <a:tableStyleId>{09B55BDE-93B7-4FF3-B6EB-775BC985E538}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591" name="Google Shape;8591;p55"/>
          <p:cNvGrpSpPr/>
          <p:nvPr/>
        </p:nvGrpSpPr>
        <p:grpSpPr>
          <a:xfrm>
            <a:off x="727251" y="1188964"/>
            <a:ext cx="2396505" cy="976502"/>
            <a:chOff x="749309" y="1112739"/>
            <a:chExt cx="2371603" cy="976502"/>
          </a:xfrm>
        </p:grpSpPr>
        <p:grpSp>
          <p:nvGrpSpPr>
            <p:cNvPr id="8592" name="Google Shape;8592;p55"/>
            <p:cNvGrpSpPr/>
            <p:nvPr/>
          </p:nvGrpSpPr>
          <p:grpSpPr>
            <a:xfrm>
              <a:off x="1092126" y="1112739"/>
              <a:ext cx="2028786" cy="975464"/>
              <a:chOff x="1092126" y="1112739"/>
              <a:chExt cx="2028786" cy="975464"/>
            </a:xfrm>
          </p:grpSpPr>
          <p:sp>
            <p:nvSpPr>
              <p:cNvPr id="8593" name="Google Shape;8593;p5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55"/>
            <p:cNvGrpSpPr/>
            <p:nvPr/>
          </p:nvGrpSpPr>
          <p:grpSpPr>
            <a:xfrm>
              <a:off x="749309" y="1112739"/>
              <a:ext cx="314700" cy="975464"/>
              <a:chOff x="749309" y="1112739"/>
              <a:chExt cx="314700" cy="975464"/>
            </a:xfrm>
          </p:grpSpPr>
          <p:sp>
            <p:nvSpPr>
              <p:cNvPr id="8618" name="Google Shape;8618;p5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2" name="Google Shape;8622;p5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626" name="Google Shape;8626;p55"/>
          <p:cNvGraphicFramePr/>
          <p:nvPr/>
        </p:nvGraphicFramePr>
        <p:xfrm>
          <a:off x="5954600" y="1188950"/>
          <a:ext cx="3000000" cy="3000000"/>
        </p:xfrm>
        <a:graphic>
          <a:graphicData uri="http://schemas.openxmlformats.org/drawingml/2006/table">
            <a:tbl>
              <a:tblPr>
                <a:noFill/>
                <a:tableStyleId>{09B55BDE-93B7-4FF3-B6EB-775BC985E538}</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627" name="Google Shape;8627;p55"/>
          <p:cNvGraphicFramePr/>
          <p:nvPr/>
        </p:nvGraphicFramePr>
        <p:xfrm>
          <a:off x="3375463" y="2361200"/>
          <a:ext cx="3000000" cy="3000000"/>
        </p:xfrm>
        <a:graphic>
          <a:graphicData uri="http://schemas.openxmlformats.org/drawingml/2006/table">
            <a:tbl>
              <a:tblPr>
                <a:noFill/>
                <a:tableStyleId>{09B55BDE-93B7-4FF3-B6EB-775BC985E538}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28" name="Google Shape;8628;p55"/>
          <p:cNvGrpSpPr/>
          <p:nvPr/>
        </p:nvGrpSpPr>
        <p:grpSpPr>
          <a:xfrm>
            <a:off x="3377449" y="3352160"/>
            <a:ext cx="2363377" cy="1047062"/>
            <a:chOff x="3358399" y="3285485"/>
            <a:chExt cx="2363377" cy="1047062"/>
          </a:xfrm>
        </p:grpSpPr>
        <p:grpSp>
          <p:nvGrpSpPr>
            <p:cNvPr id="8629" name="Google Shape;8629;p55"/>
            <p:cNvGrpSpPr/>
            <p:nvPr/>
          </p:nvGrpSpPr>
          <p:grpSpPr>
            <a:xfrm>
              <a:off x="3358412" y="3285485"/>
              <a:ext cx="2363244" cy="139500"/>
              <a:chOff x="3358412" y="3285485"/>
              <a:chExt cx="2363244" cy="139500"/>
            </a:xfrm>
          </p:grpSpPr>
          <p:sp>
            <p:nvSpPr>
              <p:cNvPr id="8630" name="Google Shape;8630;p5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55"/>
            <p:cNvGrpSpPr/>
            <p:nvPr/>
          </p:nvGrpSpPr>
          <p:grpSpPr>
            <a:xfrm>
              <a:off x="3358412" y="3466996"/>
              <a:ext cx="2363244" cy="139500"/>
              <a:chOff x="3358412" y="3466996"/>
              <a:chExt cx="2363244" cy="139500"/>
            </a:xfrm>
          </p:grpSpPr>
          <p:sp>
            <p:nvSpPr>
              <p:cNvPr id="8636" name="Google Shape;8636;p5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55"/>
            <p:cNvGrpSpPr/>
            <p:nvPr/>
          </p:nvGrpSpPr>
          <p:grpSpPr>
            <a:xfrm>
              <a:off x="3358412" y="3648507"/>
              <a:ext cx="2363244" cy="139500"/>
              <a:chOff x="3358412" y="3648507"/>
              <a:chExt cx="2363244" cy="139500"/>
            </a:xfrm>
          </p:grpSpPr>
          <p:sp>
            <p:nvSpPr>
              <p:cNvPr id="8642" name="Google Shape;8642;p5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55"/>
            <p:cNvGrpSpPr/>
            <p:nvPr/>
          </p:nvGrpSpPr>
          <p:grpSpPr>
            <a:xfrm>
              <a:off x="3358412" y="3830018"/>
              <a:ext cx="2363244" cy="139500"/>
              <a:chOff x="3358412" y="3830018"/>
              <a:chExt cx="2363244" cy="139500"/>
            </a:xfrm>
          </p:grpSpPr>
          <p:sp>
            <p:nvSpPr>
              <p:cNvPr id="8648" name="Google Shape;8648;p5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55"/>
            <p:cNvGrpSpPr/>
            <p:nvPr/>
          </p:nvGrpSpPr>
          <p:grpSpPr>
            <a:xfrm>
              <a:off x="3358399" y="4011514"/>
              <a:ext cx="2363377" cy="139537"/>
              <a:chOff x="3294800" y="4134603"/>
              <a:chExt cx="2638876" cy="152400"/>
            </a:xfrm>
          </p:grpSpPr>
          <p:sp>
            <p:nvSpPr>
              <p:cNvPr id="8654" name="Google Shape;8654;p5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55"/>
            <p:cNvGrpSpPr/>
            <p:nvPr/>
          </p:nvGrpSpPr>
          <p:grpSpPr>
            <a:xfrm>
              <a:off x="3358399" y="4193010"/>
              <a:ext cx="2363377" cy="139537"/>
              <a:chOff x="3294800" y="4134603"/>
              <a:chExt cx="2638876" cy="152400"/>
            </a:xfrm>
          </p:grpSpPr>
          <p:sp>
            <p:nvSpPr>
              <p:cNvPr id="8660" name="Google Shape;8660;p5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665" name="Google Shape;8665;p55"/>
          <p:cNvGraphicFramePr/>
          <p:nvPr/>
        </p:nvGraphicFramePr>
        <p:xfrm>
          <a:off x="728250" y="2361200"/>
          <a:ext cx="3000000" cy="3000000"/>
        </p:xfrm>
        <a:graphic>
          <a:graphicData uri="http://schemas.openxmlformats.org/drawingml/2006/table">
            <a:tbl>
              <a:tblPr>
                <a:noFill/>
                <a:tableStyleId>{09B55BDE-93B7-4FF3-B6EB-775BC985E538}</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66" name="Google Shape;8666;p55"/>
          <p:cNvGrpSpPr/>
          <p:nvPr/>
        </p:nvGrpSpPr>
        <p:grpSpPr>
          <a:xfrm>
            <a:off x="4177919" y="2765014"/>
            <a:ext cx="1302095" cy="60959"/>
            <a:chOff x="3558802" y="4011427"/>
            <a:chExt cx="1866000" cy="111300"/>
          </a:xfrm>
        </p:grpSpPr>
        <p:sp>
          <p:nvSpPr>
            <p:cNvPr id="8667" name="Google Shape;8667;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55"/>
          <p:cNvGrpSpPr/>
          <p:nvPr/>
        </p:nvGrpSpPr>
        <p:grpSpPr>
          <a:xfrm>
            <a:off x="4723407" y="3047174"/>
            <a:ext cx="914340" cy="60959"/>
            <a:chOff x="3558802" y="4011427"/>
            <a:chExt cx="1866000" cy="111300"/>
          </a:xfrm>
        </p:grpSpPr>
        <p:sp>
          <p:nvSpPr>
            <p:cNvPr id="8670" name="Google Shape;8670;p5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55"/>
          <p:cNvGrpSpPr/>
          <p:nvPr/>
        </p:nvGrpSpPr>
        <p:grpSpPr>
          <a:xfrm>
            <a:off x="5891249" y="3374972"/>
            <a:ext cx="2519825" cy="1001454"/>
            <a:chOff x="1906114" y="789980"/>
            <a:chExt cx="1487676" cy="606868"/>
          </a:xfrm>
        </p:grpSpPr>
        <p:cxnSp>
          <p:nvCxnSpPr>
            <p:cNvPr id="8673" name="Google Shape;8673;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74" name="Google Shape;8674;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75" name="Google Shape;8675;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676" name="Google Shape;8676;p5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677" name="Google Shape;8677;p5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678" name="Google Shape;8678;p5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679" name="Google Shape;8679;p5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680" name="Google Shape;8680;p5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687" name="Google Shape;8687;p5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688" name="Google Shape;8688;p5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689" name="Google Shape;8689;p5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55"/>
          <p:cNvGrpSpPr/>
          <p:nvPr/>
        </p:nvGrpSpPr>
        <p:grpSpPr>
          <a:xfrm>
            <a:off x="3372612" y="1159008"/>
            <a:ext cx="2363393" cy="1005865"/>
            <a:chOff x="3292400" y="1193188"/>
            <a:chExt cx="2615240" cy="1131075"/>
          </a:xfrm>
        </p:grpSpPr>
        <p:sp>
          <p:nvSpPr>
            <p:cNvPr id="8691" name="Google Shape;8691;p5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92" name="Google Shape;8692;p5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93" name="Google Shape;8693;p5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694" name="Google Shape;8694;p5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695" name="Google Shape;8695;p5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696" name="Google Shape;8696;p5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697" name="Google Shape;8697;p5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698" name="Google Shape;8698;p5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699" name="Google Shape;8699;p5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700" name="Google Shape;8700;p5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701" name="Google Shape;8701;p5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02" name="Google Shape;8702;p5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703" name="Google Shape;8703;p5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04" name="Google Shape;8704;p5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705" name="Google Shape;8705;p55"/>
            <p:cNvGrpSpPr/>
            <p:nvPr/>
          </p:nvGrpSpPr>
          <p:grpSpPr>
            <a:xfrm>
              <a:off x="3748438" y="1378608"/>
              <a:ext cx="2159202" cy="903971"/>
              <a:chOff x="1683525" y="2179850"/>
              <a:chExt cx="4519050" cy="2134525"/>
            </a:xfrm>
          </p:grpSpPr>
          <p:sp>
            <p:nvSpPr>
              <p:cNvPr id="8706" name="Google Shape;8706;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07" name="Google Shape;8707;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08" name="Google Shape;8708;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09" name="Google Shape;8709;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0" name="Google Shape;8710;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1" name="Google Shape;8711;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2" name="Google Shape;8712;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3" name="Google Shape;8713;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4" name="Google Shape;8714;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5" name="Google Shape;8715;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6" name="Google Shape;8716;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17" name="Google Shape;8717;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721"/>
        <p:cNvGrpSpPr/>
        <p:nvPr/>
      </p:nvGrpSpPr>
      <p:grpSpPr>
        <a:xfrm>
          <a:off x="0" y="0"/>
          <a:ext cx="0" cy="0"/>
          <a:chOff x="0" y="0"/>
          <a:chExt cx="0" cy="0"/>
        </a:xfrm>
      </p:grpSpPr>
      <p:grpSp>
        <p:nvGrpSpPr>
          <p:cNvPr id="8722" name="Google Shape;8722;p56"/>
          <p:cNvGrpSpPr/>
          <p:nvPr/>
        </p:nvGrpSpPr>
        <p:grpSpPr>
          <a:xfrm>
            <a:off x="4814684" y="1191441"/>
            <a:ext cx="745431" cy="718863"/>
            <a:chOff x="4249973" y="1201875"/>
            <a:chExt cx="1958568" cy="1888762"/>
          </a:xfrm>
        </p:grpSpPr>
        <p:sp>
          <p:nvSpPr>
            <p:cNvPr id="8723" name="Google Shape;8723;p5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4" name="Google Shape;8724;p56"/>
            <p:cNvGrpSpPr/>
            <p:nvPr/>
          </p:nvGrpSpPr>
          <p:grpSpPr>
            <a:xfrm>
              <a:off x="5853086" y="1789142"/>
              <a:ext cx="355454" cy="1048099"/>
              <a:chOff x="5576108" y="2016725"/>
              <a:chExt cx="565200" cy="1666560"/>
            </a:xfrm>
          </p:grpSpPr>
          <p:sp>
            <p:nvSpPr>
              <p:cNvPr id="8725" name="Google Shape;8725;p5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26" name="Google Shape;8726;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56"/>
            <p:cNvGrpSpPr/>
            <p:nvPr/>
          </p:nvGrpSpPr>
          <p:grpSpPr>
            <a:xfrm>
              <a:off x="4869455" y="2691676"/>
              <a:ext cx="1013897" cy="398961"/>
              <a:chOff x="4012057" y="3451825"/>
              <a:chExt cx="1612175" cy="634379"/>
            </a:xfrm>
          </p:grpSpPr>
          <p:sp>
            <p:nvSpPr>
              <p:cNvPr id="8728" name="Google Shape;8728;p5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29" name="Google Shape;8729;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56"/>
            <p:cNvGrpSpPr/>
            <p:nvPr/>
          </p:nvGrpSpPr>
          <p:grpSpPr>
            <a:xfrm>
              <a:off x="4276937" y="2155961"/>
              <a:ext cx="651965" cy="891358"/>
              <a:chOff x="3069908" y="2599997"/>
              <a:chExt cx="1036675" cy="1417328"/>
            </a:xfrm>
          </p:grpSpPr>
          <p:sp>
            <p:nvSpPr>
              <p:cNvPr id="8731" name="Google Shape;8731;p5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32" name="Google Shape;8732;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56"/>
            <p:cNvGrpSpPr/>
            <p:nvPr/>
          </p:nvGrpSpPr>
          <p:grpSpPr>
            <a:xfrm>
              <a:off x="5054918" y="1201875"/>
              <a:ext cx="999548" cy="602711"/>
              <a:chOff x="4306958" y="1082925"/>
              <a:chExt cx="1589359" cy="958358"/>
            </a:xfrm>
          </p:grpSpPr>
          <p:sp>
            <p:nvSpPr>
              <p:cNvPr id="8734" name="Google Shape;8734;p5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35" name="Google Shape;8735;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56"/>
            <p:cNvGrpSpPr/>
            <p:nvPr/>
          </p:nvGrpSpPr>
          <p:grpSpPr>
            <a:xfrm>
              <a:off x="4249973" y="1303451"/>
              <a:ext cx="799317" cy="841334"/>
              <a:chOff x="3027033" y="1244439"/>
              <a:chExt cx="1270977" cy="1337786"/>
            </a:xfrm>
          </p:grpSpPr>
          <p:sp>
            <p:nvSpPr>
              <p:cNvPr id="8737" name="Google Shape;8737;p5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738" name="Google Shape;8738;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9" name="Google Shape;8739;p56"/>
          <p:cNvGrpSpPr/>
          <p:nvPr/>
        </p:nvGrpSpPr>
        <p:grpSpPr>
          <a:xfrm>
            <a:off x="731057" y="2069890"/>
            <a:ext cx="761767" cy="729896"/>
            <a:chOff x="2657744" y="2337745"/>
            <a:chExt cx="832987" cy="798137"/>
          </a:xfrm>
        </p:grpSpPr>
        <p:sp>
          <p:nvSpPr>
            <p:cNvPr id="8740" name="Google Shape;8740;p5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56"/>
          <p:cNvGrpSpPr/>
          <p:nvPr/>
        </p:nvGrpSpPr>
        <p:grpSpPr>
          <a:xfrm>
            <a:off x="3242022" y="2073097"/>
            <a:ext cx="685569" cy="723586"/>
            <a:chOff x="3398134" y="2057755"/>
            <a:chExt cx="704087" cy="743130"/>
          </a:xfrm>
        </p:grpSpPr>
        <p:grpSp>
          <p:nvGrpSpPr>
            <p:cNvPr id="8747" name="Google Shape;8747;p56"/>
            <p:cNvGrpSpPr/>
            <p:nvPr/>
          </p:nvGrpSpPr>
          <p:grpSpPr>
            <a:xfrm>
              <a:off x="3398134" y="2290183"/>
              <a:ext cx="315300" cy="219900"/>
              <a:chOff x="3398134" y="2290183"/>
              <a:chExt cx="315300" cy="219900"/>
            </a:xfrm>
          </p:grpSpPr>
          <p:sp>
            <p:nvSpPr>
              <p:cNvPr id="8748" name="Google Shape;8748;p5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49" name="Google Shape;8749;p56"/>
              <p:cNvCxnSpPr>
                <a:stCxn id="874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750" name="Google Shape;8750;p56"/>
            <p:cNvGrpSpPr/>
            <p:nvPr/>
          </p:nvGrpSpPr>
          <p:grpSpPr>
            <a:xfrm>
              <a:off x="3547823" y="2467358"/>
              <a:ext cx="219900" cy="333527"/>
              <a:chOff x="3547823" y="2467358"/>
              <a:chExt cx="219900" cy="333527"/>
            </a:xfrm>
          </p:grpSpPr>
          <p:sp>
            <p:nvSpPr>
              <p:cNvPr id="8751" name="Google Shape;8751;p5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2" name="Google Shape;8752;p5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753" name="Google Shape;8753;p56"/>
            <p:cNvGrpSpPr/>
            <p:nvPr/>
          </p:nvGrpSpPr>
          <p:grpSpPr>
            <a:xfrm>
              <a:off x="3734138" y="2467358"/>
              <a:ext cx="219900" cy="333527"/>
              <a:chOff x="3734138" y="2467358"/>
              <a:chExt cx="219900" cy="333527"/>
            </a:xfrm>
          </p:grpSpPr>
          <p:sp>
            <p:nvSpPr>
              <p:cNvPr id="8754" name="Google Shape;8754;p5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5" name="Google Shape;8755;p5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756" name="Google Shape;8756;p56"/>
            <p:cNvGrpSpPr/>
            <p:nvPr/>
          </p:nvGrpSpPr>
          <p:grpSpPr>
            <a:xfrm>
              <a:off x="3787560" y="2288011"/>
              <a:ext cx="314661" cy="219900"/>
              <a:chOff x="3787560" y="2288011"/>
              <a:chExt cx="314661" cy="219900"/>
            </a:xfrm>
          </p:grpSpPr>
          <p:sp>
            <p:nvSpPr>
              <p:cNvPr id="8757" name="Google Shape;8757;p5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758" name="Google Shape;8758;p5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759" name="Google Shape;8759;p56"/>
            <p:cNvGrpSpPr/>
            <p:nvPr/>
          </p:nvGrpSpPr>
          <p:grpSpPr>
            <a:xfrm>
              <a:off x="3637290" y="2057755"/>
              <a:ext cx="219900" cy="335499"/>
              <a:chOff x="3637290" y="2057755"/>
              <a:chExt cx="219900" cy="335499"/>
            </a:xfrm>
          </p:grpSpPr>
          <p:sp>
            <p:nvSpPr>
              <p:cNvPr id="8760" name="Google Shape;8760;p5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761" name="Google Shape;8761;p5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762" name="Google Shape;8762;p56"/>
          <p:cNvGrpSpPr/>
          <p:nvPr/>
        </p:nvGrpSpPr>
        <p:grpSpPr>
          <a:xfrm>
            <a:off x="4917244" y="2079792"/>
            <a:ext cx="710153" cy="710153"/>
            <a:chOff x="5007123" y="2079403"/>
            <a:chExt cx="687600" cy="687600"/>
          </a:xfrm>
        </p:grpSpPr>
        <p:sp>
          <p:nvSpPr>
            <p:cNvPr id="8763" name="Google Shape;8763;p5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56"/>
          <p:cNvGrpSpPr/>
          <p:nvPr/>
        </p:nvGrpSpPr>
        <p:grpSpPr>
          <a:xfrm>
            <a:off x="5726681" y="2074299"/>
            <a:ext cx="720998" cy="721183"/>
            <a:chOff x="5797446" y="2063053"/>
            <a:chExt cx="698100" cy="698280"/>
          </a:xfrm>
        </p:grpSpPr>
        <p:sp>
          <p:nvSpPr>
            <p:cNvPr id="8768" name="Google Shape;8768;p5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56"/>
          <p:cNvGrpSpPr/>
          <p:nvPr/>
        </p:nvGrpSpPr>
        <p:grpSpPr>
          <a:xfrm>
            <a:off x="8171828" y="3719904"/>
            <a:ext cx="280585" cy="673164"/>
            <a:chOff x="8075075" y="3754290"/>
            <a:chExt cx="255612" cy="613194"/>
          </a:xfrm>
        </p:grpSpPr>
        <p:grpSp>
          <p:nvGrpSpPr>
            <p:cNvPr id="8773" name="Google Shape;8773;p56"/>
            <p:cNvGrpSpPr/>
            <p:nvPr/>
          </p:nvGrpSpPr>
          <p:grpSpPr>
            <a:xfrm>
              <a:off x="8075075" y="3754290"/>
              <a:ext cx="255612" cy="613194"/>
              <a:chOff x="8075075" y="3754290"/>
              <a:chExt cx="255612" cy="613194"/>
            </a:xfrm>
          </p:grpSpPr>
          <p:sp>
            <p:nvSpPr>
              <p:cNvPr id="8774" name="Google Shape;8774;p5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6" name="Google Shape;8776;p5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56"/>
          <p:cNvGrpSpPr/>
          <p:nvPr/>
        </p:nvGrpSpPr>
        <p:grpSpPr>
          <a:xfrm>
            <a:off x="5288887" y="3708700"/>
            <a:ext cx="470352" cy="683745"/>
            <a:chOff x="1697726" y="3244179"/>
            <a:chExt cx="788124" cy="1146069"/>
          </a:xfrm>
        </p:grpSpPr>
        <p:sp>
          <p:nvSpPr>
            <p:cNvPr id="8778" name="Google Shape;8778;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0" name="Google Shape;8780;p5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1" name="Google Shape;8781;p56"/>
          <p:cNvGrpSpPr/>
          <p:nvPr/>
        </p:nvGrpSpPr>
        <p:grpSpPr>
          <a:xfrm>
            <a:off x="5910037" y="3719902"/>
            <a:ext cx="293891" cy="293845"/>
            <a:chOff x="6134814" y="3754290"/>
            <a:chExt cx="293891" cy="293845"/>
          </a:xfrm>
        </p:grpSpPr>
        <p:sp>
          <p:nvSpPr>
            <p:cNvPr id="8782" name="Google Shape;8782;p5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56"/>
          <p:cNvGrpSpPr/>
          <p:nvPr/>
        </p:nvGrpSpPr>
        <p:grpSpPr>
          <a:xfrm>
            <a:off x="5910037" y="4098574"/>
            <a:ext cx="293891" cy="293891"/>
            <a:chOff x="6134814" y="4086186"/>
            <a:chExt cx="293891" cy="293891"/>
          </a:xfrm>
        </p:grpSpPr>
        <p:sp>
          <p:nvSpPr>
            <p:cNvPr id="8785" name="Google Shape;8785;p5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7" name="Google Shape;8787;p56"/>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6"/>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56"/>
          <p:cNvGrpSpPr/>
          <p:nvPr/>
        </p:nvGrpSpPr>
        <p:grpSpPr>
          <a:xfrm>
            <a:off x="7835013" y="2927266"/>
            <a:ext cx="622883" cy="621944"/>
            <a:chOff x="1187048" y="238125"/>
            <a:chExt cx="5256397" cy="5248476"/>
          </a:xfrm>
        </p:grpSpPr>
        <p:sp>
          <p:nvSpPr>
            <p:cNvPr id="8790" name="Google Shape;8790;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56"/>
          <p:cNvGrpSpPr/>
          <p:nvPr/>
        </p:nvGrpSpPr>
        <p:grpSpPr>
          <a:xfrm>
            <a:off x="2292118" y="2936875"/>
            <a:ext cx="1310987" cy="612407"/>
            <a:chOff x="238125" y="1188750"/>
            <a:chExt cx="7140450" cy="3335550"/>
          </a:xfrm>
        </p:grpSpPr>
        <p:sp>
          <p:nvSpPr>
            <p:cNvPr id="8795" name="Google Shape;8795;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56"/>
          <p:cNvGrpSpPr/>
          <p:nvPr/>
        </p:nvGrpSpPr>
        <p:grpSpPr>
          <a:xfrm>
            <a:off x="6617990" y="2927430"/>
            <a:ext cx="1110299" cy="621702"/>
            <a:chOff x="238125" y="1335475"/>
            <a:chExt cx="5418735" cy="3034175"/>
          </a:xfrm>
        </p:grpSpPr>
        <p:sp>
          <p:nvSpPr>
            <p:cNvPr id="8801" name="Google Shape;8801;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56"/>
          <p:cNvGrpSpPr/>
          <p:nvPr/>
        </p:nvGrpSpPr>
        <p:grpSpPr>
          <a:xfrm>
            <a:off x="5435649" y="2924327"/>
            <a:ext cx="1074451" cy="627181"/>
            <a:chOff x="5359127" y="2910889"/>
            <a:chExt cx="1097723" cy="640831"/>
          </a:xfrm>
        </p:grpSpPr>
        <p:grpSp>
          <p:nvGrpSpPr>
            <p:cNvPr id="8805" name="Google Shape;8805;p56"/>
            <p:cNvGrpSpPr/>
            <p:nvPr/>
          </p:nvGrpSpPr>
          <p:grpSpPr>
            <a:xfrm>
              <a:off x="5929791" y="3263088"/>
              <a:ext cx="527060" cy="287097"/>
              <a:chOff x="5929791" y="3263088"/>
              <a:chExt cx="527060" cy="287097"/>
            </a:xfrm>
          </p:grpSpPr>
          <p:sp>
            <p:nvSpPr>
              <p:cNvPr id="8806" name="Google Shape;8806;p5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07" name="Google Shape;8807;p5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08" name="Google Shape;8808;p56"/>
            <p:cNvGrpSpPr/>
            <p:nvPr/>
          </p:nvGrpSpPr>
          <p:grpSpPr>
            <a:xfrm>
              <a:off x="5359127" y="3263089"/>
              <a:ext cx="526428" cy="288631"/>
              <a:chOff x="5359127" y="3263089"/>
              <a:chExt cx="526428" cy="288631"/>
            </a:xfrm>
          </p:grpSpPr>
          <p:sp>
            <p:nvSpPr>
              <p:cNvPr id="8809" name="Google Shape;8809;p5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0" name="Google Shape;8810;p5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11" name="Google Shape;8811;p56"/>
            <p:cNvGrpSpPr/>
            <p:nvPr/>
          </p:nvGrpSpPr>
          <p:grpSpPr>
            <a:xfrm>
              <a:off x="5551525" y="2910889"/>
              <a:ext cx="520901" cy="610283"/>
              <a:chOff x="5551525" y="2910889"/>
              <a:chExt cx="520901" cy="610283"/>
            </a:xfrm>
          </p:grpSpPr>
          <p:sp>
            <p:nvSpPr>
              <p:cNvPr id="8812" name="Google Shape;8812;p5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3" name="Google Shape;8813;p5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814" name="Google Shape;8814;p56"/>
            <p:cNvGrpSpPr/>
            <p:nvPr/>
          </p:nvGrpSpPr>
          <p:grpSpPr>
            <a:xfrm>
              <a:off x="5743962" y="2919100"/>
              <a:ext cx="623674" cy="284502"/>
              <a:chOff x="5743962" y="2919100"/>
              <a:chExt cx="623674" cy="284502"/>
            </a:xfrm>
          </p:grpSpPr>
          <p:sp>
            <p:nvSpPr>
              <p:cNvPr id="8815" name="Google Shape;8815;p5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816" name="Google Shape;8816;p5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817" name="Google Shape;8817;p56"/>
          <p:cNvGrpSpPr/>
          <p:nvPr/>
        </p:nvGrpSpPr>
        <p:grpSpPr>
          <a:xfrm>
            <a:off x="7586863" y="2075038"/>
            <a:ext cx="874976" cy="719600"/>
            <a:chOff x="7608988" y="2093194"/>
            <a:chExt cx="817276" cy="672147"/>
          </a:xfrm>
        </p:grpSpPr>
        <p:cxnSp>
          <p:nvCxnSpPr>
            <p:cNvPr id="8818" name="Google Shape;8818;p5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19" name="Google Shape;8819;p5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20" name="Google Shape;8820;p5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21" name="Google Shape;8821;p5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822" name="Google Shape;8822;p5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823" name="Google Shape;8823;p5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824" name="Google Shape;8824;p56"/>
            <p:cNvGrpSpPr/>
            <p:nvPr/>
          </p:nvGrpSpPr>
          <p:grpSpPr>
            <a:xfrm>
              <a:off x="7721175" y="2093194"/>
              <a:ext cx="599587" cy="623846"/>
              <a:chOff x="7721175" y="2093194"/>
              <a:chExt cx="599587" cy="623846"/>
            </a:xfrm>
          </p:grpSpPr>
          <p:grpSp>
            <p:nvGrpSpPr>
              <p:cNvPr id="8825" name="Google Shape;8825;p56"/>
              <p:cNvGrpSpPr/>
              <p:nvPr/>
            </p:nvGrpSpPr>
            <p:grpSpPr>
              <a:xfrm>
                <a:off x="7721175" y="2093194"/>
                <a:ext cx="291605" cy="623846"/>
                <a:chOff x="9405575" y="2061418"/>
                <a:chExt cx="291605" cy="623846"/>
              </a:xfrm>
            </p:grpSpPr>
            <p:sp>
              <p:nvSpPr>
                <p:cNvPr id="8826" name="Google Shape;8826;p5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56"/>
              <p:cNvGrpSpPr/>
              <p:nvPr/>
            </p:nvGrpSpPr>
            <p:grpSpPr>
              <a:xfrm flipH="1">
                <a:off x="8029157" y="2093194"/>
                <a:ext cx="291605" cy="623846"/>
                <a:chOff x="9405575" y="2061418"/>
                <a:chExt cx="291605" cy="623846"/>
              </a:xfrm>
            </p:grpSpPr>
            <p:sp>
              <p:nvSpPr>
                <p:cNvPr id="8834" name="Google Shape;8834;p5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841" name="Google Shape;8841;p56"/>
          <p:cNvGrpSpPr/>
          <p:nvPr/>
        </p:nvGrpSpPr>
        <p:grpSpPr>
          <a:xfrm>
            <a:off x="4031299" y="1191441"/>
            <a:ext cx="712557" cy="785901"/>
            <a:chOff x="4206459" y="1191441"/>
            <a:chExt cx="712557" cy="785901"/>
          </a:xfrm>
        </p:grpSpPr>
        <p:sp>
          <p:nvSpPr>
            <p:cNvPr id="8842" name="Google Shape;8842;p5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6" name="Google Shape;8846;p56"/>
            <p:cNvGrpSpPr/>
            <p:nvPr/>
          </p:nvGrpSpPr>
          <p:grpSpPr>
            <a:xfrm>
              <a:off x="4644280" y="1290523"/>
              <a:ext cx="143716" cy="29463"/>
              <a:chOff x="4644280" y="1290523"/>
              <a:chExt cx="143716" cy="29463"/>
            </a:xfrm>
          </p:grpSpPr>
          <p:sp>
            <p:nvSpPr>
              <p:cNvPr id="8847" name="Google Shape;8847;p5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56"/>
            <p:cNvGrpSpPr/>
            <p:nvPr/>
          </p:nvGrpSpPr>
          <p:grpSpPr>
            <a:xfrm>
              <a:off x="4356567" y="1191441"/>
              <a:ext cx="143690" cy="29488"/>
              <a:chOff x="4356567" y="1191441"/>
              <a:chExt cx="143690" cy="29488"/>
            </a:xfrm>
          </p:grpSpPr>
          <p:sp>
            <p:nvSpPr>
              <p:cNvPr id="8852" name="Google Shape;8852;p5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56"/>
            <p:cNvGrpSpPr/>
            <p:nvPr/>
          </p:nvGrpSpPr>
          <p:grpSpPr>
            <a:xfrm>
              <a:off x="4339009" y="1863727"/>
              <a:ext cx="143703" cy="29476"/>
              <a:chOff x="4339009" y="1863727"/>
              <a:chExt cx="143703" cy="29476"/>
            </a:xfrm>
          </p:grpSpPr>
          <p:sp>
            <p:nvSpPr>
              <p:cNvPr id="8857" name="Google Shape;8857;p5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56"/>
            <p:cNvGrpSpPr/>
            <p:nvPr/>
          </p:nvGrpSpPr>
          <p:grpSpPr>
            <a:xfrm>
              <a:off x="4206459" y="1607315"/>
              <a:ext cx="29539" cy="142899"/>
              <a:chOff x="4206459" y="1607315"/>
              <a:chExt cx="29539" cy="142899"/>
            </a:xfrm>
          </p:grpSpPr>
          <p:sp>
            <p:nvSpPr>
              <p:cNvPr id="8862" name="Google Shape;8862;p5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6" name="Google Shape;8866;p5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56"/>
            <p:cNvGrpSpPr/>
            <p:nvPr/>
          </p:nvGrpSpPr>
          <p:grpSpPr>
            <a:xfrm>
              <a:off x="4889463" y="1423737"/>
              <a:ext cx="29552" cy="142899"/>
              <a:chOff x="4889463" y="1423737"/>
              <a:chExt cx="29552" cy="142899"/>
            </a:xfrm>
          </p:grpSpPr>
          <p:sp>
            <p:nvSpPr>
              <p:cNvPr id="8871" name="Google Shape;8871;p5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56"/>
            <p:cNvGrpSpPr/>
            <p:nvPr/>
          </p:nvGrpSpPr>
          <p:grpSpPr>
            <a:xfrm>
              <a:off x="4771663" y="1876896"/>
              <a:ext cx="108651" cy="100447"/>
              <a:chOff x="4771663" y="1876896"/>
              <a:chExt cx="108651" cy="100447"/>
            </a:xfrm>
          </p:grpSpPr>
          <p:sp>
            <p:nvSpPr>
              <p:cNvPr id="8876" name="Google Shape;8876;p5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80" name="Google Shape;8880;p56"/>
          <p:cNvGrpSpPr/>
          <p:nvPr/>
        </p:nvGrpSpPr>
        <p:grpSpPr>
          <a:xfrm>
            <a:off x="4026774" y="2074664"/>
            <a:ext cx="791287" cy="720350"/>
            <a:chOff x="267375" y="1071875"/>
            <a:chExt cx="470500" cy="428550"/>
          </a:xfrm>
        </p:grpSpPr>
        <p:sp>
          <p:nvSpPr>
            <p:cNvPr id="8881" name="Google Shape;8881;p5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56"/>
          <p:cNvGrpSpPr/>
          <p:nvPr/>
        </p:nvGrpSpPr>
        <p:grpSpPr>
          <a:xfrm>
            <a:off x="727269" y="3719294"/>
            <a:ext cx="1408444" cy="673166"/>
            <a:chOff x="712664" y="3693287"/>
            <a:chExt cx="1460738" cy="698160"/>
          </a:xfrm>
        </p:grpSpPr>
        <p:grpSp>
          <p:nvGrpSpPr>
            <p:cNvPr id="8890" name="Google Shape;8890;p56"/>
            <p:cNvGrpSpPr/>
            <p:nvPr/>
          </p:nvGrpSpPr>
          <p:grpSpPr>
            <a:xfrm>
              <a:off x="1380079" y="4133090"/>
              <a:ext cx="234048" cy="258099"/>
              <a:chOff x="1380079" y="4133090"/>
              <a:chExt cx="234048" cy="258099"/>
            </a:xfrm>
          </p:grpSpPr>
          <p:sp>
            <p:nvSpPr>
              <p:cNvPr id="8891" name="Google Shape;8891;p5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56"/>
            <p:cNvGrpSpPr/>
            <p:nvPr/>
          </p:nvGrpSpPr>
          <p:grpSpPr>
            <a:xfrm>
              <a:off x="884610" y="3864082"/>
              <a:ext cx="1118566" cy="527275"/>
              <a:chOff x="890961" y="3865463"/>
              <a:chExt cx="1115221" cy="525698"/>
            </a:xfrm>
          </p:grpSpPr>
          <p:sp>
            <p:nvSpPr>
              <p:cNvPr id="8895" name="Google Shape;8895;p5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56"/>
            <p:cNvGrpSpPr/>
            <p:nvPr/>
          </p:nvGrpSpPr>
          <p:grpSpPr>
            <a:xfrm>
              <a:off x="712664" y="3693287"/>
              <a:ext cx="1460738" cy="698160"/>
              <a:chOff x="712664" y="3693025"/>
              <a:chExt cx="1460738" cy="698160"/>
            </a:xfrm>
          </p:grpSpPr>
          <p:sp>
            <p:nvSpPr>
              <p:cNvPr id="8899" name="Google Shape;8899;p5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5" name="Google Shape;8905;p56"/>
          <p:cNvGrpSpPr/>
          <p:nvPr/>
        </p:nvGrpSpPr>
        <p:grpSpPr>
          <a:xfrm>
            <a:off x="3164985" y="1191441"/>
            <a:ext cx="795485" cy="738831"/>
            <a:chOff x="3348603" y="1236445"/>
            <a:chExt cx="749256" cy="695894"/>
          </a:xfrm>
        </p:grpSpPr>
        <p:grpSp>
          <p:nvGrpSpPr>
            <p:cNvPr id="8906" name="Google Shape;8906;p56"/>
            <p:cNvGrpSpPr/>
            <p:nvPr/>
          </p:nvGrpSpPr>
          <p:grpSpPr>
            <a:xfrm>
              <a:off x="3583779" y="1236445"/>
              <a:ext cx="293795" cy="285811"/>
              <a:chOff x="3750225" y="1774000"/>
              <a:chExt cx="149575" cy="145525"/>
            </a:xfrm>
          </p:grpSpPr>
          <p:sp>
            <p:nvSpPr>
              <p:cNvPr id="8907" name="Google Shape;8907;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56"/>
            <p:cNvGrpSpPr/>
            <p:nvPr/>
          </p:nvGrpSpPr>
          <p:grpSpPr>
            <a:xfrm>
              <a:off x="3775534" y="1462599"/>
              <a:ext cx="322325" cy="285958"/>
              <a:chOff x="3847850" y="1889150"/>
              <a:chExt cx="164100" cy="145600"/>
            </a:xfrm>
          </p:grpSpPr>
          <p:sp>
            <p:nvSpPr>
              <p:cNvPr id="8910" name="Google Shape;8910;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56"/>
            <p:cNvGrpSpPr/>
            <p:nvPr/>
          </p:nvGrpSpPr>
          <p:grpSpPr>
            <a:xfrm>
              <a:off x="3545329" y="1646528"/>
              <a:ext cx="293746" cy="285811"/>
              <a:chOff x="3730650" y="1982800"/>
              <a:chExt cx="149550" cy="145525"/>
            </a:xfrm>
          </p:grpSpPr>
          <p:sp>
            <p:nvSpPr>
              <p:cNvPr id="8913" name="Google Shape;8913;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56"/>
            <p:cNvGrpSpPr/>
            <p:nvPr/>
          </p:nvGrpSpPr>
          <p:grpSpPr>
            <a:xfrm>
              <a:off x="3348603" y="1415046"/>
              <a:ext cx="294384" cy="284387"/>
              <a:chOff x="3630494" y="1864938"/>
              <a:chExt cx="149875" cy="144800"/>
            </a:xfrm>
          </p:grpSpPr>
          <p:sp>
            <p:nvSpPr>
              <p:cNvPr id="8916" name="Google Shape;8916;p5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8" name="Google Shape;8918;p56"/>
          <p:cNvGrpSpPr/>
          <p:nvPr/>
        </p:nvGrpSpPr>
        <p:grpSpPr>
          <a:xfrm>
            <a:off x="2286512" y="3714337"/>
            <a:ext cx="1324924" cy="678083"/>
            <a:chOff x="2413923" y="3711366"/>
            <a:chExt cx="1374117" cy="703260"/>
          </a:xfrm>
        </p:grpSpPr>
        <p:grpSp>
          <p:nvGrpSpPr>
            <p:cNvPr id="8919" name="Google Shape;8919;p56"/>
            <p:cNvGrpSpPr/>
            <p:nvPr/>
          </p:nvGrpSpPr>
          <p:grpSpPr>
            <a:xfrm>
              <a:off x="2413923" y="3711366"/>
              <a:ext cx="1374117" cy="703260"/>
              <a:chOff x="2413923" y="3711366"/>
              <a:chExt cx="1374117" cy="703260"/>
            </a:xfrm>
          </p:grpSpPr>
          <p:sp>
            <p:nvSpPr>
              <p:cNvPr id="8920" name="Google Shape;8920;p5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1" name="Google Shape;8921;p56"/>
              <p:cNvGrpSpPr/>
              <p:nvPr/>
            </p:nvGrpSpPr>
            <p:grpSpPr>
              <a:xfrm>
                <a:off x="2600284" y="3808654"/>
                <a:ext cx="234506" cy="138009"/>
                <a:chOff x="2600284" y="3808654"/>
                <a:chExt cx="234506" cy="138009"/>
              </a:xfrm>
            </p:grpSpPr>
            <p:sp>
              <p:nvSpPr>
                <p:cNvPr id="8922" name="Google Shape;8922;p5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3" name="Google Shape;8923;p5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24" name="Google Shape;8924;p56"/>
              <p:cNvGrpSpPr/>
              <p:nvPr/>
            </p:nvGrpSpPr>
            <p:grpSpPr>
              <a:xfrm>
                <a:off x="3359659" y="3805664"/>
                <a:ext cx="232294" cy="141000"/>
                <a:chOff x="3359659" y="3805664"/>
                <a:chExt cx="232294" cy="141000"/>
              </a:xfrm>
            </p:grpSpPr>
            <p:sp>
              <p:nvSpPr>
                <p:cNvPr id="8925" name="Google Shape;8925;p5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6" name="Google Shape;8926;p5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27" name="Google Shape;8927;p56"/>
              <p:cNvGrpSpPr/>
              <p:nvPr/>
            </p:nvGrpSpPr>
            <p:grpSpPr>
              <a:xfrm>
                <a:off x="3067316" y="3711366"/>
                <a:ext cx="66900" cy="166809"/>
                <a:chOff x="3067316" y="3711366"/>
                <a:chExt cx="66900" cy="166809"/>
              </a:xfrm>
            </p:grpSpPr>
            <p:sp>
              <p:nvSpPr>
                <p:cNvPr id="8928" name="Google Shape;8928;p5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29" name="Google Shape;8929;p5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30" name="Google Shape;8930;p56"/>
              <p:cNvGrpSpPr/>
              <p:nvPr/>
            </p:nvGrpSpPr>
            <p:grpSpPr>
              <a:xfrm>
                <a:off x="2413923" y="4058666"/>
                <a:ext cx="224119" cy="66900"/>
                <a:chOff x="2413923" y="4058666"/>
                <a:chExt cx="224119" cy="66900"/>
              </a:xfrm>
            </p:grpSpPr>
            <p:sp>
              <p:nvSpPr>
                <p:cNvPr id="8931" name="Google Shape;8931;p5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32" name="Google Shape;8932;p5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933" name="Google Shape;8933;p56"/>
              <p:cNvGrpSpPr/>
              <p:nvPr/>
            </p:nvGrpSpPr>
            <p:grpSpPr>
              <a:xfrm>
                <a:off x="3564643" y="4058666"/>
                <a:ext cx="223397" cy="66900"/>
                <a:chOff x="3564643" y="4058666"/>
                <a:chExt cx="223397" cy="66900"/>
              </a:xfrm>
            </p:grpSpPr>
            <p:sp>
              <p:nvSpPr>
                <p:cNvPr id="8934" name="Google Shape;8934;p5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35" name="Google Shape;8935;p5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936" name="Google Shape;8936;p56"/>
            <p:cNvGrpSpPr/>
            <p:nvPr/>
          </p:nvGrpSpPr>
          <p:grpSpPr>
            <a:xfrm>
              <a:off x="2633353" y="3965763"/>
              <a:ext cx="933975" cy="445687"/>
              <a:chOff x="2633353" y="3965763"/>
              <a:chExt cx="933975" cy="445687"/>
            </a:xfrm>
          </p:grpSpPr>
          <p:sp>
            <p:nvSpPr>
              <p:cNvPr id="8937" name="Google Shape;8937;p5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9" name="Google Shape;8939;p56"/>
          <p:cNvGrpSpPr/>
          <p:nvPr/>
        </p:nvGrpSpPr>
        <p:grpSpPr>
          <a:xfrm>
            <a:off x="6410784" y="1264884"/>
            <a:ext cx="1131087" cy="587383"/>
            <a:chOff x="238125" y="999450"/>
            <a:chExt cx="7140700" cy="3708225"/>
          </a:xfrm>
        </p:grpSpPr>
        <p:sp>
          <p:nvSpPr>
            <p:cNvPr id="8940" name="Google Shape;8940;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56"/>
          <p:cNvGrpSpPr/>
          <p:nvPr/>
        </p:nvGrpSpPr>
        <p:grpSpPr>
          <a:xfrm>
            <a:off x="3762234" y="3714379"/>
            <a:ext cx="1375854" cy="678131"/>
            <a:chOff x="3913765" y="3641905"/>
            <a:chExt cx="1522805" cy="750560"/>
          </a:xfrm>
        </p:grpSpPr>
        <p:grpSp>
          <p:nvGrpSpPr>
            <p:cNvPr id="8950" name="Google Shape;8950;p56"/>
            <p:cNvGrpSpPr/>
            <p:nvPr/>
          </p:nvGrpSpPr>
          <p:grpSpPr>
            <a:xfrm>
              <a:off x="3913765" y="3997002"/>
              <a:ext cx="1522805" cy="395463"/>
              <a:chOff x="3913765" y="3997002"/>
              <a:chExt cx="1522805" cy="395463"/>
            </a:xfrm>
          </p:grpSpPr>
          <p:grpSp>
            <p:nvGrpSpPr>
              <p:cNvPr id="8951" name="Google Shape;8951;p56"/>
              <p:cNvGrpSpPr/>
              <p:nvPr/>
            </p:nvGrpSpPr>
            <p:grpSpPr>
              <a:xfrm>
                <a:off x="3913765" y="4138659"/>
                <a:ext cx="507602" cy="253806"/>
                <a:chOff x="3913765" y="4138659"/>
                <a:chExt cx="507602" cy="253806"/>
              </a:xfrm>
            </p:grpSpPr>
            <p:sp>
              <p:nvSpPr>
                <p:cNvPr id="8952" name="Google Shape;8952;p5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954" name="Google Shape;8954;p56"/>
              <p:cNvGrpSpPr/>
              <p:nvPr/>
            </p:nvGrpSpPr>
            <p:grpSpPr>
              <a:xfrm>
                <a:off x="4421361" y="3997002"/>
                <a:ext cx="507618" cy="395463"/>
                <a:chOff x="4421361" y="3997002"/>
                <a:chExt cx="507618" cy="395463"/>
              </a:xfrm>
            </p:grpSpPr>
            <p:sp>
              <p:nvSpPr>
                <p:cNvPr id="8955" name="Google Shape;8955;p5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56"/>
              <p:cNvGrpSpPr/>
              <p:nvPr/>
            </p:nvGrpSpPr>
            <p:grpSpPr>
              <a:xfrm>
                <a:off x="4928973" y="4189418"/>
                <a:ext cx="507596" cy="203047"/>
                <a:chOff x="4928973" y="4189418"/>
                <a:chExt cx="507596" cy="203047"/>
              </a:xfrm>
            </p:grpSpPr>
            <p:sp>
              <p:nvSpPr>
                <p:cNvPr id="8958" name="Google Shape;8958;p5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0" name="Google Shape;8960;p56"/>
            <p:cNvGrpSpPr/>
            <p:nvPr/>
          </p:nvGrpSpPr>
          <p:grpSpPr>
            <a:xfrm>
              <a:off x="4482186" y="3641905"/>
              <a:ext cx="397605" cy="349784"/>
              <a:chOff x="2906375" y="1159725"/>
              <a:chExt cx="1860575" cy="1636800"/>
            </a:xfrm>
          </p:grpSpPr>
          <p:sp>
            <p:nvSpPr>
              <p:cNvPr id="8961" name="Google Shape;8961;p5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5" name="Google Shape;8965;p56"/>
          <p:cNvGrpSpPr/>
          <p:nvPr/>
        </p:nvGrpSpPr>
        <p:grpSpPr>
          <a:xfrm>
            <a:off x="6546943" y="2074305"/>
            <a:ext cx="940737" cy="721067"/>
            <a:chOff x="6599718" y="2068734"/>
            <a:chExt cx="940737" cy="721067"/>
          </a:xfrm>
        </p:grpSpPr>
        <p:sp>
          <p:nvSpPr>
            <p:cNvPr id="8966" name="Google Shape;8966;p5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2" name="Google Shape;8972;p56"/>
            <p:cNvGrpSpPr/>
            <p:nvPr/>
          </p:nvGrpSpPr>
          <p:grpSpPr>
            <a:xfrm>
              <a:off x="6836957" y="2068734"/>
              <a:ext cx="461892" cy="721067"/>
              <a:chOff x="6836957" y="2068734"/>
              <a:chExt cx="461892" cy="721067"/>
            </a:xfrm>
          </p:grpSpPr>
          <p:sp>
            <p:nvSpPr>
              <p:cNvPr id="8973" name="Google Shape;8973;p5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9" name="Google Shape;8979;p56"/>
              <p:cNvGrpSpPr/>
              <p:nvPr/>
            </p:nvGrpSpPr>
            <p:grpSpPr>
              <a:xfrm>
                <a:off x="6836957" y="2068734"/>
                <a:ext cx="461892" cy="721067"/>
                <a:chOff x="6836957" y="2068734"/>
                <a:chExt cx="461892" cy="721067"/>
              </a:xfrm>
            </p:grpSpPr>
            <p:sp>
              <p:nvSpPr>
                <p:cNvPr id="8980" name="Google Shape;8980;p5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87" name="Google Shape;8987;p56"/>
          <p:cNvGrpSpPr/>
          <p:nvPr/>
        </p:nvGrpSpPr>
        <p:grpSpPr>
          <a:xfrm>
            <a:off x="2430262" y="2078652"/>
            <a:ext cx="712577" cy="712374"/>
            <a:chOff x="2559249" y="2069323"/>
            <a:chExt cx="685566" cy="685634"/>
          </a:xfrm>
        </p:grpSpPr>
        <p:sp>
          <p:nvSpPr>
            <p:cNvPr id="8988" name="Google Shape;8988;p5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56"/>
          <p:cNvGrpSpPr/>
          <p:nvPr/>
        </p:nvGrpSpPr>
        <p:grpSpPr>
          <a:xfrm>
            <a:off x="7612699" y="1191441"/>
            <a:ext cx="845645" cy="711911"/>
            <a:chOff x="951975" y="315800"/>
            <a:chExt cx="5860325" cy="4933550"/>
          </a:xfrm>
        </p:grpSpPr>
        <p:sp>
          <p:nvSpPr>
            <p:cNvPr id="9002" name="Google Shape;9002;p5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56"/>
          <p:cNvGrpSpPr/>
          <p:nvPr/>
        </p:nvGrpSpPr>
        <p:grpSpPr>
          <a:xfrm>
            <a:off x="3709828" y="2927550"/>
            <a:ext cx="1617932" cy="621724"/>
            <a:chOff x="3862800" y="3038525"/>
            <a:chExt cx="1329006" cy="510698"/>
          </a:xfrm>
        </p:grpSpPr>
        <p:sp>
          <p:nvSpPr>
            <p:cNvPr id="9011" name="Google Shape;9011;p5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3" name="Google Shape;9013;p56"/>
            <p:cNvGrpSpPr/>
            <p:nvPr/>
          </p:nvGrpSpPr>
          <p:grpSpPr>
            <a:xfrm>
              <a:off x="3967075" y="3040337"/>
              <a:ext cx="1019927" cy="402126"/>
              <a:chOff x="3967075" y="3040337"/>
              <a:chExt cx="1019927" cy="402126"/>
            </a:xfrm>
          </p:grpSpPr>
          <p:sp>
            <p:nvSpPr>
              <p:cNvPr id="9014" name="Google Shape;9014;p5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56"/>
            <p:cNvGrpSpPr/>
            <p:nvPr/>
          </p:nvGrpSpPr>
          <p:grpSpPr>
            <a:xfrm>
              <a:off x="4186700" y="3040337"/>
              <a:ext cx="390475" cy="183289"/>
              <a:chOff x="4186700" y="3040337"/>
              <a:chExt cx="390475" cy="183289"/>
            </a:xfrm>
          </p:grpSpPr>
          <p:sp>
            <p:nvSpPr>
              <p:cNvPr id="9017" name="Google Shape;9017;p5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56"/>
            <p:cNvGrpSpPr/>
            <p:nvPr/>
          </p:nvGrpSpPr>
          <p:grpSpPr>
            <a:xfrm>
              <a:off x="4073727" y="3040337"/>
              <a:ext cx="697794" cy="296263"/>
              <a:chOff x="4073727" y="3040337"/>
              <a:chExt cx="697794" cy="296263"/>
            </a:xfrm>
          </p:grpSpPr>
          <p:sp>
            <p:nvSpPr>
              <p:cNvPr id="9020" name="Google Shape;9020;p5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56"/>
            <p:cNvGrpSpPr/>
            <p:nvPr/>
          </p:nvGrpSpPr>
          <p:grpSpPr>
            <a:xfrm>
              <a:off x="3862800" y="3038525"/>
              <a:ext cx="1329006" cy="510698"/>
              <a:chOff x="3862800" y="3038525"/>
              <a:chExt cx="1329006" cy="510698"/>
            </a:xfrm>
          </p:grpSpPr>
          <p:sp>
            <p:nvSpPr>
              <p:cNvPr id="9023" name="Google Shape;9023;p5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5" name="Google Shape;9025;p56"/>
          <p:cNvGrpSpPr/>
          <p:nvPr/>
        </p:nvGrpSpPr>
        <p:grpSpPr>
          <a:xfrm>
            <a:off x="718150" y="1191441"/>
            <a:ext cx="883205" cy="775176"/>
            <a:chOff x="649648" y="271400"/>
            <a:chExt cx="6215377" cy="5455143"/>
          </a:xfrm>
        </p:grpSpPr>
        <p:sp>
          <p:nvSpPr>
            <p:cNvPr id="9026" name="Google Shape;9026;p5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56"/>
          <p:cNvGrpSpPr/>
          <p:nvPr/>
        </p:nvGrpSpPr>
        <p:grpSpPr>
          <a:xfrm>
            <a:off x="2326452" y="1191441"/>
            <a:ext cx="767704" cy="815489"/>
            <a:chOff x="2499700" y="1135950"/>
            <a:chExt cx="732402" cy="777990"/>
          </a:xfrm>
        </p:grpSpPr>
        <p:grpSp>
          <p:nvGrpSpPr>
            <p:cNvPr id="9039" name="Google Shape;9039;p56"/>
            <p:cNvGrpSpPr/>
            <p:nvPr/>
          </p:nvGrpSpPr>
          <p:grpSpPr>
            <a:xfrm>
              <a:off x="2499700" y="1135950"/>
              <a:ext cx="732402" cy="694705"/>
              <a:chOff x="2499700" y="1135950"/>
              <a:chExt cx="732402" cy="694705"/>
            </a:xfrm>
          </p:grpSpPr>
          <p:sp>
            <p:nvSpPr>
              <p:cNvPr id="9040" name="Google Shape;9040;p5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56"/>
            <p:cNvGrpSpPr/>
            <p:nvPr/>
          </p:nvGrpSpPr>
          <p:grpSpPr>
            <a:xfrm>
              <a:off x="2517909" y="1188726"/>
              <a:ext cx="702702" cy="725214"/>
              <a:chOff x="2517909" y="1188726"/>
              <a:chExt cx="702702" cy="725214"/>
            </a:xfrm>
          </p:grpSpPr>
          <p:sp>
            <p:nvSpPr>
              <p:cNvPr id="9068" name="Google Shape;9068;p5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73" name="Google Shape;9073;p56"/>
          <p:cNvGrpSpPr/>
          <p:nvPr/>
        </p:nvGrpSpPr>
        <p:grpSpPr>
          <a:xfrm>
            <a:off x="1672184" y="1191441"/>
            <a:ext cx="583439" cy="870229"/>
            <a:chOff x="1716825" y="1121550"/>
            <a:chExt cx="622800" cy="928938"/>
          </a:xfrm>
        </p:grpSpPr>
        <p:grpSp>
          <p:nvGrpSpPr>
            <p:cNvPr id="9074" name="Google Shape;9074;p56"/>
            <p:cNvGrpSpPr/>
            <p:nvPr/>
          </p:nvGrpSpPr>
          <p:grpSpPr>
            <a:xfrm>
              <a:off x="1716825" y="1121550"/>
              <a:ext cx="622800" cy="928938"/>
              <a:chOff x="1716825" y="1121550"/>
              <a:chExt cx="622800" cy="928938"/>
            </a:xfrm>
          </p:grpSpPr>
          <p:cxnSp>
            <p:nvCxnSpPr>
              <p:cNvPr id="9075" name="Google Shape;9075;p5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076" name="Google Shape;9076;p5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6"/>
            <p:cNvGrpSpPr/>
            <p:nvPr/>
          </p:nvGrpSpPr>
          <p:grpSpPr>
            <a:xfrm>
              <a:off x="1768050" y="1172775"/>
              <a:ext cx="520200" cy="832000"/>
              <a:chOff x="1768050" y="1172775"/>
              <a:chExt cx="520200" cy="832000"/>
            </a:xfrm>
          </p:grpSpPr>
          <p:cxnSp>
            <p:nvCxnSpPr>
              <p:cNvPr id="9078" name="Google Shape;9078;p5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079" name="Google Shape;9079;p5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56"/>
            <p:cNvGrpSpPr/>
            <p:nvPr/>
          </p:nvGrpSpPr>
          <p:grpSpPr>
            <a:xfrm>
              <a:off x="1820100" y="1225475"/>
              <a:ext cx="416400" cy="729575"/>
              <a:chOff x="1820100" y="1225475"/>
              <a:chExt cx="416400" cy="729575"/>
            </a:xfrm>
          </p:grpSpPr>
          <p:cxnSp>
            <p:nvCxnSpPr>
              <p:cNvPr id="9081" name="Google Shape;9081;p5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082" name="Google Shape;9082;p5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56"/>
            <p:cNvGrpSpPr/>
            <p:nvPr/>
          </p:nvGrpSpPr>
          <p:grpSpPr>
            <a:xfrm>
              <a:off x="1874250" y="1278825"/>
              <a:ext cx="308100" cy="605275"/>
              <a:chOff x="1874250" y="1278825"/>
              <a:chExt cx="308100" cy="605275"/>
            </a:xfrm>
          </p:grpSpPr>
          <p:cxnSp>
            <p:nvCxnSpPr>
              <p:cNvPr id="9084" name="Google Shape;9084;p5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085" name="Google Shape;9085;p5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6" name="Google Shape;9086;p5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56"/>
          <p:cNvGrpSpPr/>
          <p:nvPr/>
        </p:nvGrpSpPr>
        <p:grpSpPr>
          <a:xfrm>
            <a:off x="1592007" y="2077763"/>
            <a:ext cx="739072" cy="714152"/>
            <a:chOff x="4334725" y="1355875"/>
            <a:chExt cx="3106650" cy="3001900"/>
          </a:xfrm>
        </p:grpSpPr>
        <p:grpSp>
          <p:nvGrpSpPr>
            <p:cNvPr id="9088" name="Google Shape;9088;p56"/>
            <p:cNvGrpSpPr/>
            <p:nvPr/>
          </p:nvGrpSpPr>
          <p:grpSpPr>
            <a:xfrm>
              <a:off x="4516050" y="1724875"/>
              <a:ext cx="2693725" cy="2632900"/>
              <a:chOff x="4516050" y="1724875"/>
              <a:chExt cx="2693725" cy="2632900"/>
            </a:xfrm>
          </p:grpSpPr>
          <p:sp>
            <p:nvSpPr>
              <p:cNvPr id="9089" name="Google Shape;9089;p5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56"/>
            <p:cNvGrpSpPr/>
            <p:nvPr/>
          </p:nvGrpSpPr>
          <p:grpSpPr>
            <a:xfrm>
              <a:off x="4334725" y="1355875"/>
              <a:ext cx="3106650" cy="2709650"/>
              <a:chOff x="4334725" y="1355875"/>
              <a:chExt cx="3106650" cy="2709650"/>
            </a:xfrm>
          </p:grpSpPr>
          <p:sp>
            <p:nvSpPr>
              <p:cNvPr id="9093" name="Google Shape;9093;p5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96" name="Google Shape;9096;p56"/>
          <p:cNvGrpSpPr/>
          <p:nvPr/>
        </p:nvGrpSpPr>
        <p:grpSpPr>
          <a:xfrm>
            <a:off x="7708956" y="3708534"/>
            <a:ext cx="312074" cy="684173"/>
            <a:chOff x="7645573" y="3754300"/>
            <a:chExt cx="293855" cy="644170"/>
          </a:xfrm>
        </p:grpSpPr>
        <p:sp>
          <p:nvSpPr>
            <p:cNvPr id="9097" name="Google Shape;9097;p5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56"/>
          <p:cNvGrpSpPr/>
          <p:nvPr/>
        </p:nvGrpSpPr>
        <p:grpSpPr>
          <a:xfrm>
            <a:off x="5630944" y="1191441"/>
            <a:ext cx="709011" cy="739359"/>
            <a:chOff x="5830645" y="1256617"/>
            <a:chExt cx="530340" cy="553040"/>
          </a:xfrm>
        </p:grpSpPr>
        <p:grpSp>
          <p:nvGrpSpPr>
            <p:cNvPr id="9100" name="Google Shape;9100;p56"/>
            <p:cNvGrpSpPr/>
            <p:nvPr/>
          </p:nvGrpSpPr>
          <p:grpSpPr>
            <a:xfrm>
              <a:off x="5830645" y="1256617"/>
              <a:ext cx="259743" cy="269909"/>
              <a:chOff x="5830645" y="1256617"/>
              <a:chExt cx="259743" cy="269909"/>
            </a:xfrm>
          </p:grpSpPr>
          <p:sp>
            <p:nvSpPr>
              <p:cNvPr id="9101" name="Google Shape;9101;p5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56"/>
            <p:cNvGrpSpPr/>
            <p:nvPr/>
          </p:nvGrpSpPr>
          <p:grpSpPr>
            <a:xfrm>
              <a:off x="6101293" y="1256617"/>
              <a:ext cx="259692" cy="269909"/>
              <a:chOff x="6101293" y="1256617"/>
              <a:chExt cx="259692" cy="269909"/>
            </a:xfrm>
          </p:grpSpPr>
          <p:sp>
            <p:nvSpPr>
              <p:cNvPr id="9104" name="Google Shape;9104;p5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56"/>
            <p:cNvGrpSpPr/>
            <p:nvPr/>
          </p:nvGrpSpPr>
          <p:grpSpPr>
            <a:xfrm>
              <a:off x="5830645" y="1539749"/>
              <a:ext cx="259692" cy="269909"/>
              <a:chOff x="5830645" y="1539749"/>
              <a:chExt cx="259692" cy="269909"/>
            </a:xfrm>
          </p:grpSpPr>
          <p:sp>
            <p:nvSpPr>
              <p:cNvPr id="9107" name="Google Shape;9107;p5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56"/>
            <p:cNvGrpSpPr/>
            <p:nvPr/>
          </p:nvGrpSpPr>
          <p:grpSpPr>
            <a:xfrm>
              <a:off x="6101293" y="1539749"/>
              <a:ext cx="259692" cy="269909"/>
              <a:chOff x="6101293" y="1539749"/>
              <a:chExt cx="259692" cy="269909"/>
            </a:xfrm>
          </p:grpSpPr>
          <p:sp>
            <p:nvSpPr>
              <p:cNvPr id="9110" name="Google Shape;9110;p5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2" name="Google Shape;9112;p5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56"/>
          <p:cNvGrpSpPr/>
          <p:nvPr/>
        </p:nvGrpSpPr>
        <p:grpSpPr>
          <a:xfrm>
            <a:off x="732438" y="2927557"/>
            <a:ext cx="1452955" cy="621360"/>
            <a:chOff x="732422" y="2990152"/>
            <a:chExt cx="1337773" cy="572102"/>
          </a:xfrm>
        </p:grpSpPr>
        <p:sp>
          <p:nvSpPr>
            <p:cNvPr id="9114" name="Google Shape;9114;p5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123"/>
        <p:cNvGrpSpPr/>
        <p:nvPr/>
      </p:nvGrpSpPr>
      <p:grpSpPr>
        <a:xfrm>
          <a:off x="0" y="0"/>
          <a:ext cx="0" cy="0"/>
          <a:chOff x="0" y="0"/>
          <a:chExt cx="0" cy="0"/>
        </a:xfrm>
      </p:grpSpPr>
      <p:grpSp>
        <p:nvGrpSpPr>
          <p:cNvPr id="9124" name="Google Shape;9124;p57"/>
          <p:cNvGrpSpPr/>
          <p:nvPr/>
        </p:nvGrpSpPr>
        <p:grpSpPr>
          <a:xfrm>
            <a:off x="729238" y="1179665"/>
            <a:ext cx="1636117" cy="1526144"/>
            <a:chOff x="729238" y="1179665"/>
            <a:chExt cx="1636117" cy="1526144"/>
          </a:xfrm>
        </p:grpSpPr>
        <p:grpSp>
          <p:nvGrpSpPr>
            <p:cNvPr id="9125" name="Google Shape;9125;p57"/>
            <p:cNvGrpSpPr/>
            <p:nvPr/>
          </p:nvGrpSpPr>
          <p:grpSpPr>
            <a:xfrm>
              <a:off x="729238" y="1179665"/>
              <a:ext cx="80700" cy="1526144"/>
              <a:chOff x="729238" y="1179665"/>
              <a:chExt cx="80700" cy="1526144"/>
            </a:xfrm>
          </p:grpSpPr>
          <p:sp>
            <p:nvSpPr>
              <p:cNvPr id="9126" name="Google Shape;9126;p5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57"/>
            <p:cNvGrpSpPr/>
            <p:nvPr/>
          </p:nvGrpSpPr>
          <p:grpSpPr>
            <a:xfrm>
              <a:off x="903098" y="1179665"/>
              <a:ext cx="80700" cy="1526144"/>
              <a:chOff x="903098" y="1179665"/>
              <a:chExt cx="80700" cy="1526144"/>
            </a:xfrm>
          </p:grpSpPr>
          <p:sp>
            <p:nvSpPr>
              <p:cNvPr id="9137" name="Google Shape;9137;p5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57"/>
            <p:cNvGrpSpPr/>
            <p:nvPr/>
          </p:nvGrpSpPr>
          <p:grpSpPr>
            <a:xfrm>
              <a:off x="1076958" y="1179665"/>
              <a:ext cx="80700" cy="1526144"/>
              <a:chOff x="1076958" y="1179665"/>
              <a:chExt cx="80700" cy="1526144"/>
            </a:xfrm>
          </p:grpSpPr>
          <p:sp>
            <p:nvSpPr>
              <p:cNvPr id="9148" name="Google Shape;9148;p5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57"/>
            <p:cNvGrpSpPr/>
            <p:nvPr/>
          </p:nvGrpSpPr>
          <p:grpSpPr>
            <a:xfrm>
              <a:off x="1247707" y="1179665"/>
              <a:ext cx="80700" cy="1526144"/>
              <a:chOff x="1247707" y="1179665"/>
              <a:chExt cx="80700" cy="1526144"/>
            </a:xfrm>
          </p:grpSpPr>
          <p:sp>
            <p:nvSpPr>
              <p:cNvPr id="9159" name="Google Shape;9159;p5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57"/>
            <p:cNvGrpSpPr/>
            <p:nvPr/>
          </p:nvGrpSpPr>
          <p:grpSpPr>
            <a:xfrm>
              <a:off x="1421567" y="1179665"/>
              <a:ext cx="80700" cy="1526144"/>
              <a:chOff x="1421567" y="1179665"/>
              <a:chExt cx="80700" cy="1526144"/>
            </a:xfrm>
          </p:grpSpPr>
          <p:sp>
            <p:nvSpPr>
              <p:cNvPr id="9170" name="Google Shape;9170;p5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57"/>
            <p:cNvGrpSpPr/>
            <p:nvPr/>
          </p:nvGrpSpPr>
          <p:grpSpPr>
            <a:xfrm>
              <a:off x="1592327" y="1179665"/>
              <a:ext cx="80700" cy="1526144"/>
              <a:chOff x="1592327" y="1179665"/>
              <a:chExt cx="80700" cy="1526144"/>
            </a:xfrm>
          </p:grpSpPr>
          <p:sp>
            <p:nvSpPr>
              <p:cNvPr id="9181" name="Google Shape;9181;p5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57"/>
            <p:cNvGrpSpPr/>
            <p:nvPr/>
          </p:nvGrpSpPr>
          <p:grpSpPr>
            <a:xfrm>
              <a:off x="1766187" y="1179665"/>
              <a:ext cx="80700" cy="1526144"/>
              <a:chOff x="1766187" y="1179665"/>
              <a:chExt cx="80700" cy="1526144"/>
            </a:xfrm>
          </p:grpSpPr>
          <p:sp>
            <p:nvSpPr>
              <p:cNvPr id="9192" name="Google Shape;9192;p5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57"/>
            <p:cNvGrpSpPr/>
            <p:nvPr/>
          </p:nvGrpSpPr>
          <p:grpSpPr>
            <a:xfrm>
              <a:off x="1936935" y="1179665"/>
              <a:ext cx="80700" cy="1526144"/>
              <a:chOff x="1936935" y="1179665"/>
              <a:chExt cx="80700" cy="1526144"/>
            </a:xfrm>
          </p:grpSpPr>
          <p:sp>
            <p:nvSpPr>
              <p:cNvPr id="9203" name="Google Shape;9203;p5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57"/>
            <p:cNvGrpSpPr/>
            <p:nvPr/>
          </p:nvGrpSpPr>
          <p:grpSpPr>
            <a:xfrm>
              <a:off x="2110795" y="1179665"/>
              <a:ext cx="80700" cy="1526144"/>
              <a:chOff x="2110795" y="1179665"/>
              <a:chExt cx="80700" cy="1526144"/>
            </a:xfrm>
          </p:grpSpPr>
          <p:sp>
            <p:nvSpPr>
              <p:cNvPr id="9214" name="Google Shape;9214;p5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57"/>
            <p:cNvGrpSpPr/>
            <p:nvPr/>
          </p:nvGrpSpPr>
          <p:grpSpPr>
            <a:xfrm>
              <a:off x="2284655" y="1179665"/>
              <a:ext cx="80700" cy="1526144"/>
              <a:chOff x="2284655" y="1179665"/>
              <a:chExt cx="80700" cy="1526144"/>
            </a:xfrm>
          </p:grpSpPr>
          <p:sp>
            <p:nvSpPr>
              <p:cNvPr id="9225" name="Google Shape;9225;p5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5" name="Google Shape;9235;p57"/>
          <p:cNvGrpSpPr/>
          <p:nvPr/>
        </p:nvGrpSpPr>
        <p:grpSpPr>
          <a:xfrm>
            <a:off x="2623904" y="1198803"/>
            <a:ext cx="1364248" cy="1102133"/>
            <a:chOff x="2623904" y="1198803"/>
            <a:chExt cx="1364248" cy="1102133"/>
          </a:xfrm>
        </p:grpSpPr>
        <p:grpSp>
          <p:nvGrpSpPr>
            <p:cNvPr id="9236" name="Google Shape;9236;p57"/>
            <p:cNvGrpSpPr/>
            <p:nvPr/>
          </p:nvGrpSpPr>
          <p:grpSpPr>
            <a:xfrm>
              <a:off x="2623907" y="1198803"/>
              <a:ext cx="1364245" cy="273000"/>
              <a:chOff x="2623907" y="1198803"/>
              <a:chExt cx="1364245" cy="273000"/>
            </a:xfrm>
          </p:grpSpPr>
          <p:sp>
            <p:nvSpPr>
              <p:cNvPr id="9237" name="Google Shape;9237;p5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57"/>
            <p:cNvGrpSpPr/>
            <p:nvPr/>
          </p:nvGrpSpPr>
          <p:grpSpPr>
            <a:xfrm>
              <a:off x="2623904" y="1476964"/>
              <a:ext cx="1364245" cy="273000"/>
              <a:chOff x="2623904" y="1476964"/>
              <a:chExt cx="1364245" cy="273000"/>
            </a:xfrm>
          </p:grpSpPr>
          <p:sp>
            <p:nvSpPr>
              <p:cNvPr id="9243" name="Google Shape;9243;p5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57"/>
            <p:cNvGrpSpPr/>
            <p:nvPr/>
          </p:nvGrpSpPr>
          <p:grpSpPr>
            <a:xfrm>
              <a:off x="2623907" y="1749775"/>
              <a:ext cx="1364245" cy="273000"/>
              <a:chOff x="2623907" y="1749775"/>
              <a:chExt cx="1364245" cy="273000"/>
            </a:xfrm>
          </p:grpSpPr>
          <p:sp>
            <p:nvSpPr>
              <p:cNvPr id="9249" name="Google Shape;9249;p5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57"/>
            <p:cNvGrpSpPr/>
            <p:nvPr/>
          </p:nvGrpSpPr>
          <p:grpSpPr>
            <a:xfrm>
              <a:off x="2623904" y="2027936"/>
              <a:ext cx="1364245" cy="273000"/>
              <a:chOff x="2623904" y="2027936"/>
              <a:chExt cx="1364245" cy="273000"/>
            </a:xfrm>
          </p:grpSpPr>
          <p:sp>
            <p:nvSpPr>
              <p:cNvPr id="9255" name="Google Shape;9255;p5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0" name="Google Shape;9260;p57"/>
          <p:cNvGrpSpPr/>
          <p:nvPr/>
        </p:nvGrpSpPr>
        <p:grpSpPr>
          <a:xfrm>
            <a:off x="2613365" y="2657986"/>
            <a:ext cx="1387541" cy="159124"/>
            <a:chOff x="3200660" y="2180272"/>
            <a:chExt cx="2563824" cy="378237"/>
          </a:xfrm>
        </p:grpSpPr>
        <p:sp>
          <p:nvSpPr>
            <p:cNvPr id="9261" name="Google Shape;9261;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57"/>
          <p:cNvGrpSpPr/>
          <p:nvPr/>
        </p:nvGrpSpPr>
        <p:grpSpPr>
          <a:xfrm>
            <a:off x="2609890" y="2935811"/>
            <a:ext cx="1390502" cy="159625"/>
            <a:chOff x="3530150" y="2790075"/>
            <a:chExt cx="1962600" cy="225300"/>
          </a:xfrm>
        </p:grpSpPr>
        <p:sp>
          <p:nvSpPr>
            <p:cNvPr id="9280" name="Google Shape;9280;p5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57"/>
          <p:cNvGrpSpPr/>
          <p:nvPr/>
        </p:nvGrpSpPr>
        <p:grpSpPr>
          <a:xfrm>
            <a:off x="2610543" y="3214137"/>
            <a:ext cx="1411629" cy="153761"/>
            <a:chOff x="3558802" y="4011427"/>
            <a:chExt cx="1866000" cy="111300"/>
          </a:xfrm>
        </p:grpSpPr>
        <p:sp>
          <p:nvSpPr>
            <p:cNvPr id="9283" name="Google Shape;9283;p5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57"/>
          <p:cNvGrpSpPr/>
          <p:nvPr/>
        </p:nvGrpSpPr>
        <p:grpSpPr>
          <a:xfrm>
            <a:off x="2610235" y="2419536"/>
            <a:ext cx="1383503" cy="119749"/>
            <a:chOff x="3465975" y="2270276"/>
            <a:chExt cx="1986364" cy="171929"/>
          </a:xfrm>
        </p:grpSpPr>
        <p:sp>
          <p:nvSpPr>
            <p:cNvPr id="9286" name="Google Shape;9286;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57"/>
          <p:cNvGrpSpPr/>
          <p:nvPr/>
        </p:nvGrpSpPr>
        <p:grpSpPr>
          <a:xfrm>
            <a:off x="2621243" y="3783187"/>
            <a:ext cx="1369531" cy="195460"/>
            <a:chOff x="723300" y="4253549"/>
            <a:chExt cx="2276482" cy="324900"/>
          </a:xfrm>
        </p:grpSpPr>
        <p:sp>
          <p:nvSpPr>
            <p:cNvPr id="9295" name="Google Shape;9295;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57"/>
          <p:cNvGrpSpPr/>
          <p:nvPr/>
        </p:nvGrpSpPr>
        <p:grpSpPr>
          <a:xfrm>
            <a:off x="2610803" y="3484367"/>
            <a:ext cx="1389066" cy="180119"/>
            <a:chOff x="705948" y="3788465"/>
            <a:chExt cx="2308953" cy="299400"/>
          </a:xfrm>
        </p:grpSpPr>
        <p:sp>
          <p:nvSpPr>
            <p:cNvPr id="9301" name="Google Shape;9301;p5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57"/>
          <p:cNvGrpSpPr/>
          <p:nvPr/>
        </p:nvGrpSpPr>
        <p:grpSpPr>
          <a:xfrm>
            <a:off x="2658741" y="4097347"/>
            <a:ext cx="1304609" cy="294074"/>
            <a:chOff x="2658741" y="4097347"/>
            <a:chExt cx="1304609" cy="294074"/>
          </a:xfrm>
        </p:grpSpPr>
        <p:grpSp>
          <p:nvGrpSpPr>
            <p:cNvPr id="9307" name="Google Shape;9307;p57"/>
            <p:cNvGrpSpPr/>
            <p:nvPr/>
          </p:nvGrpSpPr>
          <p:grpSpPr>
            <a:xfrm>
              <a:off x="2658741" y="4097347"/>
              <a:ext cx="118572" cy="294074"/>
              <a:chOff x="3343310" y="4475555"/>
              <a:chExt cx="127717" cy="316753"/>
            </a:xfrm>
          </p:grpSpPr>
          <p:sp>
            <p:nvSpPr>
              <p:cNvPr id="9308" name="Google Shape;9308;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57"/>
            <p:cNvGrpSpPr/>
            <p:nvPr/>
          </p:nvGrpSpPr>
          <p:grpSpPr>
            <a:xfrm>
              <a:off x="3815519" y="4098388"/>
              <a:ext cx="147831" cy="291991"/>
              <a:chOff x="3527539" y="4476677"/>
              <a:chExt cx="159232" cy="314510"/>
            </a:xfrm>
          </p:grpSpPr>
          <p:sp>
            <p:nvSpPr>
              <p:cNvPr id="9311" name="Google Shape;9311;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57"/>
            <p:cNvGrpSpPr/>
            <p:nvPr/>
          </p:nvGrpSpPr>
          <p:grpSpPr>
            <a:xfrm>
              <a:off x="3511696" y="4098388"/>
              <a:ext cx="147831" cy="291991"/>
              <a:chOff x="3527539" y="4476677"/>
              <a:chExt cx="159232" cy="314510"/>
            </a:xfrm>
          </p:grpSpPr>
          <p:sp>
            <p:nvSpPr>
              <p:cNvPr id="9314" name="Google Shape;9314;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57"/>
            <p:cNvGrpSpPr/>
            <p:nvPr/>
          </p:nvGrpSpPr>
          <p:grpSpPr>
            <a:xfrm>
              <a:off x="3207874" y="4098388"/>
              <a:ext cx="147831" cy="291991"/>
              <a:chOff x="3527539" y="4476677"/>
              <a:chExt cx="159232" cy="314510"/>
            </a:xfrm>
          </p:grpSpPr>
          <p:sp>
            <p:nvSpPr>
              <p:cNvPr id="9317" name="Google Shape;9317;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57"/>
            <p:cNvGrpSpPr/>
            <p:nvPr/>
          </p:nvGrpSpPr>
          <p:grpSpPr>
            <a:xfrm>
              <a:off x="2933305" y="4097347"/>
              <a:ext cx="118572" cy="294074"/>
              <a:chOff x="3343310" y="4475555"/>
              <a:chExt cx="127717" cy="316753"/>
            </a:xfrm>
          </p:grpSpPr>
          <p:sp>
            <p:nvSpPr>
              <p:cNvPr id="9320" name="Google Shape;9320;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2" name="Google Shape;9322;p57"/>
          <p:cNvGrpSpPr/>
          <p:nvPr/>
        </p:nvGrpSpPr>
        <p:grpSpPr>
          <a:xfrm>
            <a:off x="4277571" y="2080469"/>
            <a:ext cx="1433821" cy="191501"/>
            <a:chOff x="4273350" y="2080469"/>
            <a:chExt cx="1433821" cy="191501"/>
          </a:xfrm>
        </p:grpSpPr>
        <p:grpSp>
          <p:nvGrpSpPr>
            <p:cNvPr id="9323" name="Google Shape;9323;p57"/>
            <p:cNvGrpSpPr/>
            <p:nvPr/>
          </p:nvGrpSpPr>
          <p:grpSpPr>
            <a:xfrm>
              <a:off x="4273350" y="2080469"/>
              <a:ext cx="1433821" cy="0"/>
              <a:chOff x="5224975" y="2962250"/>
              <a:chExt cx="1544400" cy="0"/>
            </a:xfrm>
          </p:grpSpPr>
          <p:cxnSp>
            <p:nvCxnSpPr>
              <p:cNvPr id="9324" name="Google Shape;9324;p5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325" name="Google Shape;9325;p5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326" name="Google Shape;9326;p57"/>
            <p:cNvGrpSpPr/>
            <p:nvPr/>
          </p:nvGrpSpPr>
          <p:grpSpPr>
            <a:xfrm>
              <a:off x="4273350" y="2271969"/>
              <a:ext cx="1433821" cy="0"/>
              <a:chOff x="5224975" y="2962250"/>
              <a:chExt cx="1544400" cy="0"/>
            </a:xfrm>
          </p:grpSpPr>
          <p:cxnSp>
            <p:nvCxnSpPr>
              <p:cNvPr id="9327" name="Google Shape;9327;p5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328" name="Google Shape;9328;p5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329" name="Google Shape;9329;p57"/>
          <p:cNvGrpSpPr/>
          <p:nvPr/>
        </p:nvGrpSpPr>
        <p:grpSpPr>
          <a:xfrm>
            <a:off x="4279126" y="1183036"/>
            <a:ext cx="1430711" cy="743389"/>
            <a:chOff x="5159450" y="1919950"/>
            <a:chExt cx="1541050" cy="862500"/>
          </a:xfrm>
        </p:grpSpPr>
        <p:sp>
          <p:nvSpPr>
            <p:cNvPr id="9330" name="Google Shape;9330;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331" name="Google Shape;9331;p57"/>
            <p:cNvGrpSpPr/>
            <p:nvPr/>
          </p:nvGrpSpPr>
          <p:grpSpPr>
            <a:xfrm>
              <a:off x="5159450" y="1919950"/>
              <a:ext cx="1541050" cy="862500"/>
              <a:chOff x="5159450" y="1919950"/>
              <a:chExt cx="1541050" cy="862500"/>
            </a:xfrm>
          </p:grpSpPr>
          <p:cxnSp>
            <p:nvCxnSpPr>
              <p:cNvPr id="9332" name="Google Shape;9332;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333" name="Google Shape;9333;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334" name="Google Shape;9334;p57"/>
          <p:cNvGrpSpPr/>
          <p:nvPr/>
        </p:nvGrpSpPr>
        <p:grpSpPr>
          <a:xfrm>
            <a:off x="4269239" y="2406364"/>
            <a:ext cx="1450484" cy="1052087"/>
            <a:chOff x="5230575" y="1554475"/>
            <a:chExt cx="2137150" cy="1550150"/>
          </a:xfrm>
        </p:grpSpPr>
        <p:sp>
          <p:nvSpPr>
            <p:cNvPr id="9335" name="Google Shape;9335;p5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57"/>
          <p:cNvGrpSpPr/>
          <p:nvPr/>
        </p:nvGrpSpPr>
        <p:grpSpPr>
          <a:xfrm rot="10800000">
            <a:off x="4285790" y="3498553"/>
            <a:ext cx="1417383" cy="887946"/>
            <a:chOff x="5645403" y="2920021"/>
            <a:chExt cx="2650800" cy="2180614"/>
          </a:xfrm>
        </p:grpSpPr>
        <p:sp>
          <p:nvSpPr>
            <p:cNvPr id="9349" name="Google Shape;9349;p5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0" name="Google Shape;9350;p57"/>
            <p:cNvCxnSpPr>
              <a:stCxn id="934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351" name="Google Shape;9351;p5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2" name="Google Shape;9352;p57"/>
            <p:cNvCxnSpPr>
              <a:endCxn id="935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9353" name="Google Shape;9353;p5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4" name="Google Shape;9354;p57"/>
            <p:cNvCxnSpPr>
              <a:stCxn id="935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355" name="Google Shape;9355;p5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56" name="Google Shape;9356;p57"/>
            <p:cNvCxnSpPr>
              <a:endCxn id="935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357" name="Google Shape;9357;p57"/>
          <p:cNvGrpSpPr/>
          <p:nvPr/>
        </p:nvGrpSpPr>
        <p:grpSpPr>
          <a:xfrm>
            <a:off x="7386150" y="2401908"/>
            <a:ext cx="1071743" cy="1021579"/>
            <a:chOff x="7189833" y="2022667"/>
            <a:chExt cx="1251159" cy="1192597"/>
          </a:xfrm>
        </p:grpSpPr>
        <p:sp>
          <p:nvSpPr>
            <p:cNvPr id="9358" name="Google Shape;9358;p5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57"/>
          <p:cNvGrpSpPr/>
          <p:nvPr/>
        </p:nvGrpSpPr>
        <p:grpSpPr>
          <a:xfrm>
            <a:off x="727421" y="2828315"/>
            <a:ext cx="1695374" cy="1560837"/>
            <a:chOff x="727421" y="2828315"/>
            <a:chExt cx="1695374" cy="1560837"/>
          </a:xfrm>
        </p:grpSpPr>
        <p:grpSp>
          <p:nvGrpSpPr>
            <p:cNvPr id="9363" name="Google Shape;9363;p57"/>
            <p:cNvGrpSpPr/>
            <p:nvPr/>
          </p:nvGrpSpPr>
          <p:grpSpPr>
            <a:xfrm>
              <a:off x="819108" y="2882501"/>
              <a:ext cx="103104" cy="1426186"/>
              <a:chOff x="4674013" y="3100904"/>
              <a:chExt cx="122758" cy="1698043"/>
            </a:xfrm>
          </p:grpSpPr>
          <p:sp>
            <p:nvSpPr>
              <p:cNvPr id="9364" name="Google Shape;9364;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57"/>
            <p:cNvGrpSpPr/>
            <p:nvPr/>
          </p:nvGrpSpPr>
          <p:grpSpPr>
            <a:xfrm>
              <a:off x="1062475" y="2882501"/>
              <a:ext cx="103104" cy="1426186"/>
              <a:chOff x="4940438" y="3100904"/>
              <a:chExt cx="122758" cy="1698043"/>
            </a:xfrm>
          </p:grpSpPr>
          <p:sp>
            <p:nvSpPr>
              <p:cNvPr id="9372" name="Google Shape;9372;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57"/>
            <p:cNvGrpSpPr/>
            <p:nvPr/>
          </p:nvGrpSpPr>
          <p:grpSpPr>
            <a:xfrm>
              <a:off x="1299324" y="2882501"/>
              <a:ext cx="103104" cy="1426186"/>
              <a:chOff x="5206863" y="3100904"/>
              <a:chExt cx="122758" cy="1698043"/>
            </a:xfrm>
          </p:grpSpPr>
          <p:sp>
            <p:nvSpPr>
              <p:cNvPr id="9380" name="Google Shape;9380;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57"/>
            <p:cNvGrpSpPr/>
            <p:nvPr/>
          </p:nvGrpSpPr>
          <p:grpSpPr>
            <a:xfrm>
              <a:off x="1786057" y="2882501"/>
              <a:ext cx="103104" cy="1426186"/>
              <a:chOff x="6006138" y="3143629"/>
              <a:chExt cx="122758" cy="1698043"/>
            </a:xfrm>
          </p:grpSpPr>
          <p:sp>
            <p:nvSpPr>
              <p:cNvPr id="9388" name="Google Shape;9388;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57"/>
            <p:cNvGrpSpPr/>
            <p:nvPr/>
          </p:nvGrpSpPr>
          <p:grpSpPr>
            <a:xfrm>
              <a:off x="2029422" y="2882501"/>
              <a:ext cx="103104" cy="1426186"/>
              <a:chOff x="6805413" y="3100904"/>
              <a:chExt cx="122758" cy="1698043"/>
            </a:xfrm>
          </p:grpSpPr>
          <p:sp>
            <p:nvSpPr>
              <p:cNvPr id="9396" name="Google Shape;9396;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57"/>
            <p:cNvGrpSpPr/>
            <p:nvPr/>
          </p:nvGrpSpPr>
          <p:grpSpPr>
            <a:xfrm>
              <a:off x="727421" y="2828315"/>
              <a:ext cx="1695374" cy="1560837"/>
              <a:chOff x="734799" y="2782450"/>
              <a:chExt cx="1571100" cy="1577400"/>
            </a:xfrm>
          </p:grpSpPr>
          <p:cxnSp>
            <p:nvCxnSpPr>
              <p:cNvPr id="9404" name="Google Shape;9404;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405" name="Google Shape;9405;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406" name="Google Shape;9406;p57"/>
            <p:cNvGrpSpPr/>
            <p:nvPr/>
          </p:nvGrpSpPr>
          <p:grpSpPr>
            <a:xfrm>
              <a:off x="2272795" y="2882501"/>
              <a:ext cx="103104" cy="1426186"/>
              <a:chOff x="5206863" y="3100904"/>
              <a:chExt cx="122758" cy="1698043"/>
            </a:xfrm>
          </p:grpSpPr>
          <p:sp>
            <p:nvSpPr>
              <p:cNvPr id="9407" name="Google Shape;9407;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57"/>
            <p:cNvGrpSpPr/>
            <p:nvPr/>
          </p:nvGrpSpPr>
          <p:grpSpPr>
            <a:xfrm>
              <a:off x="1542694" y="2882501"/>
              <a:ext cx="103104" cy="1426186"/>
              <a:chOff x="6006138" y="3143629"/>
              <a:chExt cx="122758" cy="1698043"/>
            </a:xfrm>
          </p:grpSpPr>
          <p:sp>
            <p:nvSpPr>
              <p:cNvPr id="9415" name="Google Shape;9415;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2" name="Google Shape;9422;p57"/>
          <p:cNvGrpSpPr/>
          <p:nvPr/>
        </p:nvGrpSpPr>
        <p:grpSpPr>
          <a:xfrm>
            <a:off x="5936000" y="2405887"/>
            <a:ext cx="1248543" cy="1025319"/>
            <a:chOff x="5183758" y="1210600"/>
            <a:chExt cx="3605380" cy="2960783"/>
          </a:xfrm>
        </p:grpSpPr>
        <p:sp>
          <p:nvSpPr>
            <p:cNvPr id="9423" name="Google Shape;9423;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7" name="Google Shape;9427;p5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428" name="Google Shape;9428;p5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429" name="Google Shape;9429;p5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430" name="Google Shape;9430;p5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431" name="Google Shape;9431;p5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57"/>
          <p:cNvGrpSpPr/>
          <p:nvPr/>
        </p:nvGrpSpPr>
        <p:grpSpPr>
          <a:xfrm>
            <a:off x="5793062" y="3544204"/>
            <a:ext cx="2664831" cy="843440"/>
            <a:chOff x="5916567" y="1099697"/>
            <a:chExt cx="2556683" cy="809211"/>
          </a:xfrm>
        </p:grpSpPr>
        <p:sp>
          <p:nvSpPr>
            <p:cNvPr id="9433" name="Google Shape;9433;p5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57"/>
          <p:cNvGrpSpPr/>
          <p:nvPr/>
        </p:nvGrpSpPr>
        <p:grpSpPr>
          <a:xfrm>
            <a:off x="5900602" y="1193063"/>
            <a:ext cx="1299851" cy="1023338"/>
            <a:chOff x="5900602" y="1193063"/>
            <a:chExt cx="1299851" cy="1023338"/>
          </a:xfrm>
        </p:grpSpPr>
        <p:grpSp>
          <p:nvGrpSpPr>
            <p:cNvPr id="9442" name="Google Shape;9442;p57"/>
            <p:cNvGrpSpPr/>
            <p:nvPr/>
          </p:nvGrpSpPr>
          <p:grpSpPr>
            <a:xfrm>
              <a:off x="6743564" y="1193063"/>
              <a:ext cx="456889" cy="700379"/>
              <a:chOff x="6743564" y="1193063"/>
              <a:chExt cx="456889" cy="700379"/>
            </a:xfrm>
          </p:grpSpPr>
          <p:grpSp>
            <p:nvGrpSpPr>
              <p:cNvPr id="9443" name="Google Shape;9443;p57"/>
              <p:cNvGrpSpPr/>
              <p:nvPr/>
            </p:nvGrpSpPr>
            <p:grpSpPr>
              <a:xfrm>
                <a:off x="6743564" y="1690731"/>
                <a:ext cx="214402" cy="202710"/>
                <a:chOff x="6743564" y="1690731"/>
                <a:chExt cx="214402" cy="202710"/>
              </a:xfrm>
            </p:grpSpPr>
            <p:sp>
              <p:nvSpPr>
                <p:cNvPr id="9444" name="Google Shape;9444;p5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57"/>
              <p:cNvGrpSpPr/>
              <p:nvPr/>
            </p:nvGrpSpPr>
            <p:grpSpPr>
              <a:xfrm>
                <a:off x="6915505" y="1193063"/>
                <a:ext cx="284947" cy="589637"/>
                <a:chOff x="6915505" y="1193063"/>
                <a:chExt cx="284947" cy="589637"/>
              </a:xfrm>
            </p:grpSpPr>
            <p:sp>
              <p:nvSpPr>
                <p:cNvPr id="9447" name="Google Shape;9447;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8" name="Google Shape;9448;p5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449" name="Google Shape;9449;p57"/>
            <p:cNvGrpSpPr/>
            <p:nvPr/>
          </p:nvGrpSpPr>
          <p:grpSpPr>
            <a:xfrm>
              <a:off x="6520337" y="1193063"/>
              <a:ext cx="341815" cy="801589"/>
              <a:chOff x="6520337" y="1193063"/>
              <a:chExt cx="341815" cy="801589"/>
            </a:xfrm>
          </p:grpSpPr>
          <p:grpSp>
            <p:nvGrpSpPr>
              <p:cNvPr id="9450" name="Google Shape;9450;p57"/>
              <p:cNvGrpSpPr/>
              <p:nvPr/>
            </p:nvGrpSpPr>
            <p:grpSpPr>
              <a:xfrm>
                <a:off x="6520337" y="1589527"/>
                <a:ext cx="213950" cy="405125"/>
                <a:chOff x="6520337" y="1589527"/>
                <a:chExt cx="213950" cy="405125"/>
              </a:xfrm>
            </p:grpSpPr>
            <p:sp>
              <p:nvSpPr>
                <p:cNvPr id="9451" name="Google Shape;9451;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57"/>
              <p:cNvGrpSpPr/>
              <p:nvPr/>
            </p:nvGrpSpPr>
            <p:grpSpPr>
              <a:xfrm>
                <a:off x="6577204" y="1193063"/>
                <a:ext cx="284947" cy="453562"/>
                <a:chOff x="6577204" y="1193063"/>
                <a:chExt cx="284947" cy="453562"/>
              </a:xfrm>
            </p:grpSpPr>
            <p:sp>
              <p:nvSpPr>
                <p:cNvPr id="9454" name="Google Shape;9454;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55" name="Google Shape;9455;p5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456" name="Google Shape;9456;p57"/>
            <p:cNvGrpSpPr/>
            <p:nvPr/>
          </p:nvGrpSpPr>
          <p:grpSpPr>
            <a:xfrm>
              <a:off x="6238903" y="1193063"/>
              <a:ext cx="300475" cy="901782"/>
              <a:chOff x="6238903" y="1193063"/>
              <a:chExt cx="300475" cy="901782"/>
            </a:xfrm>
          </p:grpSpPr>
          <p:grpSp>
            <p:nvGrpSpPr>
              <p:cNvPr id="9457" name="Google Shape;9457;p57"/>
              <p:cNvGrpSpPr/>
              <p:nvPr/>
            </p:nvGrpSpPr>
            <p:grpSpPr>
              <a:xfrm>
                <a:off x="6290865" y="1489315"/>
                <a:ext cx="248514" cy="605530"/>
                <a:chOff x="6290865" y="1489315"/>
                <a:chExt cx="248514" cy="605530"/>
              </a:xfrm>
            </p:grpSpPr>
            <p:sp>
              <p:nvSpPr>
                <p:cNvPr id="9458" name="Google Shape;9458;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5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57"/>
              <p:cNvGrpSpPr/>
              <p:nvPr/>
            </p:nvGrpSpPr>
            <p:grpSpPr>
              <a:xfrm>
                <a:off x="6238903" y="1193063"/>
                <a:ext cx="284947" cy="327512"/>
                <a:chOff x="6238903" y="1193063"/>
                <a:chExt cx="284947" cy="327512"/>
              </a:xfrm>
            </p:grpSpPr>
            <p:sp>
              <p:nvSpPr>
                <p:cNvPr id="9461" name="Google Shape;9461;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2" name="Google Shape;9462;p5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463" name="Google Shape;9463;p57"/>
            <p:cNvGrpSpPr/>
            <p:nvPr/>
          </p:nvGrpSpPr>
          <p:grpSpPr>
            <a:xfrm>
              <a:off x="5900602" y="1193063"/>
              <a:ext cx="444345" cy="1023338"/>
              <a:chOff x="5900602" y="1193063"/>
              <a:chExt cx="444345" cy="1023338"/>
            </a:xfrm>
          </p:grpSpPr>
          <p:grpSp>
            <p:nvGrpSpPr>
              <p:cNvPr id="9464" name="Google Shape;9464;p57"/>
              <p:cNvGrpSpPr/>
              <p:nvPr/>
            </p:nvGrpSpPr>
            <p:grpSpPr>
              <a:xfrm>
                <a:off x="6046501" y="1367785"/>
                <a:ext cx="298446" cy="848616"/>
                <a:chOff x="6046501" y="1367785"/>
                <a:chExt cx="298446" cy="848616"/>
              </a:xfrm>
            </p:grpSpPr>
            <p:sp>
              <p:nvSpPr>
                <p:cNvPr id="9465" name="Google Shape;9465;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57"/>
              <p:cNvGrpSpPr/>
              <p:nvPr/>
            </p:nvGrpSpPr>
            <p:grpSpPr>
              <a:xfrm>
                <a:off x="5900602" y="1193063"/>
                <a:ext cx="284947" cy="182312"/>
                <a:chOff x="5900602" y="1193063"/>
                <a:chExt cx="284947" cy="182312"/>
              </a:xfrm>
            </p:grpSpPr>
            <p:sp>
              <p:nvSpPr>
                <p:cNvPr id="9468" name="Google Shape;9468;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9" name="Google Shape;9469;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470" name="Google Shape;9470;p57"/>
          <p:cNvGrpSpPr/>
          <p:nvPr/>
        </p:nvGrpSpPr>
        <p:grpSpPr>
          <a:xfrm>
            <a:off x="7238484" y="1193208"/>
            <a:ext cx="1219413" cy="1051365"/>
            <a:chOff x="7287122" y="1165658"/>
            <a:chExt cx="1219413" cy="1051365"/>
          </a:xfrm>
        </p:grpSpPr>
        <p:grpSp>
          <p:nvGrpSpPr>
            <p:cNvPr id="9471" name="Google Shape;9471;p57"/>
            <p:cNvGrpSpPr/>
            <p:nvPr/>
          </p:nvGrpSpPr>
          <p:grpSpPr>
            <a:xfrm>
              <a:off x="7287122" y="1969723"/>
              <a:ext cx="1219413" cy="247300"/>
              <a:chOff x="7287122" y="1969723"/>
              <a:chExt cx="1219413" cy="247300"/>
            </a:xfrm>
          </p:grpSpPr>
          <p:sp>
            <p:nvSpPr>
              <p:cNvPr id="9472" name="Google Shape;9472;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3" name="Google Shape;9473;p57"/>
              <p:cNvGrpSpPr/>
              <p:nvPr/>
            </p:nvGrpSpPr>
            <p:grpSpPr>
              <a:xfrm>
                <a:off x="7287122" y="2063892"/>
                <a:ext cx="1151753" cy="73428"/>
                <a:chOff x="7287122" y="2063892"/>
                <a:chExt cx="1151753" cy="73428"/>
              </a:xfrm>
            </p:grpSpPr>
            <p:sp>
              <p:nvSpPr>
                <p:cNvPr id="9474" name="Google Shape;9474;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75" name="Google Shape;9475;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476" name="Google Shape;9476;p57"/>
            <p:cNvGrpSpPr/>
            <p:nvPr/>
          </p:nvGrpSpPr>
          <p:grpSpPr>
            <a:xfrm>
              <a:off x="7287122" y="1712201"/>
              <a:ext cx="1219403" cy="246767"/>
              <a:chOff x="7287122" y="1712201"/>
              <a:chExt cx="1219403" cy="246767"/>
            </a:xfrm>
          </p:grpSpPr>
          <p:sp>
            <p:nvSpPr>
              <p:cNvPr id="9477" name="Google Shape;9477;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8" name="Google Shape;9478;p57"/>
              <p:cNvGrpSpPr/>
              <p:nvPr/>
            </p:nvGrpSpPr>
            <p:grpSpPr>
              <a:xfrm>
                <a:off x="7287122" y="1842861"/>
                <a:ext cx="1005303" cy="73419"/>
                <a:chOff x="7287122" y="1842861"/>
                <a:chExt cx="1005303" cy="73419"/>
              </a:xfrm>
            </p:grpSpPr>
            <p:sp>
              <p:nvSpPr>
                <p:cNvPr id="9479" name="Google Shape;9479;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80" name="Google Shape;9480;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481" name="Google Shape;9481;p57"/>
            <p:cNvGrpSpPr/>
            <p:nvPr/>
          </p:nvGrpSpPr>
          <p:grpSpPr>
            <a:xfrm>
              <a:off x="7287122" y="1447520"/>
              <a:ext cx="1219403" cy="286667"/>
              <a:chOff x="7287122" y="1447520"/>
              <a:chExt cx="1219403" cy="286667"/>
            </a:xfrm>
          </p:grpSpPr>
          <p:sp>
            <p:nvSpPr>
              <p:cNvPr id="9482" name="Google Shape;9482;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3" name="Google Shape;9483;p57"/>
              <p:cNvGrpSpPr/>
              <p:nvPr/>
            </p:nvGrpSpPr>
            <p:grpSpPr>
              <a:xfrm>
                <a:off x="7287122" y="1581977"/>
                <a:ext cx="852803" cy="73428"/>
                <a:chOff x="7287122" y="1581977"/>
                <a:chExt cx="852803" cy="73428"/>
              </a:xfrm>
            </p:grpSpPr>
            <p:sp>
              <p:nvSpPr>
                <p:cNvPr id="9484" name="Google Shape;9484;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85" name="Google Shape;9485;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486" name="Google Shape;9486;p57"/>
            <p:cNvGrpSpPr/>
            <p:nvPr/>
          </p:nvGrpSpPr>
          <p:grpSpPr>
            <a:xfrm>
              <a:off x="7287122" y="1165658"/>
              <a:ext cx="1219403" cy="344253"/>
              <a:chOff x="7287122" y="1165658"/>
              <a:chExt cx="1219403" cy="344253"/>
            </a:xfrm>
          </p:grpSpPr>
          <p:sp>
            <p:nvSpPr>
              <p:cNvPr id="9487" name="Google Shape;9487;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8" name="Google Shape;9488;p57"/>
              <p:cNvGrpSpPr/>
              <p:nvPr/>
            </p:nvGrpSpPr>
            <p:grpSpPr>
              <a:xfrm>
                <a:off x="7287122" y="1341025"/>
                <a:ext cx="695703" cy="73419"/>
                <a:chOff x="7287122" y="1341025"/>
                <a:chExt cx="695703" cy="73419"/>
              </a:xfrm>
            </p:grpSpPr>
            <p:sp>
              <p:nvSpPr>
                <p:cNvPr id="9489" name="Google Shape;9489;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90" name="Google Shape;9490;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6"/>
        <p:cNvGrpSpPr/>
        <p:nvPr/>
      </p:nvGrpSpPr>
      <p:grpSpPr>
        <a:xfrm>
          <a:off x="0" y="0"/>
          <a:ext cx="0" cy="0"/>
          <a:chOff x="0" y="0"/>
          <a:chExt cx="0" cy="0"/>
        </a:xfrm>
      </p:grpSpPr>
      <p:sp>
        <p:nvSpPr>
          <p:cNvPr id="147" name="Google Shape;147;p29"/>
          <p:cNvSpPr txBox="1">
            <a:spLocks noGrp="1"/>
          </p:cNvSpPr>
          <p:nvPr>
            <p:ph type="subTitle" idx="1"/>
          </p:nvPr>
        </p:nvSpPr>
        <p:spPr>
          <a:xfrm>
            <a:off x="1754500" y="700900"/>
            <a:ext cx="5634900" cy="1955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48" name="Google Shape;148;p29"/>
          <p:cNvSpPr txBox="1">
            <a:spLocks noGrp="1"/>
          </p:cNvSpPr>
          <p:nvPr>
            <p:ph type="ctrTitle"/>
          </p:nvPr>
        </p:nvSpPr>
        <p:spPr>
          <a:xfrm>
            <a:off x="3134250" y="3878388"/>
            <a:ext cx="2875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grpSp>
        <p:nvGrpSpPr>
          <p:cNvPr id="149" name="Google Shape;149;p29"/>
          <p:cNvGrpSpPr/>
          <p:nvPr/>
        </p:nvGrpSpPr>
        <p:grpSpPr>
          <a:xfrm>
            <a:off x="1601858" y="912909"/>
            <a:ext cx="5950469" cy="2007963"/>
            <a:chOff x="3013175" y="4489825"/>
            <a:chExt cx="1829000" cy="982850"/>
          </a:xfrm>
        </p:grpSpPr>
        <p:sp>
          <p:nvSpPr>
            <p:cNvPr id="150" name="Google Shape;150;p29"/>
            <p:cNvSpPr/>
            <p:nvPr/>
          </p:nvSpPr>
          <p:spPr>
            <a:xfrm>
              <a:off x="3053600" y="4530125"/>
              <a:ext cx="1748175" cy="902150"/>
            </a:xfrm>
            <a:custGeom>
              <a:avLst/>
              <a:gdLst/>
              <a:ahLst/>
              <a:cxnLst/>
              <a:rect l="l" t="t" r="r" b="b"/>
              <a:pathLst>
                <a:path w="69927" h="36086" extrusionOk="0">
                  <a:moveTo>
                    <a:pt x="222" y="206"/>
                  </a:moveTo>
                  <a:lnTo>
                    <a:pt x="56543" y="255"/>
                  </a:lnTo>
                  <a:lnTo>
                    <a:pt x="69665" y="268"/>
                  </a:lnTo>
                  <a:cubicBezTo>
                    <a:pt x="69661" y="5585"/>
                    <a:pt x="69657" y="10907"/>
                    <a:pt x="69653" y="16229"/>
                  </a:cubicBezTo>
                  <a:cubicBezTo>
                    <a:pt x="69649" y="22249"/>
                    <a:pt x="69632" y="28145"/>
                    <a:pt x="69706" y="33553"/>
                  </a:cubicBezTo>
                  <a:cubicBezTo>
                    <a:pt x="69724" y="34904"/>
                    <a:pt x="69753" y="35641"/>
                    <a:pt x="69784" y="35863"/>
                  </a:cubicBezTo>
                  <a:lnTo>
                    <a:pt x="69784" y="35863"/>
                  </a:lnTo>
                  <a:cubicBezTo>
                    <a:pt x="69729" y="35857"/>
                    <a:pt x="69545" y="35851"/>
                    <a:pt x="69300" y="35851"/>
                  </a:cubicBezTo>
                  <a:lnTo>
                    <a:pt x="34714" y="35880"/>
                  </a:lnTo>
                  <a:lnTo>
                    <a:pt x="201" y="35880"/>
                  </a:lnTo>
                  <a:cubicBezTo>
                    <a:pt x="209" y="24058"/>
                    <a:pt x="213" y="12216"/>
                    <a:pt x="222" y="346"/>
                  </a:cubicBezTo>
                  <a:lnTo>
                    <a:pt x="222" y="206"/>
                  </a:lnTo>
                  <a:close/>
                  <a:moveTo>
                    <a:pt x="17" y="1"/>
                  </a:moveTo>
                  <a:lnTo>
                    <a:pt x="17" y="8737"/>
                  </a:lnTo>
                  <a:cubicBezTo>
                    <a:pt x="12" y="17579"/>
                    <a:pt x="4" y="26775"/>
                    <a:pt x="0" y="36081"/>
                  </a:cubicBezTo>
                  <a:lnTo>
                    <a:pt x="18030" y="36085"/>
                  </a:lnTo>
                  <a:lnTo>
                    <a:pt x="35809" y="36065"/>
                  </a:lnTo>
                  <a:cubicBezTo>
                    <a:pt x="47540" y="36036"/>
                    <a:pt x="58960" y="35983"/>
                    <a:pt x="69550" y="35876"/>
                  </a:cubicBezTo>
                  <a:cubicBezTo>
                    <a:pt x="69680" y="35875"/>
                    <a:pt x="69755" y="35872"/>
                    <a:pt x="69785" y="35869"/>
                  </a:cubicBezTo>
                  <a:lnTo>
                    <a:pt x="69785" y="35869"/>
                  </a:lnTo>
                  <a:cubicBezTo>
                    <a:pt x="69792" y="35913"/>
                    <a:pt x="69798" y="35935"/>
                    <a:pt x="69805" y="35935"/>
                  </a:cubicBezTo>
                  <a:cubicBezTo>
                    <a:pt x="69865" y="35935"/>
                    <a:pt x="69926" y="34067"/>
                    <a:pt x="69924" y="31046"/>
                  </a:cubicBezTo>
                  <a:cubicBezTo>
                    <a:pt x="69924" y="20706"/>
                    <a:pt x="69924" y="10362"/>
                    <a:pt x="69920" y="13"/>
                  </a:cubicBezTo>
                  <a:lnTo>
                    <a:pt x="17"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rgbClr val="4824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94"/>
        <p:cNvGrpSpPr/>
        <p:nvPr/>
      </p:nvGrpSpPr>
      <p:grpSpPr>
        <a:xfrm>
          <a:off x="0" y="0"/>
          <a:ext cx="0" cy="0"/>
          <a:chOff x="0" y="0"/>
          <a:chExt cx="0" cy="0"/>
        </a:xfrm>
      </p:grpSpPr>
      <p:sp>
        <p:nvSpPr>
          <p:cNvPr id="9495" name="Google Shape;9495;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96" name="Google Shape;9496;p5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9497" name="Google Shape;9497;p58"/>
          <p:cNvGrpSpPr/>
          <p:nvPr/>
        </p:nvGrpSpPr>
        <p:grpSpPr>
          <a:xfrm>
            <a:off x="866243" y="2291587"/>
            <a:ext cx="415546" cy="355053"/>
            <a:chOff x="866243" y="2291587"/>
            <a:chExt cx="415546" cy="355053"/>
          </a:xfrm>
        </p:grpSpPr>
        <p:sp>
          <p:nvSpPr>
            <p:cNvPr id="9498" name="Google Shape;9498;p5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3" name="Google Shape;9503;p5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4" name="Google Shape;9504;p58"/>
          <p:cNvGrpSpPr/>
          <p:nvPr/>
        </p:nvGrpSpPr>
        <p:grpSpPr>
          <a:xfrm>
            <a:off x="1958520" y="2302574"/>
            <a:ext cx="359213" cy="327807"/>
            <a:chOff x="1958520" y="2302574"/>
            <a:chExt cx="359213" cy="327807"/>
          </a:xfrm>
        </p:grpSpPr>
        <p:sp>
          <p:nvSpPr>
            <p:cNvPr id="9505" name="Google Shape;9505;p5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58"/>
          <p:cNvGrpSpPr/>
          <p:nvPr/>
        </p:nvGrpSpPr>
        <p:grpSpPr>
          <a:xfrm>
            <a:off x="2579882" y="2287427"/>
            <a:ext cx="207582" cy="359594"/>
            <a:chOff x="2656082" y="2287427"/>
            <a:chExt cx="207582" cy="359594"/>
          </a:xfrm>
        </p:grpSpPr>
        <p:sp>
          <p:nvSpPr>
            <p:cNvPr id="9509" name="Google Shape;9509;p5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58"/>
          <p:cNvGrpSpPr/>
          <p:nvPr/>
        </p:nvGrpSpPr>
        <p:grpSpPr>
          <a:xfrm>
            <a:off x="3049653" y="2321468"/>
            <a:ext cx="362991" cy="290018"/>
            <a:chOff x="3049653" y="2321468"/>
            <a:chExt cx="362991" cy="290018"/>
          </a:xfrm>
        </p:grpSpPr>
        <p:sp>
          <p:nvSpPr>
            <p:cNvPr id="9514" name="Google Shape;9514;p5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58"/>
          <p:cNvGrpSpPr/>
          <p:nvPr/>
        </p:nvGrpSpPr>
        <p:grpSpPr>
          <a:xfrm>
            <a:off x="3564243" y="2289904"/>
            <a:ext cx="422342" cy="355243"/>
            <a:chOff x="3564243" y="2289904"/>
            <a:chExt cx="422342" cy="355243"/>
          </a:xfrm>
        </p:grpSpPr>
        <p:sp>
          <p:nvSpPr>
            <p:cNvPr id="9519" name="Google Shape;9519;p5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4" name="Google Shape;9524;p5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5" name="Google Shape;9525;p58"/>
          <p:cNvGrpSpPr/>
          <p:nvPr/>
        </p:nvGrpSpPr>
        <p:grpSpPr>
          <a:xfrm>
            <a:off x="4687894" y="2289713"/>
            <a:ext cx="359594" cy="353909"/>
            <a:chOff x="4687894" y="2289713"/>
            <a:chExt cx="359594" cy="353909"/>
          </a:xfrm>
        </p:grpSpPr>
        <p:sp>
          <p:nvSpPr>
            <p:cNvPr id="9526" name="Google Shape;9526;p5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9" name="Google Shape;9529;p5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0" name="Google Shape;9530;p58"/>
          <p:cNvGrpSpPr/>
          <p:nvPr/>
        </p:nvGrpSpPr>
        <p:grpSpPr>
          <a:xfrm>
            <a:off x="6372624" y="2308227"/>
            <a:ext cx="263567" cy="317614"/>
            <a:chOff x="6421399" y="2308227"/>
            <a:chExt cx="263567" cy="317614"/>
          </a:xfrm>
        </p:grpSpPr>
        <p:sp>
          <p:nvSpPr>
            <p:cNvPr id="9531" name="Google Shape;9531;p5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58"/>
          <p:cNvGrpSpPr/>
          <p:nvPr/>
        </p:nvGrpSpPr>
        <p:grpSpPr>
          <a:xfrm>
            <a:off x="6870193" y="2295620"/>
            <a:ext cx="360356" cy="343462"/>
            <a:chOff x="6870193" y="2295620"/>
            <a:chExt cx="360356" cy="343462"/>
          </a:xfrm>
        </p:grpSpPr>
        <p:sp>
          <p:nvSpPr>
            <p:cNvPr id="9536" name="Google Shape;9536;p5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5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58"/>
          <p:cNvGrpSpPr/>
          <p:nvPr/>
        </p:nvGrpSpPr>
        <p:grpSpPr>
          <a:xfrm>
            <a:off x="7441465" y="2302860"/>
            <a:ext cx="342192" cy="327140"/>
            <a:chOff x="7441465" y="2302860"/>
            <a:chExt cx="342192" cy="327140"/>
          </a:xfrm>
        </p:grpSpPr>
        <p:sp>
          <p:nvSpPr>
            <p:cNvPr id="9539" name="Google Shape;9539;p5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58"/>
          <p:cNvGrpSpPr/>
          <p:nvPr/>
        </p:nvGrpSpPr>
        <p:grpSpPr>
          <a:xfrm>
            <a:off x="7989683" y="2350207"/>
            <a:ext cx="332761" cy="234066"/>
            <a:chOff x="7989683" y="2350207"/>
            <a:chExt cx="332761" cy="234066"/>
          </a:xfrm>
        </p:grpSpPr>
        <p:sp>
          <p:nvSpPr>
            <p:cNvPr id="9542" name="Google Shape;9542;p5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5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58"/>
          <p:cNvGrpSpPr/>
          <p:nvPr/>
        </p:nvGrpSpPr>
        <p:grpSpPr>
          <a:xfrm>
            <a:off x="5823294" y="2309751"/>
            <a:ext cx="315327" cy="314978"/>
            <a:chOff x="5823294" y="2309751"/>
            <a:chExt cx="315327" cy="314978"/>
          </a:xfrm>
        </p:grpSpPr>
        <p:sp>
          <p:nvSpPr>
            <p:cNvPr id="9549" name="Google Shape;9549;p5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5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58"/>
          <p:cNvGrpSpPr/>
          <p:nvPr/>
        </p:nvGrpSpPr>
        <p:grpSpPr>
          <a:xfrm>
            <a:off x="2497275" y="2744159"/>
            <a:ext cx="370930" cy="370549"/>
            <a:chOff x="2497275" y="2744159"/>
            <a:chExt cx="370930" cy="370549"/>
          </a:xfrm>
        </p:grpSpPr>
        <p:sp>
          <p:nvSpPr>
            <p:cNvPr id="9567" name="Google Shape;9567;p5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58"/>
          <p:cNvGrpSpPr/>
          <p:nvPr/>
        </p:nvGrpSpPr>
        <p:grpSpPr>
          <a:xfrm>
            <a:off x="860940" y="2746477"/>
            <a:ext cx="371883" cy="365691"/>
            <a:chOff x="860940" y="2746477"/>
            <a:chExt cx="371883" cy="365691"/>
          </a:xfrm>
        </p:grpSpPr>
        <p:sp>
          <p:nvSpPr>
            <p:cNvPr id="9574" name="Google Shape;9574;p5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5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58"/>
          <p:cNvGrpSpPr/>
          <p:nvPr/>
        </p:nvGrpSpPr>
        <p:grpSpPr>
          <a:xfrm>
            <a:off x="1493849" y="2775533"/>
            <a:ext cx="283985" cy="341080"/>
            <a:chOff x="1493849" y="2775533"/>
            <a:chExt cx="283985" cy="341080"/>
          </a:xfrm>
        </p:grpSpPr>
        <p:sp>
          <p:nvSpPr>
            <p:cNvPr id="9580" name="Google Shape;9580;p5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58"/>
          <p:cNvGrpSpPr/>
          <p:nvPr/>
        </p:nvGrpSpPr>
        <p:grpSpPr>
          <a:xfrm>
            <a:off x="1952836" y="2774422"/>
            <a:ext cx="372835" cy="342573"/>
            <a:chOff x="1952836" y="2774422"/>
            <a:chExt cx="372835" cy="342573"/>
          </a:xfrm>
        </p:grpSpPr>
        <p:sp>
          <p:nvSpPr>
            <p:cNvPr id="9583" name="Google Shape;9583;p5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5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58"/>
          <p:cNvGrpSpPr/>
          <p:nvPr/>
        </p:nvGrpSpPr>
        <p:grpSpPr>
          <a:xfrm>
            <a:off x="3079916" y="2744477"/>
            <a:ext cx="332729" cy="372518"/>
            <a:chOff x="3079916" y="2744477"/>
            <a:chExt cx="332729" cy="372518"/>
          </a:xfrm>
        </p:grpSpPr>
        <p:sp>
          <p:nvSpPr>
            <p:cNvPr id="9587" name="Google Shape;9587;p5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5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58"/>
          <p:cNvGrpSpPr/>
          <p:nvPr/>
        </p:nvGrpSpPr>
        <p:grpSpPr>
          <a:xfrm>
            <a:off x="3620576" y="2745525"/>
            <a:ext cx="336889" cy="355592"/>
            <a:chOff x="3620576" y="2745525"/>
            <a:chExt cx="336889" cy="355592"/>
          </a:xfrm>
        </p:grpSpPr>
        <p:sp>
          <p:nvSpPr>
            <p:cNvPr id="9591" name="Google Shape;9591;p5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5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58"/>
          <p:cNvGrpSpPr/>
          <p:nvPr/>
        </p:nvGrpSpPr>
        <p:grpSpPr>
          <a:xfrm>
            <a:off x="4126815" y="2760704"/>
            <a:ext cx="380393" cy="363118"/>
            <a:chOff x="4126815" y="2760704"/>
            <a:chExt cx="380393" cy="363118"/>
          </a:xfrm>
        </p:grpSpPr>
        <p:sp>
          <p:nvSpPr>
            <p:cNvPr id="9594" name="Google Shape;9594;p5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58"/>
          <p:cNvGrpSpPr/>
          <p:nvPr/>
        </p:nvGrpSpPr>
        <p:grpSpPr>
          <a:xfrm>
            <a:off x="4675986" y="2745684"/>
            <a:ext cx="381346" cy="368644"/>
            <a:chOff x="4675986" y="2745684"/>
            <a:chExt cx="381346" cy="368644"/>
          </a:xfrm>
        </p:grpSpPr>
        <p:sp>
          <p:nvSpPr>
            <p:cNvPr id="9599" name="Google Shape;9599;p5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58"/>
          <p:cNvGrpSpPr/>
          <p:nvPr/>
        </p:nvGrpSpPr>
        <p:grpSpPr>
          <a:xfrm>
            <a:off x="5220616" y="2791061"/>
            <a:ext cx="373185" cy="302466"/>
            <a:chOff x="5220616" y="2791061"/>
            <a:chExt cx="373185" cy="302466"/>
          </a:xfrm>
        </p:grpSpPr>
        <p:sp>
          <p:nvSpPr>
            <p:cNvPr id="9602" name="Google Shape;9602;p5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58"/>
          <p:cNvGrpSpPr/>
          <p:nvPr/>
        </p:nvGrpSpPr>
        <p:grpSpPr>
          <a:xfrm>
            <a:off x="5788661" y="2772517"/>
            <a:ext cx="284366" cy="344097"/>
            <a:chOff x="5864861" y="2772517"/>
            <a:chExt cx="284366" cy="344097"/>
          </a:xfrm>
        </p:grpSpPr>
        <p:sp>
          <p:nvSpPr>
            <p:cNvPr id="9621" name="Google Shape;9621;p5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7" name="Google Shape;9627;p5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8" name="Google Shape;9628;p58"/>
          <p:cNvGrpSpPr/>
          <p:nvPr/>
        </p:nvGrpSpPr>
        <p:grpSpPr>
          <a:xfrm>
            <a:off x="6974158" y="2789537"/>
            <a:ext cx="255247" cy="327458"/>
            <a:chOff x="6974158" y="2789537"/>
            <a:chExt cx="255247" cy="327458"/>
          </a:xfrm>
        </p:grpSpPr>
        <p:sp>
          <p:nvSpPr>
            <p:cNvPr id="9629" name="Google Shape;9629;p5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58"/>
          <p:cNvGrpSpPr/>
          <p:nvPr/>
        </p:nvGrpSpPr>
        <p:grpSpPr>
          <a:xfrm>
            <a:off x="7530697" y="2790299"/>
            <a:ext cx="244291" cy="326314"/>
            <a:chOff x="7530697" y="2790299"/>
            <a:chExt cx="244291" cy="326314"/>
          </a:xfrm>
        </p:grpSpPr>
        <p:sp>
          <p:nvSpPr>
            <p:cNvPr id="9636" name="Google Shape;9636;p5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58"/>
          <p:cNvGrpSpPr/>
          <p:nvPr/>
        </p:nvGrpSpPr>
        <p:grpSpPr>
          <a:xfrm>
            <a:off x="7988191" y="2832248"/>
            <a:ext cx="332348" cy="283985"/>
            <a:chOff x="7988191" y="2832248"/>
            <a:chExt cx="332348" cy="283985"/>
          </a:xfrm>
        </p:grpSpPr>
        <p:sp>
          <p:nvSpPr>
            <p:cNvPr id="9643" name="Google Shape;9643;p5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6" name="Google Shape;9646;p5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7" name="Google Shape;9647;p58"/>
          <p:cNvGrpSpPr/>
          <p:nvPr/>
        </p:nvGrpSpPr>
        <p:grpSpPr>
          <a:xfrm>
            <a:off x="3588440" y="3258368"/>
            <a:ext cx="364484" cy="262423"/>
            <a:chOff x="3588440" y="3258368"/>
            <a:chExt cx="364484" cy="262423"/>
          </a:xfrm>
        </p:grpSpPr>
        <p:sp>
          <p:nvSpPr>
            <p:cNvPr id="9648" name="Google Shape;9648;p5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4" name="Google Shape;9654;p5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5" name="Google Shape;9655;p58"/>
          <p:cNvGrpSpPr/>
          <p:nvPr/>
        </p:nvGrpSpPr>
        <p:grpSpPr>
          <a:xfrm>
            <a:off x="5765817" y="3227724"/>
            <a:ext cx="364865" cy="324822"/>
            <a:chOff x="5765817" y="3227724"/>
            <a:chExt cx="364865" cy="324822"/>
          </a:xfrm>
        </p:grpSpPr>
        <p:sp>
          <p:nvSpPr>
            <p:cNvPr id="9656" name="Google Shape;9656;p5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58"/>
          <p:cNvGrpSpPr/>
          <p:nvPr/>
        </p:nvGrpSpPr>
        <p:grpSpPr>
          <a:xfrm>
            <a:off x="6228583" y="3237664"/>
            <a:ext cx="446539" cy="303895"/>
            <a:chOff x="6228583" y="3237664"/>
            <a:chExt cx="446539" cy="303895"/>
          </a:xfrm>
        </p:grpSpPr>
        <p:sp>
          <p:nvSpPr>
            <p:cNvPr id="9660" name="Google Shape;9660;p5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5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5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5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58"/>
          <p:cNvGrpSpPr/>
          <p:nvPr/>
        </p:nvGrpSpPr>
        <p:grpSpPr>
          <a:xfrm>
            <a:off x="865862" y="3207306"/>
            <a:ext cx="364484" cy="364897"/>
            <a:chOff x="865862" y="3207306"/>
            <a:chExt cx="364484" cy="364897"/>
          </a:xfrm>
        </p:grpSpPr>
        <p:sp>
          <p:nvSpPr>
            <p:cNvPr id="9678" name="Google Shape;9678;p5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5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5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58"/>
          <p:cNvGrpSpPr/>
          <p:nvPr/>
        </p:nvGrpSpPr>
        <p:grpSpPr>
          <a:xfrm>
            <a:off x="1404617" y="3226962"/>
            <a:ext cx="370168" cy="325965"/>
            <a:chOff x="1404617" y="3226962"/>
            <a:chExt cx="370168" cy="325965"/>
          </a:xfrm>
        </p:grpSpPr>
        <p:sp>
          <p:nvSpPr>
            <p:cNvPr id="9693" name="Google Shape;9693;p5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5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5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5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5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58"/>
          <p:cNvGrpSpPr/>
          <p:nvPr/>
        </p:nvGrpSpPr>
        <p:grpSpPr>
          <a:xfrm>
            <a:off x="1954741" y="3212419"/>
            <a:ext cx="366389" cy="354481"/>
            <a:chOff x="1954741" y="3212419"/>
            <a:chExt cx="366389" cy="354481"/>
          </a:xfrm>
        </p:grpSpPr>
        <p:sp>
          <p:nvSpPr>
            <p:cNvPr id="9703" name="Google Shape;9703;p5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5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5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5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58"/>
          <p:cNvGrpSpPr/>
          <p:nvPr/>
        </p:nvGrpSpPr>
        <p:grpSpPr>
          <a:xfrm>
            <a:off x="3043239" y="3215626"/>
            <a:ext cx="366008" cy="348670"/>
            <a:chOff x="3043239" y="3215626"/>
            <a:chExt cx="366008" cy="348670"/>
          </a:xfrm>
        </p:grpSpPr>
        <p:sp>
          <p:nvSpPr>
            <p:cNvPr id="9711" name="Google Shape;9711;p5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58"/>
          <p:cNvGrpSpPr/>
          <p:nvPr/>
        </p:nvGrpSpPr>
        <p:grpSpPr>
          <a:xfrm>
            <a:off x="4218333" y="3184982"/>
            <a:ext cx="209107" cy="383442"/>
            <a:chOff x="4218333" y="3184982"/>
            <a:chExt cx="209107" cy="383442"/>
          </a:xfrm>
        </p:grpSpPr>
        <p:sp>
          <p:nvSpPr>
            <p:cNvPr id="9714" name="Google Shape;9714;p5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5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7" name="Google Shape;9717;p58"/>
          <p:cNvGrpSpPr/>
          <p:nvPr/>
        </p:nvGrpSpPr>
        <p:grpSpPr>
          <a:xfrm>
            <a:off x="6896644" y="3216007"/>
            <a:ext cx="322917" cy="347876"/>
            <a:chOff x="6896644" y="3216007"/>
            <a:chExt cx="322917" cy="347876"/>
          </a:xfrm>
        </p:grpSpPr>
        <p:sp>
          <p:nvSpPr>
            <p:cNvPr id="9718" name="Google Shape;9718;p5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5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58"/>
          <p:cNvGrpSpPr/>
          <p:nvPr/>
        </p:nvGrpSpPr>
        <p:grpSpPr>
          <a:xfrm>
            <a:off x="7429366" y="3223183"/>
            <a:ext cx="334634" cy="333904"/>
            <a:chOff x="7429366" y="3223183"/>
            <a:chExt cx="334634" cy="333904"/>
          </a:xfrm>
        </p:grpSpPr>
        <p:sp>
          <p:nvSpPr>
            <p:cNvPr id="9726" name="Google Shape;9726;p5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8" name="Google Shape;9728;p5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9" name="Google Shape;9729;p58"/>
          <p:cNvGrpSpPr/>
          <p:nvPr/>
        </p:nvGrpSpPr>
        <p:grpSpPr>
          <a:xfrm>
            <a:off x="5216456" y="3725484"/>
            <a:ext cx="356196" cy="265631"/>
            <a:chOff x="5216456" y="3725484"/>
            <a:chExt cx="356196" cy="265631"/>
          </a:xfrm>
        </p:grpSpPr>
        <p:sp>
          <p:nvSpPr>
            <p:cNvPr id="9730" name="Google Shape;9730;p5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5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58"/>
          <p:cNvGrpSpPr/>
          <p:nvPr/>
        </p:nvGrpSpPr>
        <p:grpSpPr>
          <a:xfrm>
            <a:off x="6849393" y="3733994"/>
            <a:ext cx="355053" cy="248038"/>
            <a:chOff x="6849393" y="3733994"/>
            <a:chExt cx="355053" cy="248038"/>
          </a:xfrm>
        </p:grpSpPr>
        <p:sp>
          <p:nvSpPr>
            <p:cNvPr id="9733" name="Google Shape;9733;p5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5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58"/>
          <p:cNvGrpSpPr/>
          <p:nvPr/>
        </p:nvGrpSpPr>
        <p:grpSpPr>
          <a:xfrm>
            <a:off x="7918997" y="3714687"/>
            <a:ext cx="392111" cy="280206"/>
            <a:chOff x="7918997" y="3714687"/>
            <a:chExt cx="392111" cy="280206"/>
          </a:xfrm>
        </p:grpSpPr>
        <p:sp>
          <p:nvSpPr>
            <p:cNvPr id="9739" name="Google Shape;9739;p5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4" name="Google Shape;9744;p5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5" name="Google Shape;9745;p58"/>
          <p:cNvGrpSpPr/>
          <p:nvPr/>
        </p:nvGrpSpPr>
        <p:grpSpPr>
          <a:xfrm>
            <a:off x="1408777" y="3680964"/>
            <a:ext cx="357720" cy="355148"/>
            <a:chOff x="1408777" y="3680964"/>
            <a:chExt cx="357720" cy="355148"/>
          </a:xfrm>
        </p:grpSpPr>
        <p:sp>
          <p:nvSpPr>
            <p:cNvPr id="9746" name="Google Shape;9746;p5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58"/>
          <p:cNvGrpSpPr/>
          <p:nvPr/>
        </p:nvGrpSpPr>
        <p:grpSpPr>
          <a:xfrm>
            <a:off x="1952836" y="3680964"/>
            <a:ext cx="357720" cy="355148"/>
            <a:chOff x="1952836" y="3680964"/>
            <a:chExt cx="357720" cy="355148"/>
          </a:xfrm>
        </p:grpSpPr>
        <p:sp>
          <p:nvSpPr>
            <p:cNvPr id="9752" name="Google Shape;9752;p5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5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58"/>
          <p:cNvGrpSpPr/>
          <p:nvPr/>
        </p:nvGrpSpPr>
        <p:grpSpPr>
          <a:xfrm>
            <a:off x="2496894" y="3680964"/>
            <a:ext cx="357720" cy="355148"/>
            <a:chOff x="2496894" y="3680964"/>
            <a:chExt cx="357720" cy="355148"/>
          </a:xfrm>
        </p:grpSpPr>
        <p:sp>
          <p:nvSpPr>
            <p:cNvPr id="9758" name="Google Shape;9758;p5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5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5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58"/>
          <p:cNvGrpSpPr/>
          <p:nvPr/>
        </p:nvGrpSpPr>
        <p:grpSpPr>
          <a:xfrm>
            <a:off x="3040984" y="3681059"/>
            <a:ext cx="356164" cy="355815"/>
            <a:chOff x="3040984" y="3681059"/>
            <a:chExt cx="356164" cy="355815"/>
          </a:xfrm>
        </p:grpSpPr>
        <p:sp>
          <p:nvSpPr>
            <p:cNvPr id="9764" name="Google Shape;9764;p5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58"/>
          <p:cNvGrpSpPr/>
          <p:nvPr/>
        </p:nvGrpSpPr>
        <p:grpSpPr>
          <a:xfrm>
            <a:off x="3584280" y="3699191"/>
            <a:ext cx="358069" cy="317995"/>
            <a:chOff x="3584280" y="3699191"/>
            <a:chExt cx="358069" cy="317995"/>
          </a:xfrm>
        </p:grpSpPr>
        <p:sp>
          <p:nvSpPr>
            <p:cNvPr id="9768" name="Google Shape;9768;p5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58"/>
          <p:cNvGrpSpPr/>
          <p:nvPr/>
        </p:nvGrpSpPr>
        <p:grpSpPr>
          <a:xfrm>
            <a:off x="4129482" y="3681059"/>
            <a:ext cx="355402" cy="354291"/>
            <a:chOff x="4129482" y="3681059"/>
            <a:chExt cx="355402" cy="354291"/>
          </a:xfrm>
        </p:grpSpPr>
        <p:sp>
          <p:nvSpPr>
            <p:cNvPr id="9773" name="Google Shape;9773;p5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58"/>
          <p:cNvGrpSpPr/>
          <p:nvPr/>
        </p:nvGrpSpPr>
        <p:grpSpPr>
          <a:xfrm>
            <a:off x="4673540" y="3680297"/>
            <a:ext cx="355434" cy="355815"/>
            <a:chOff x="4673540" y="3680297"/>
            <a:chExt cx="355434" cy="355815"/>
          </a:xfrm>
        </p:grpSpPr>
        <p:sp>
          <p:nvSpPr>
            <p:cNvPr id="9778" name="Google Shape;9778;p5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5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58"/>
          <p:cNvGrpSpPr/>
          <p:nvPr/>
        </p:nvGrpSpPr>
        <p:grpSpPr>
          <a:xfrm>
            <a:off x="5779408" y="3699191"/>
            <a:ext cx="317645" cy="318757"/>
            <a:chOff x="5779408" y="3699191"/>
            <a:chExt cx="317645" cy="318757"/>
          </a:xfrm>
        </p:grpSpPr>
        <p:sp>
          <p:nvSpPr>
            <p:cNvPr id="9782" name="Google Shape;9782;p5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4" name="Google Shape;9784;p5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5" name="Google Shape;9785;p58"/>
          <p:cNvGrpSpPr/>
          <p:nvPr/>
        </p:nvGrpSpPr>
        <p:grpSpPr>
          <a:xfrm>
            <a:off x="7390435" y="3680868"/>
            <a:ext cx="372073" cy="355243"/>
            <a:chOff x="7390435" y="3680868"/>
            <a:chExt cx="372073" cy="355243"/>
          </a:xfrm>
        </p:grpSpPr>
        <p:sp>
          <p:nvSpPr>
            <p:cNvPr id="9786" name="Google Shape;9786;p5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58"/>
          <p:cNvGrpSpPr/>
          <p:nvPr/>
        </p:nvGrpSpPr>
        <p:grpSpPr>
          <a:xfrm>
            <a:off x="1421638" y="4125629"/>
            <a:ext cx="374709" cy="374010"/>
            <a:chOff x="1421638" y="4125629"/>
            <a:chExt cx="374709" cy="374010"/>
          </a:xfrm>
        </p:grpSpPr>
        <p:sp>
          <p:nvSpPr>
            <p:cNvPr id="9793" name="Google Shape;9793;p5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58"/>
          <p:cNvGrpSpPr/>
          <p:nvPr/>
        </p:nvGrpSpPr>
        <p:grpSpPr>
          <a:xfrm>
            <a:off x="1973254" y="4156304"/>
            <a:ext cx="357720" cy="342192"/>
            <a:chOff x="1973254" y="4156304"/>
            <a:chExt cx="357720" cy="342192"/>
          </a:xfrm>
        </p:grpSpPr>
        <p:sp>
          <p:nvSpPr>
            <p:cNvPr id="9796" name="Google Shape;9796;p5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5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5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58"/>
          <p:cNvGrpSpPr/>
          <p:nvPr/>
        </p:nvGrpSpPr>
        <p:grpSpPr>
          <a:xfrm>
            <a:off x="2523759" y="4135505"/>
            <a:ext cx="341049" cy="340318"/>
            <a:chOff x="2523759" y="4135505"/>
            <a:chExt cx="341049" cy="340318"/>
          </a:xfrm>
        </p:grpSpPr>
        <p:sp>
          <p:nvSpPr>
            <p:cNvPr id="9803" name="Google Shape;9803;p5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58"/>
          <p:cNvGrpSpPr/>
          <p:nvPr/>
        </p:nvGrpSpPr>
        <p:grpSpPr>
          <a:xfrm>
            <a:off x="3040603" y="4130360"/>
            <a:ext cx="392079" cy="350353"/>
            <a:chOff x="3040603" y="4130360"/>
            <a:chExt cx="392079" cy="350353"/>
          </a:xfrm>
        </p:grpSpPr>
        <p:sp>
          <p:nvSpPr>
            <p:cNvPr id="9806" name="Google Shape;9806;p5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5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5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5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58"/>
          <p:cNvGrpSpPr/>
          <p:nvPr/>
        </p:nvGrpSpPr>
        <p:grpSpPr>
          <a:xfrm>
            <a:off x="3662144" y="4135505"/>
            <a:ext cx="232955" cy="340318"/>
            <a:chOff x="3662144" y="4135505"/>
            <a:chExt cx="232955" cy="340318"/>
          </a:xfrm>
        </p:grpSpPr>
        <p:sp>
          <p:nvSpPr>
            <p:cNvPr id="9817" name="Google Shape;9817;p5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58"/>
          <p:cNvGrpSpPr/>
          <p:nvPr/>
        </p:nvGrpSpPr>
        <p:grpSpPr>
          <a:xfrm>
            <a:off x="4149138" y="4121151"/>
            <a:ext cx="344065" cy="368644"/>
            <a:chOff x="4149138" y="4121151"/>
            <a:chExt cx="344065" cy="368644"/>
          </a:xfrm>
        </p:grpSpPr>
        <p:sp>
          <p:nvSpPr>
            <p:cNvPr id="9822" name="Google Shape;9822;p5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4" name="Google Shape;9834;p5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5" name="Google Shape;9835;p58"/>
          <p:cNvGrpSpPr/>
          <p:nvPr/>
        </p:nvGrpSpPr>
        <p:grpSpPr>
          <a:xfrm>
            <a:off x="5206262" y="4174817"/>
            <a:ext cx="397763" cy="262804"/>
            <a:chOff x="5206262" y="4174817"/>
            <a:chExt cx="397763" cy="262804"/>
          </a:xfrm>
        </p:grpSpPr>
        <p:sp>
          <p:nvSpPr>
            <p:cNvPr id="9836" name="Google Shape;9836;p5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5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5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58"/>
          <p:cNvGrpSpPr/>
          <p:nvPr/>
        </p:nvGrpSpPr>
        <p:grpSpPr>
          <a:xfrm>
            <a:off x="5727616" y="4204699"/>
            <a:ext cx="440505" cy="290018"/>
            <a:chOff x="5727616" y="4204699"/>
            <a:chExt cx="440505" cy="290018"/>
          </a:xfrm>
        </p:grpSpPr>
        <p:sp>
          <p:nvSpPr>
            <p:cNvPr id="9844" name="Google Shape;9844;p5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5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5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58"/>
          <p:cNvGrpSpPr/>
          <p:nvPr/>
        </p:nvGrpSpPr>
        <p:grpSpPr>
          <a:xfrm>
            <a:off x="6410063" y="4135124"/>
            <a:ext cx="159950" cy="364516"/>
            <a:chOff x="6410063" y="4135124"/>
            <a:chExt cx="159950" cy="364516"/>
          </a:xfrm>
        </p:grpSpPr>
        <p:sp>
          <p:nvSpPr>
            <p:cNvPr id="9853" name="Google Shape;9853;p5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5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58"/>
          <p:cNvGrpSpPr/>
          <p:nvPr/>
        </p:nvGrpSpPr>
        <p:grpSpPr>
          <a:xfrm>
            <a:off x="6924652" y="4135505"/>
            <a:ext cx="214378" cy="364135"/>
            <a:chOff x="6924652" y="4135505"/>
            <a:chExt cx="214378" cy="364135"/>
          </a:xfrm>
        </p:grpSpPr>
        <p:sp>
          <p:nvSpPr>
            <p:cNvPr id="9858" name="Google Shape;9858;p5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58"/>
          <p:cNvGrpSpPr/>
          <p:nvPr/>
        </p:nvGrpSpPr>
        <p:grpSpPr>
          <a:xfrm>
            <a:off x="7384751" y="4147984"/>
            <a:ext cx="380012" cy="351274"/>
            <a:chOff x="7384751" y="4147984"/>
            <a:chExt cx="380012" cy="351274"/>
          </a:xfrm>
        </p:grpSpPr>
        <p:sp>
          <p:nvSpPr>
            <p:cNvPr id="9863" name="Google Shape;9863;p5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9871"/>
        <p:cNvGrpSpPr/>
        <p:nvPr/>
      </p:nvGrpSpPr>
      <p:grpSpPr>
        <a:xfrm>
          <a:off x="0" y="0"/>
          <a:ext cx="0" cy="0"/>
          <a:chOff x="0" y="0"/>
          <a:chExt cx="0" cy="0"/>
        </a:xfrm>
      </p:grpSpPr>
      <p:sp>
        <p:nvSpPr>
          <p:cNvPr id="9872" name="Google Shape;9872;p5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73" name="Google Shape;9873;p5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874" name="Google Shape;9874;p59"/>
          <p:cNvGrpSpPr/>
          <p:nvPr/>
        </p:nvGrpSpPr>
        <p:grpSpPr>
          <a:xfrm>
            <a:off x="1989449" y="4282269"/>
            <a:ext cx="374774" cy="346073"/>
            <a:chOff x="1989449" y="4282269"/>
            <a:chExt cx="374774" cy="346073"/>
          </a:xfrm>
        </p:grpSpPr>
        <p:sp>
          <p:nvSpPr>
            <p:cNvPr id="9875" name="Google Shape;9875;p5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5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59"/>
          <p:cNvGrpSpPr/>
          <p:nvPr/>
        </p:nvGrpSpPr>
        <p:grpSpPr>
          <a:xfrm>
            <a:off x="2487439" y="4280740"/>
            <a:ext cx="198775" cy="348972"/>
            <a:chOff x="2487439" y="4280740"/>
            <a:chExt cx="198775" cy="348972"/>
          </a:xfrm>
        </p:grpSpPr>
        <p:sp>
          <p:nvSpPr>
            <p:cNvPr id="9881" name="Google Shape;9881;p5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59"/>
          <p:cNvGrpSpPr/>
          <p:nvPr/>
        </p:nvGrpSpPr>
        <p:grpSpPr>
          <a:xfrm>
            <a:off x="2810958" y="4273923"/>
            <a:ext cx="353145" cy="361873"/>
            <a:chOff x="2810958" y="4273923"/>
            <a:chExt cx="353145" cy="361873"/>
          </a:xfrm>
        </p:grpSpPr>
        <p:sp>
          <p:nvSpPr>
            <p:cNvPr id="9886" name="Google Shape;9886;p5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59"/>
          <p:cNvGrpSpPr/>
          <p:nvPr/>
        </p:nvGrpSpPr>
        <p:grpSpPr>
          <a:xfrm>
            <a:off x="6275635" y="4282651"/>
            <a:ext cx="209383" cy="366778"/>
            <a:chOff x="6275635" y="4282651"/>
            <a:chExt cx="209383" cy="366778"/>
          </a:xfrm>
        </p:grpSpPr>
        <p:sp>
          <p:nvSpPr>
            <p:cNvPr id="9894" name="Google Shape;9894;p5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59"/>
          <p:cNvGrpSpPr/>
          <p:nvPr/>
        </p:nvGrpSpPr>
        <p:grpSpPr>
          <a:xfrm>
            <a:off x="6701186" y="4283033"/>
            <a:ext cx="280292" cy="366396"/>
            <a:chOff x="6701186" y="4283033"/>
            <a:chExt cx="280292" cy="366396"/>
          </a:xfrm>
        </p:grpSpPr>
        <p:sp>
          <p:nvSpPr>
            <p:cNvPr id="9897" name="Google Shape;9897;p5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59"/>
          <p:cNvGrpSpPr/>
          <p:nvPr/>
        </p:nvGrpSpPr>
        <p:grpSpPr>
          <a:xfrm>
            <a:off x="2609571" y="3824958"/>
            <a:ext cx="373627" cy="347347"/>
            <a:chOff x="2609571" y="3824958"/>
            <a:chExt cx="373627" cy="347347"/>
          </a:xfrm>
        </p:grpSpPr>
        <p:sp>
          <p:nvSpPr>
            <p:cNvPr id="9900" name="Google Shape;9900;p5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2" name="Google Shape;9902;p5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3" name="Google Shape;9903;p59"/>
          <p:cNvGrpSpPr/>
          <p:nvPr/>
        </p:nvGrpSpPr>
        <p:grpSpPr>
          <a:xfrm>
            <a:off x="916127" y="3807056"/>
            <a:ext cx="221902" cy="380795"/>
            <a:chOff x="916127" y="3807056"/>
            <a:chExt cx="221902" cy="380795"/>
          </a:xfrm>
        </p:grpSpPr>
        <p:sp>
          <p:nvSpPr>
            <p:cNvPr id="9904" name="Google Shape;9904;p5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8" name="Google Shape;9908;p5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0" name="Google Shape;9910;p59"/>
          <p:cNvGrpSpPr/>
          <p:nvPr/>
        </p:nvGrpSpPr>
        <p:grpSpPr>
          <a:xfrm>
            <a:off x="3513010" y="3816134"/>
            <a:ext cx="362223" cy="361108"/>
            <a:chOff x="3513010" y="3816134"/>
            <a:chExt cx="362223" cy="361108"/>
          </a:xfrm>
        </p:grpSpPr>
        <p:sp>
          <p:nvSpPr>
            <p:cNvPr id="9911" name="Google Shape;9911;p5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59"/>
          <p:cNvGrpSpPr/>
          <p:nvPr/>
        </p:nvGrpSpPr>
        <p:grpSpPr>
          <a:xfrm>
            <a:off x="3950316" y="3820307"/>
            <a:ext cx="369805" cy="353782"/>
            <a:chOff x="3950316" y="3820307"/>
            <a:chExt cx="369805" cy="353782"/>
          </a:xfrm>
        </p:grpSpPr>
        <p:sp>
          <p:nvSpPr>
            <p:cNvPr id="9916" name="Google Shape;9916;p5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59"/>
          <p:cNvGrpSpPr/>
          <p:nvPr/>
        </p:nvGrpSpPr>
        <p:grpSpPr>
          <a:xfrm>
            <a:off x="1761909" y="3811961"/>
            <a:ext cx="307974" cy="371716"/>
            <a:chOff x="1761909" y="3811961"/>
            <a:chExt cx="307974" cy="371716"/>
          </a:xfrm>
        </p:grpSpPr>
        <p:sp>
          <p:nvSpPr>
            <p:cNvPr id="9921" name="Google Shape;9921;p5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5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5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59"/>
          <p:cNvGrpSpPr/>
          <p:nvPr/>
        </p:nvGrpSpPr>
        <p:grpSpPr>
          <a:xfrm>
            <a:off x="5373342" y="3808935"/>
            <a:ext cx="231395" cy="353145"/>
            <a:chOff x="5373342" y="3808935"/>
            <a:chExt cx="231395" cy="353145"/>
          </a:xfrm>
        </p:grpSpPr>
        <p:sp>
          <p:nvSpPr>
            <p:cNvPr id="9932" name="Google Shape;9932;p5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5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1" name="Google Shape;9941;p5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2" name="Google Shape;9942;p59"/>
          <p:cNvGrpSpPr/>
          <p:nvPr/>
        </p:nvGrpSpPr>
        <p:grpSpPr>
          <a:xfrm>
            <a:off x="5833775" y="3809445"/>
            <a:ext cx="235185" cy="352253"/>
            <a:chOff x="5833775" y="3809445"/>
            <a:chExt cx="235185" cy="352253"/>
          </a:xfrm>
        </p:grpSpPr>
        <p:sp>
          <p:nvSpPr>
            <p:cNvPr id="9943" name="Google Shape;9943;p5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59"/>
          <p:cNvGrpSpPr/>
          <p:nvPr/>
        </p:nvGrpSpPr>
        <p:grpSpPr>
          <a:xfrm>
            <a:off x="4942472" y="3809318"/>
            <a:ext cx="238976" cy="352762"/>
            <a:chOff x="4942472" y="3809318"/>
            <a:chExt cx="238976" cy="352762"/>
          </a:xfrm>
        </p:grpSpPr>
        <p:sp>
          <p:nvSpPr>
            <p:cNvPr id="9947" name="Google Shape;9947;p5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59"/>
          <p:cNvGrpSpPr/>
          <p:nvPr/>
        </p:nvGrpSpPr>
        <p:grpSpPr>
          <a:xfrm>
            <a:off x="6266525" y="3807788"/>
            <a:ext cx="260223" cy="353527"/>
            <a:chOff x="6266525" y="3807788"/>
            <a:chExt cx="260223" cy="353527"/>
          </a:xfrm>
        </p:grpSpPr>
        <p:sp>
          <p:nvSpPr>
            <p:cNvPr id="9955" name="Google Shape;9955;p5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5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9" name="Google Shape;9959;p5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0" name="Google Shape;9960;p59"/>
          <p:cNvGrpSpPr/>
          <p:nvPr/>
        </p:nvGrpSpPr>
        <p:grpSpPr>
          <a:xfrm>
            <a:off x="7184363" y="3809604"/>
            <a:ext cx="202184" cy="352762"/>
            <a:chOff x="7184363" y="3809604"/>
            <a:chExt cx="202184" cy="352762"/>
          </a:xfrm>
        </p:grpSpPr>
        <p:sp>
          <p:nvSpPr>
            <p:cNvPr id="9961" name="Google Shape;9961;p5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59"/>
          <p:cNvGrpSpPr/>
          <p:nvPr/>
        </p:nvGrpSpPr>
        <p:grpSpPr>
          <a:xfrm>
            <a:off x="7571624" y="3808935"/>
            <a:ext cx="292047" cy="352762"/>
            <a:chOff x="7571624" y="3808935"/>
            <a:chExt cx="292047" cy="352762"/>
          </a:xfrm>
        </p:grpSpPr>
        <p:sp>
          <p:nvSpPr>
            <p:cNvPr id="9964" name="Google Shape;9964;p5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59"/>
          <p:cNvGrpSpPr/>
          <p:nvPr/>
        </p:nvGrpSpPr>
        <p:grpSpPr>
          <a:xfrm>
            <a:off x="2174559" y="3356116"/>
            <a:ext cx="364135" cy="359930"/>
            <a:chOff x="2174559" y="3356116"/>
            <a:chExt cx="364135" cy="359930"/>
          </a:xfrm>
        </p:grpSpPr>
        <p:sp>
          <p:nvSpPr>
            <p:cNvPr id="9971" name="Google Shape;9971;p5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59"/>
          <p:cNvGrpSpPr/>
          <p:nvPr/>
        </p:nvGrpSpPr>
        <p:grpSpPr>
          <a:xfrm>
            <a:off x="1731934" y="3355639"/>
            <a:ext cx="368371" cy="361554"/>
            <a:chOff x="1731934" y="3355639"/>
            <a:chExt cx="368371" cy="361554"/>
          </a:xfrm>
        </p:grpSpPr>
        <p:sp>
          <p:nvSpPr>
            <p:cNvPr id="9974" name="Google Shape;9974;p5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59"/>
          <p:cNvGrpSpPr/>
          <p:nvPr/>
        </p:nvGrpSpPr>
        <p:grpSpPr>
          <a:xfrm>
            <a:off x="3990517" y="3354173"/>
            <a:ext cx="279559" cy="363402"/>
            <a:chOff x="3990517" y="3354173"/>
            <a:chExt cx="279559" cy="363402"/>
          </a:xfrm>
        </p:grpSpPr>
        <p:sp>
          <p:nvSpPr>
            <p:cNvPr id="9977" name="Google Shape;9977;p5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59"/>
          <p:cNvGrpSpPr/>
          <p:nvPr/>
        </p:nvGrpSpPr>
        <p:grpSpPr>
          <a:xfrm>
            <a:off x="3497847" y="3417374"/>
            <a:ext cx="379680" cy="237606"/>
            <a:chOff x="3497847" y="3417374"/>
            <a:chExt cx="379680" cy="237606"/>
          </a:xfrm>
        </p:grpSpPr>
        <p:sp>
          <p:nvSpPr>
            <p:cNvPr id="9981" name="Google Shape;9981;p5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59"/>
          <p:cNvGrpSpPr/>
          <p:nvPr/>
        </p:nvGrpSpPr>
        <p:grpSpPr>
          <a:xfrm>
            <a:off x="2612597" y="3367075"/>
            <a:ext cx="376271" cy="337982"/>
            <a:chOff x="2612597" y="3367075"/>
            <a:chExt cx="376271" cy="337982"/>
          </a:xfrm>
        </p:grpSpPr>
        <p:sp>
          <p:nvSpPr>
            <p:cNvPr id="9986" name="Google Shape;9986;p5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59"/>
          <p:cNvGrpSpPr/>
          <p:nvPr/>
        </p:nvGrpSpPr>
        <p:grpSpPr>
          <a:xfrm>
            <a:off x="3071914" y="3364431"/>
            <a:ext cx="343652" cy="342505"/>
            <a:chOff x="3071914" y="3364431"/>
            <a:chExt cx="343652" cy="342505"/>
          </a:xfrm>
        </p:grpSpPr>
        <p:sp>
          <p:nvSpPr>
            <p:cNvPr id="9989" name="Google Shape;9989;p5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5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59"/>
          <p:cNvGrpSpPr/>
          <p:nvPr/>
        </p:nvGrpSpPr>
        <p:grpSpPr>
          <a:xfrm>
            <a:off x="897141" y="3359875"/>
            <a:ext cx="257962" cy="352762"/>
            <a:chOff x="897141" y="3359875"/>
            <a:chExt cx="257962" cy="352762"/>
          </a:xfrm>
        </p:grpSpPr>
        <p:sp>
          <p:nvSpPr>
            <p:cNvPr id="9995" name="Google Shape;9995;p5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5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5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5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59"/>
          <p:cNvGrpSpPr/>
          <p:nvPr/>
        </p:nvGrpSpPr>
        <p:grpSpPr>
          <a:xfrm>
            <a:off x="1333682" y="3344330"/>
            <a:ext cx="271213" cy="383088"/>
            <a:chOff x="1333682" y="3344330"/>
            <a:chExt cx="271213" cy="383088"/>
          </a:xfrm>
        </p:grpSpPr>
        <p:sp>
          <p:nvSpPr>
            <p:cNvPr id="10004" name="Google Shape;10004;p5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5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5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59"/>
          <p:cNvGrpSpPr/>
          <p:nvPr/>
        </p:nvGrpSpPr>
        <p:grpSpPr>
          <a:xfrm>
            <a:off x="6664394" y="3346974"/>
            <a:ext cx="353113" cy="351998"/>
            <a:chOff x="6664394" y="3346974"/>
            <a:chExt cx="353113" cy="351998"/>
          </a:xfrm>
        </p:grpSpPr>
        <p:sp>
          <p:nvSpPr>
            <p:cNvPr id="10016" name="Google Shape;10016;p5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59"/>
          <p:cNvGrpSpPr/>
          <p:nvPr/>
        </p:nvGrpSpPr>
        <p:grpSpPr>
          <a:xfrm>
            <a:off x="849741" y="1959307"/>
            <a:ext cx="399398" cy="375443"/>
            <a:chOff x="849741" y="1959307"/>
            <a:chExt cx="399398" cy="375443"/>
          </a:xfrm>
        </p:grpSpPr>
        <p:sp>
          <p:nvSpPr>
            <p:cNvPr id="10022" name="Google Shape;10022;p5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59"/>
          <p:cNvGrpSpPr/>
          <p:nvPr/>
        </p:nvGrpSpPr>
        <p:grpSpPr>
          <a:xfrm>
            <a:off x="1284212" y="1963766"/>
            <a:ext cx="379489" cy="366046"/>
            <a:chOff x="1284212" y="1963766"/>
            <a:chExt cx="379489" cy="366046"/>
          </a:xfrm>
        </p:grpSpPr>
        <p:sp>
          <p:nvSpPr>
            <p:cNvPr id="10025" name="Google Shape;10025;p5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59"/>
          <p:cNvGrpSpPr/>
          <p:nvPr/>
        </p:nvGrpSpPr>
        <p:grpSpPr>
          <a:xfrm>
            <a:off x="3037766" y="1969564"/>
            <a:ext cx="370219" cy="354928"/>
            <a:chOff x="3037766" y="1969564"/>
            <a:chExt cx="370219" cy="354928"/>
          </a:xfrm>
        </p:grpSpPr>
        <p:sp>
          <p:nvSpPr>
            <p:cNvPr id="10028" name="Google Shape;10028;p5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59"/>
          <p:cNvGrpSpPr/>
          <p:nvPr/>
        </p:nvGrpSpPr>
        <p:grpSpPr>
          <a:xfrm>
            <a:off x="3982553" y="1971730"/>
            <a:ext cx="304566" cy="350501"/>
            <a:chOff x="3982553" y="1971730"/>
            <a:chExt cx="304566" cy="350501"/>
          </a:xfrm>
        </p:grpSpPr>
        <p:sp>
          <p:nvSpPr>
            <p:cNvPr id="10033" name="Google Shape;10033;p5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59"/>
          <p:cNvGrpSpPr/>
          <p:nvPr/>
        </p:nvGrpSpPr>
        <p:grpSpPr>
          <a:xfrm>
            <a:off x="2567841" y="1994124"/>
            <a:ext cx="399812" cy="306477"/>
            <a:chOff x="2567841" y="1994124"/>
            <a:chExt cx="399812" cy="306477"/>
          </a:xfrm>
        </p:grpSpPr>
        <p:sp>
          <p:nvSpPr>
            <p:cNvPr id="10036" name="Google Shape;10036;p5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5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5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59"/>
          <p:cNvGrpSpPr/>
          <p:nvPr/>
        </p:nvGrpSpPr>
        <p:grpSpPr>
          <a:xfrm>
            <a:off x="2212084" y="1960358"/>
            <a:ext cx="324698" cy="372863"/>
            <a:chOff x="2212084" y="1960358"/>
            <a:chExt cx="324698" cy="372863"/>
          </a:xfrm>
        </p:grpSpPr>
        <p:sp>
          <p:nvSpPr>
            <p:cNvPr id="10040" name="Google Shape;10040;p5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59"/>
          <p:cNvGrpSpPr/>
          <p:nvPr/>
        </p:nvGrpSpPr>
        <p:grpSpPr>
          <a:xfrm>
            <a:off x="1805901" y="1960358"/>
            <a:ext cx="284847" cy="373627"/>
            <a:chOff x="1805901" y="1960358"/>
            <a:chExt cx="284847" cy="373627"/>
          </a:xfrm>
        </p:grpSpPr>
        <p:sp>
          <p:nvSpPr>
            <p:cNvPr id="10044" name="Google Shape;10044;p5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6" name="Google Shape;10046;p5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9" name="Google Shape;10049;p59"/>
          <p:cNvGrpSpPr/>
          <p:nvPr/>
        </p:nvGrpSpPr>
        <p:grpSpPr>
          <a:xfrm>
            <a:off x="6656812" y="2029388"/>
            <a:ext cx="368690" cy="245793"/>
            <a:chOff x="6656812" y="2029388"/>
            <a:chExt cx="368690" cy="245793"/>
          </a:xfrm>
        </p:grpSpPr>
        <p:sp>
          <p:nvSpPr>
            <p:cNvPr id="10050" name="Google Shape;10050;p5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59"/>
          <p:cNvGrpSpPr/>
          <p:nvPr/>
        </p:nvGrpSpPr>
        <p:grpSpPr>
          <a:xfrm>
            <a:off x="4869651" y="2012218"/>
            <a:ext cx="376654" cy="281566"/>
            <a:chOff x="4869651" y="2012218"/>
            <a:chExt cx="376654" cy="281566"/>
          </a:xfrm>
        </p:grpSpPr>
        <p:sp>
          <p:nvSpPr>
            <p:cNvPr id="10061" name="Google Shape;10061;p5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59"/>
          <p:cNvGrpSpPr/>
          <p:nvPr/>
        </p:nvGrpSpPr>
        <p:grpSpPr>
          <a:xfrm>
            <a:off x="5306224" y="2012313"/>
            <a:ext cx="367925" cy="281694"/>
            <a:chOff x="5306224" y="2012313"/>
            <a:chExt cx="367925" cy="281694"/>
          </a:xfrm>
        </p:grpSpPr>
        <p:sp>
          <p:nvSpPr>
            <p:cNvPr id="10066" name="Google Shape;10066;p5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8" name="Google Shape;10068;p5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9" name="Google Shape;10069;p59"/>
          <p:cNvGrpSpPr/>
          <p:nvPr/>
        </p:nvGrpSpPr>
        <p:grpSpPr>
          <a:xfrm>
            <a:off x="6195998" y="1983102"/>
            <a:ext cx="368308" cy="338746"/>
            <a:chOff x="6195998" y="1983102"/>
            <a:chExt cx="368308" cy="338746"/>
          </a:xfrm>
        </p:grpSpPr>
        <p:sp>
          <p:nvSpPr>
            <p:cNvPr id="10070" name="Google Shape;10070;p5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59"/>
          <p:cNvGrpSpPr/>
          <p:nvPr/>
        </p:nvGrpSpPr>
        <p:grpSpPr>
          <a:xfrm>
            <a:off x="7542031" y="2011835"/>
            <a:ext cx="369072" cy="280037"/>
            <a:chOff x="7542031" y="2011835"/>
            <a:chExt cx="369072" cy="280037"/>
          </a:xfrm>
        </p:grpSpPr>
        <p:sp>
          <p:nvSpPr>
            <p:cNvPr id="10074" name="Google Shape;10074;p5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59"/>
          <p:cNvGrpSpPr/>
          <p:nvPr/>
        </p:nvGrpSpPr>
        <p:grpSpPr>
          <a:xfrm>
            <a:off x="8010427" y="3348503"/>
            <a:ext cx="278795" cy="351615"/>
            <a:chOff x="8010427" y="3348503"/>
            <a:chExt cx="278795" cy="351615"/>
          </a:xfrm>
        </p:grpSpPr>
        <p:sp>
          <p:nvSpPr>
            <p:cNvPr id="10084" name="Google Shape;10084;p5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8" name="Google Shape;10088;p5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9" name="Google Shape;10089;p59"/>
          <p:cNvGrpSpPr/>
          <p:nvPr/>
        </p:nvGrpSpPr>
        <p:grpSpPr>
          <a:xfrm>
            <a:off x="7141900" y="3349204"/>
            <a:ext cx="281057" cy="351010"/>
            <a:chOff x="7141900" y="3349204"/>
            <a:chExt cx="281057" cy="351010"/>
          </a:xfrm>
        </p:grpSpPr>
        <p:sp>
          <p:nvSpPr>
            <p:cNvPr id="10090" name="Google Shape;10090;p5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59"/>
          <p:cNvGrpSpPr/>
          <p:nvPr/>
        </p:nvGrpSpPr>
        <p:grpSpPr>
          <a:xfrm>
            <a:off x="5314188" y="3350032"/>
            <a:ext cx="363752" cy="353113"/>
            <a:chOff x="5314188" y="3350032"/>
            <a:chExt cx="363752" cy="353113"/>
          </a:xfrm>
        </p:grpSpPr>
        <p:sp>
          <p:nvSpPr>
            <p:cNvPr id="10094" name="Google Shape;10094;p5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6" name="Google Shape;10096;p59"/>
          <p:cNvGrpSpPr/>
          <p:nvPr/>
        </p:nvGrpSpPr>
        <p:grpSpPr>
          <a:xfrm>
            <a:off x="6203579" y="3348981"/>
            <a:ext cx="351615" cy="350373"/>
            <a:chOff x="6203579" y="3348981"/>
            <a:chExt cx="351615" cy="350373"/>
          </a:xfrm>
        </p:grpSpPr>
        <p:sp>
          <p:nvSpPr>
            <p:cNvPr id="10097" name="Google Shape;10097;p5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59"/>
          <p:cNvGrpSpPr/>
          <p:nvPr/>
        </p:nvGrpSpPr>
        <p:grpSpPr>
          <a:xfrm>
            <a:off x="5829984" y="3350032"/>
            <a:ext cx="220755" cy="352348"/>
            <a:chOff x="5829984" y="3350032"/>
            <a:chExt cx="220755" cy="352348"/>
          </a:xfrm>
        </p:grpSpPr>
        <p:sp>
          <p:nvSpPr>
            <p:cNvPr id="10103" name="Google Shape;10103;p5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5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59"/>
          <p:cNvGrpSpPr/>
          <p:nvPr/>
        </p:nvGrpSpPr>
        <p:grpSpPr>
          <a:xfrm>
            <a:off x="4882170" y="3349841"/>
            <a:ext cx="358464" cy="352316"/>
            <a:chOff x="4882170" y="3349841"/>
            <a:chExt cx="358464" cy="352316"/>
          </a:xfrm>
        </p:grpSpPr>
        <p:sp>
          <p:nvSpPr>
            <p:cNvPr id="10108" name="Google Shape;10108;p5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0" name="Google Shape;10110;p5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2" name="Google Shape;10112;p59"/>
          <p:cNvGrpSpPr/>
          <p:nvPr/>
        </p:nvGrpSpPr>
        <p:grpSpPr>
          <a:xfrm>
            <a:off x="3044965" y="2435220"/>
            <a:ext cx="400194" cy="324316"/>
            <a:chOff x="3044965" y="2435220"/>
            <a:chExt cx="400194" cy="324316"/>
          </a:xfrm>
        </p:grpSpPr>
        <p:sp>
          <p:nvSpPr>
            <p:cNvPr id="10113" name="Google Shape;10113;p5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59"/>
          <p:cNvGrpSpPr/>
          <p:nvPr/>
        </p:nvGrpSpPr>
        <p:grpSpPr>
          <a:xfrm>
            <a:off x="4878379" y="2473892"/>
            <a:ext cx="367161" cy="287523"/>
            <a:chOff x="4878379" y="2473892"/>
            <a:chExt cx="367161" cy="287523"/>
          </a:xfrm>
        </p:grpSpPr>
        <p:sp>
          <p:nvSpPr>
            <p:cNvPr id="10117" name="Google Shape;10117;p5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5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59"/>
          <p:cNvGrpSpPr/>
          <p:nvPr/>
        </p:nvGrpSpPr>
        <p:grpSpPr>
          <a:xfrm>
            <a:off x="1325719" y="2887689"/>
            <a:ext cx="290581" cy="372481"/>
            <a:chOff x="1325719" y="2887689"/>
            <a:chExt cx="290581" cy="372481"/>
          </a:xfrm>
        </p:grpSpPr>
        <p:sp>
          <p:nvSpPr>
            <p:cNvPr id="10123" name="Google Shape;10123;p5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5" name="Google Shape;10125;p5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6" name="Google Shape;10126;p59"/>
          <p:cNvGrpSpPr/>
          <p:nvPr/>
        </p:nvGrpSpPr>
        <p:grpSpPr>
          <a:xfrm>
            <a:off x="3510335" y="2892499"/>
            <a:ext cx="360726" cy="361204"/>
            <a:chOff x="3510335" y="2892499"/>
            <a:chExt cx="360726" cy="361204"/>
          </a:xfrm>
        </p:grpSpPr>
        <p:sp>
          <p:nvSpPr>
            <p:cNvPr id="10127" name="Google Shape;10127;p5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59"/>
          <p:cNvGrpSpPr/>
          <p:nvPr/>
        </p:nvGrpSpPr>
        <p:grpSpPr>
          <a:xfrm>
            <a:off x="3086313" y="2877049"/>
            <a:ext cx="320143" cy="392581"/>
            <a:chOff x="3086313" y="2877049"/>
            <a:chExt cx="320143" cy="392581"/>
          </a:xfrm>
        </p:grpSpPr>
        <p:sp>
          <p:nvSpPr>
            <p:cNvPr id="10133" name="Google Shape;10133;p5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5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5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6" name="Google Shape;10146;p59"/>
          <p:cNvGrpSpPr/>
          <p:nvPr/>
        </p:nvGrpSpPr>
        <p:grpSpPr>
          <a:xfrm>
            <a:off x="861113" y="2885746"/>
            <a:ext cx="333809" cy="373277"/>
            <a:chOff x="861113" y="2885746"/>
            <a:chExt cx="333809" cy="373277"/>
          </a:xfrm>
        </p:grpSpPr>
        <p:sp>
          <p:nvSpPr>
            <p:cNvPr id="10147" name="Google Shape;10147;p5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0" name="Google Shape;10150;p5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2" name="Google Shape;10152;p59"/>
          <p:cNvGrpSpPr/>
          <p:nvPr/>
        </p:nvGrpSpPr>
        <p:grpSpPr>
          <a:xfrm>
            <a:off x="1297654" y="1504481"/>
            <a:ext cx="349354" cy="362223"/>
            <a:chOff x="1297654" y="1504481"/>
            <a:chExt cx="349354" cy="362223"/>
          </a:xfrm>
        </p:grpSpPr>
        <p:sp>
          <p:nvSpPr>
            <p:cNvPr id="10153" name="Google Shape;10153;p5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6" name="Google Shape;10156;p5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7" name="Google Shape;10157;p59"/>
          <p:cNvGrpSpPr/>
          <p:nvPr/>
        </p:nvGrpSpPr>
        <p:grpSpPr>
          <a:xfrm>
            <a:off x="852385" y="1510916"/>
            <a:ext cx="353145" cy="351998"/>
            <a:chOff x="852385" y="1510916"/>
            <a:chExt cx="353145" cy="351998"/>
          </a:xfrm>
        </p:grpSpPr>
        <p:sp>
          <p:nvSpPr>
            <p:cNvPr id="10158" name="Google Shape;10158;p5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59"/>
          <p:cNvGrpSpPr/>
          <p:nvPr/>
        </p:nvGrpSpPr>
        <p:grpSpPr>
          <a:xfrm>
            <a:off x="1745217" y="1515471"/>
            <a:ext cx="343269" cy="342505"/>
            <a:chOff x="1745217" y="1515471"/>
            <a:chExt cx="343269" cy="342505"/>
          </a:xfrm>
        </p:grpSpPr>
        <p:sp>
          <p:nvSpPr>
            <p:cNvPr id="10162" name="Google Shape;10162;p5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6" name="Google Shape;10166;p5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7" name="Google Shape;10167;p59"/>
          <p:cNvGrpSpPr/>
          <p:nvPr/>
        </p:nvGrpSpPr>
        <p:grpSpPr>
          <a:xfrm>
            <a:off x="3042703" y="1529137"/>
            <a:ext cx="411535" cy="315587"/>
            <a:chOff x="3042703" y="1529137"/>
            <a:chExt cx="411535" cy="315587"/>
          </a:xfrm>
        </p:grpSpPr>
        <p:sp>
          <p:nvSpPr>
            <p:cNvPr id="10168" name="Google Shape;10168;p5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5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5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59"/>
          <p:cNvGrpSpPr/>
          <p:nvPr/>
        </p:nvGrpSpPr>
        <p:grpSpPr>
          <a:xfrm>
            <a:off x="2629289" y="1544682"/>
            <a:ext cx="350501" cy="284497"/>
            <a:chOff x="2629289" y="1544682"/>
            <a:chExt cx="350501" cy="284497"/>
          </a:xfrm>
        </p:grpSpPr>
        <p:sp>
          <p:nvSpPr>
            <p:cNvPr id="10179" name="Google Shape;10179;p5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59"/>
          <p:cNvGrpSpPr/>
          <p:nvPr/>
        </p:nvGrpSpPr>
        <p:grpSpPr>
          <a:xfrm>
            <a:off x="5305077" y="1502633"/>
            <a:ext cx="367893" cy="365218"/>
            <a:chOff x="5305077" y="1502633"/>
            <a:chExt cx="367893" cy="365218"/>
          </a:xfrm>
        </p:grpSpPr>
        <p:sp>
          <p:nvSpPr>
            <p:cNvPr id="10185" name="Google Shape;10185;p5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59"/>
          <p:cNvGrpSpPr/>
          <p:nvPr/>
        </p:nvGrpSpPr>
        <p:grpSpPr>
          <a:xfrm>
            <a:off x="7100170" y="1500117"/>
            <a:ext cx="368308" cy="367033"/>
            <a:chOff x="7100170" y="1500117"/>
            <a:chExt cx="368308" cy="367033"/>
          </a:xfrm>
        </p:grpSpPr>
        <p:sp>
          <p:nvSpPr>
            <p:cNvPr id="10188" name="Google Shape;10188;p5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5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5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5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1" name="Google Shape;10201;p5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2" name="Google Shape;10202;p59"/>
          <p:cNvGrpSpPr/>
          <p:nvPr/>
        </p:nvGrpSpPr>
        <p:grpSpPr>
          <a:xfrm>
            <a:off x="6649231" y="1500021"/>
            <a:ext cx="390287" cy="367065"/>
            <a:chOff x="6649231" y="1500021"/>
            <a:chExt cx="390287" cy="367065"/>
          </a:xfrm>
        </p:grpSpPr>
        <p:sp>
          <p:nvSpPr>
            <p:cNvPr id="10203" name="Google Shape;10203;p5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5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5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59"/>
          <p:cNvGrpSpPr/>
          <p:nvPr/>
        </p:nvGrpSpPr>
        <p:grpSpPr>
          <a:xfrm>
            <a:off x="5746938" y="1543503"/>
            <a:ext cx="387261" cy="280356"/>
            <a:chOff x="5746938" y="1543503"/>
            <a:chExt cx="387261" cy="280356"/>
          </a:xfrm>
        </p:grpSpPr>
        <p:sp>
          <p:nvSpPr>
            <p:cNvPr id="10216" name="Google Shape;10216;p5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5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59"/>
          <p:cNvGrpSpPr/>
          <p:nvPr/>
        </p:nvGrpSpPr>
        <p:grpSpPr>
          <a:xfrm>
            <a:off x="6196730" y="1525346"/>
            <a:ext cx="369072" cy="317467"/>
            <a:chOff x="6196730" y="1525346"/>
            <a:chExt cx="369072" cy="317467"/>
          </a:xfrm>
        </p:grpSpPr>
        <p:sp>
          <p:nvSpPr>
            <p:cNvPr id="10219" name="Google Shape;10219;p5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59"/>
          <p:cNvGrpSpPr/>
          <p:nvPr/>
        </p:nvGrpSpPr>
        <p:grpSpPr>
          <a:xfrm>
            <a:off x="4940592" y="1500690"/>
            <a:ext cx="246558" cy="367161"/>
            <a:chOff x="4940592" y="1500690"/>
            <a:chExt cx="246558" cy="367161"/>
          </a:xfrm>
        </p:grpSpPr>
        <p:sp>
          <p:nvSpPr>
            <p:cNvPr id="10223" name="Google Shape;10223;p5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59"/>
          <p:cNvGrpSpPr/>
          <p:nvPr/>
        </p:nvGrpSpPr>
        <p:grpSpPr>
          <a:xfrm>
            <a:off x="7964906" y="1499894"/>
            <a:ext cx="380858" cy="367575"/>
            <a:chOff x="7964906" y="1499894"/>
            <a:chExt cx="380858" cy="367575"/>
          </a:xfrm>
        </p:grpSpPr>
        <p:sp>
          <p:nvSpPr>
            <p:cNvPr id="10228" name="Google Shape;10228;p5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1" name="Google Shape;10231;p5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2" name="Google Shape;10232;p59"/>
          <p:cNvGrpSpPr/>
          <p:nvPr/>
        </p:nvGrpSpPr>
        <p:grpSpPr>
          <a:xfrm>
            <a:off x="8007400" y="2902278"/>
            <a:ext cx="285230" cy="355597"/>
            <a:chOff x="8007400" y="2902278"/>
            <a:chExt cx="285230" cy="355597"/>
          </a:xfrm>
        </p:grpSpPr>
        <p:sp>
          <p:nvSpPr>
            <p:cNvPr id="10233" name="Google Shape;10233;p5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59"/>
          <p:cNvGrpSpPr/>
          <p:nvPr/>
        </p:nvGrpSpPr>
        <p:grpSpPr>
          <a:xfrm>
            <a:off x="6219124" y="2902788"/>
            <a:ext cx="318231" cy="355470"/>
            <a:chOff x="6219124" y="2902788"/>
            <a:chExt cx="318231" cy="355470"/>
          </a:xfrm>
        </p:grpSpPr>
        <p:sp>
          <p:nvSpPr>
            <p:cNvPr id="10236" name="Google Shape;10236;p5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59"/>
          <p:cNvGrpSpPr/>
          <p:nvPr/>
        </p:nvGrpSpPr>
        <p:grpSpPr>
          <a:xfrm>
            <a:off x="4969421" y="2902852"/>
            <a:ext cx="185109" cy="355406"/>
            <a:chOff x="4969421" y="2902852"/>
            <a:chExt cx="185109" cy="355406"/>
          </a:xfrm>
        </p:grpSpPr>
        <p:sp>
          <p:nvSpPr>
            <p:cNvPr id="10240" name="Google Shape;10240;p5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6" name="Google Shape;10246;p5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59"/>
          <p:cNvGrpSpPr/>
          <p:nvPr/>
        </p:nvGrpSpPr>
        <p:grpSpPr>
          <a:xfrm>
            <a:off x="6685259" y="2902852"/>
            <a:ext cx="311414" cy="355406"/>
            <a:chOff x="6685259" y="2902852"/>
            <a:chExt cx="311414" cy="355406"/>
          </a:xfrm>
        </p:grpSpPr>
        <p:sp>
          <p:nvSpPr>
            <p:cNvPr id="10249" name="Google Shape;10249;p5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59"/>
          <p:cNvGrpSpPr/>
          <p:nvPr/>
        </p:nvGrpSpPr>
        <p:grpSpPr>
          <a:xfrm>
            <a:off x="5309250" y="2903170"/>
            <a:ext cx="359579" cy="355852"/>
            <a:chOff x="5309250" y="2903170"/>
            <a:chExt cx="359579" cy="355852"/>
          </a:xfrm>
        </p:grpSpPr>
        <p:sp>
          <p:nvSpPr>
            <p:cNvPr id="10253" name="Google Shape;10253;p5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59"/>
          <p:cNvGrpSpPr/>
          <p:nvPr/>
        </p:nvGrpSpPr>
        <p:grpSpPr>
          <a:xfrm>
            <a:off x="2199565" y="2421172"/>
            <a:ext cx="312179" cy="353431"/>
            <a:chOff x="2199565" y="2421172"/>
            <a:chExt cx="312179" cy="353431"/>
          </a:xfrm>
        </p:grpSpPr>
        <p:sp>
          <p:nvSpPr>
            <p:cNvPr id="10257" name="Google Shape;10257;p5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59"/>
          <p:cNvGrpSpPr/>
          <p:nvPr/>
        </p:nvGrpSpPr>
        <p:grpSpPr>
          <a:xfrm>
            <a:off x="1750887" y="2425727"/>
            <a:ext cx="320143" cy="343269"/>
            <a:chOff x="1750887" y="2425727"/>
            <a:chExt cx="320143" cy="343269"/>
          </a:xfrm>
        </p:grpSpPr>
        <p:sp>
          <p:nvSpPr>
            <p:cNvPr id="10260" name="Google Shape;10260;p5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59"/>
          <p:cNvGrpSpPr/>
          <p:nvPr/>
        </p:nvGrpSpPr>
        <p:grpSpPr>
          <a:xfrm>
            <a:off x="1298037" y="2425727"/>
            <a:ext cx="338364" cy="342887"/>
            <a:chOff x="1298037" y="2425727"/>
            <a:chExt cx="338364" cy="342887"/>
          </a:xfrm>
        </p:grpSpPr>
        <p:sp>
          <p:nvSpPr>
            <p:cNvPr id="10263" name="Google Shape;10263;p5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7" name="Google Shape;10267;p5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8" name="Google Shape;10268;p59"/>
          <p:cNvGrpSpPr/>
          <p:nvPr/>
        </p:nvGrpSpPr>
        <p:grpSpPr>
          <a:xfrm>
            <a:off x="3974207" y="2429009"/>
            <a:ext cx="320143" cy="338491"/>
            <a:chOff x="3974207" y="2429009"/>
            <a:chExt cx="320143" cy="338491"/>
          </a:xfrm>
        </p:grpSpPr>
        <p:sp>
          <p:nvSpPr>
            <p:cNvPr id="10269" name="Google Shape;10269;p5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59"/>
          <p:cNvGrpSpPr/>
          <p:nvPr/>
        </p:nvGrpSpPr>
        <p:grpSpPr>
          <a:xfrm>
            <a:off x="2623237" y="2431047"/>
            <a:ext cx="355024" cy="332630"/>
            <a:chOff x="2623237" y="2431047"/>
            <a:chExt cx="355024" cy="332630"/>
          </a:xfrm>
        </p:grpSpPr>
        <p:sp>
          <p:nvSpPr>
            <p:cNvPr id="10272" name="Google Shape;10272;p5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59"/>
          <p:cNvGrpSpPr/>
          <p:nvPr/>
        </p:nvGrpSpPr>
        <p:grpSpPr>
          <a:xfrm>
            <a:off x="6657194" y="2434073"/>
            <a:ext cx="375507" cy="367925"/>
            <a:chOff x="6657194" y="2434073"/>
            <a:chExt cx="375507" cy="367925"/>
          </a:xfrm>
        </p:grpSpPr>
        <p:sp>
          <p:nvSpPr>
            <p:cNvPr id="10277" name="Google Shape;10277;p5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5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59"/>
          <p:cNvGrpSpPr/>
          <p:nvPr/>
        </p:nvGrpSpPr>
        <p:grpSpPr>
          <a:xfrm>
            <a:off x="7101317" y="2441655"/>
            <a:ext cx="367925" cy="352380"/>
            <a:chOff x="7101317" y="2441655"/>
            <a:chExt cx="367925" cy="352380"/>
          </a:xfrm>
        </p:grpSpPr>
        <p:sp>
          <p:nvSpPr>
            <p:cNvPr id="10281" name="Google Shape;10281;p5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59"/>
          <p:cNvGrpSpPr/>
          <p:nvPr/>
        </p:nvGrpSpPr>
        <p:grpSpPr>
          <a:xfrm>
            <a:off x="5756399" y="2434456"/>
            <a:ext cx="367925" cy="367161"/>
            <a:chOff x="5756399" y="2434456"/>
            <a:chExt cx="367925" cy="367161"/>
          </a:xfrm>
        </p:grpSpPr>
        <p:sp>
          <p:nvSpPr>
            <p:cNvPr id="10284" name="Google Shape;10284;p5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1" name="Google Shape;10291;p5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3" name="Google Shape;10293;p59"/>
          <p:cNvGrpSpPr/>
          <p:nvPr/>
        </p:nvGrpSpPr>
        <p:grpSpPr>
          <a:xfrm>
            <a:off x="7964906" y="2434073"/>
            <a:ext cx="373627" cy="367925"/>
            <a:chOff x="7964906" y="2434073"/>
            <a:chExt cx="373627" cy="367925"/>
          </a:xfrm>
        </p:grpSpPr>
        <p:sp>
          <p:nvSpPr>
            <p:cNvPr id="10294" name="Google Shape;10294;p5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5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59"/>
          <p:cNvGrpSpPr/>
          <p:nvPr/>
        </p:nvGrpSpPr>
        <p:grpSpPr>
          <a:xfrm>
            <a:off x="6194086" y="2437737"/>
            <a:ext cx="369837" cy="360471"/>
            <a:chOff x="6194086" y="2437737"/>
            <a:chExt cx="369837" cy="360471"/>
          </a:xfrm>
        </p:grpSpPr>
        <p:sp>
          <p:nvSpPr>
            <p:cNvPr id="10297" name="Google Shape;10297;p5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02"/>
        <p:cNvGrpSpPr/>
        <p:nvPr/>
      </p:nvGrpSpPr>
      <p:grpSpPr>
        <a:xfrm>
          <a:off x="0" y="0"/>
          <a:ext cx="0" cy="0"/>
          <a:chOff x="0" y="0"/>
          <a:chExt cx="0" cy="0"/>
        </a:xfrm>
      </p:grpSpPr>
      <p:sp>
        <p:nvSpPr>
          <p:cNvPr id="10303" name="Google Shape;10303;p6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304" name="Google Shape;10304;p6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305" name="Google Shape;10305;p60"/>
          <p:cNvGrpSpPr/>
          <p:nvPr/>
        </p:nvGrpSpPr>
        <p:grpSpPr>
          <a:xfrm>
            <a:off x="3541011" y="1508594"/>
            <a:ext cx="350166" cy="349434"/>
            <a:chOff x="3541011" y="1508594"/>
            <a:chExt cx="350166" cy="349434"/>
          </a:xfrm>
        </p:grpSpPr>
        <p:sp>
          <p:nvSpPr>
            <p:cNvPr id="10306" name="Google Shape;10306;p6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60"/>
          <p:cNvGrpSpPr/>
          <p:nvPr/>
        </p:nvGrpSpPr>
        <p:grpSpPr>
          <a:xfrm>
            <a:off x="3122257" y="1508594"/>
            <a:ext cx="294850" cy="349434"/>
            <a:chOff x="3122257" y="1508594"/>
            <a:chExt cx="294850" cy="349434"/>
          </a:xfrm>
        </p:grpSpPr>
        <p:sp>
          <p:nvSpPr>
            <p:cNvPr id="10320" name="Google Shape;10320;p6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60"/>
          <p:cNvGrpSpPr/>
          <p:nvPr/>
        </p:nvGrpSpPr>
        <p:grpSpPr>
          <a:xfrm>
            <a:off x="910723" y="1508212"/>
            <a:ext cx="251660" cy="350166"/>
            <a:chOff x="910723" y="1508212"/>
            <a:chExt cx="251660" cy="350166"/>
          </a:xfrm>
        </p:grpSpPr>
        <p:sp>
          <p:nvSpPr>
            <p:cNvPr id="10326" name="Google Shape;10326;p6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60"/>
          <p:cNvGrpSpPr/>
          <p:nvPr/>
        </p:nvGrpSpPr>
        <p:grpSpPr>
          <a:xfrm>
            <a:off x="1308631" y="1507830"/>
            <a:ext cx="350166" cy="350198"/>
            <a:chOff x="1308631" y="1507830"/>
            <a:chExt cx="350166" cy="350198"/>
          </a:xfrm>
        </p:grpSpPr>
        <p:sp>
          <p:nvSpPr>
            <p:cNvPr id="10344" name="Google Shape;10344;p6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60"/>
          <p:cNvGrpSpPr/>
          <p:nvPr/>
        </p:nvGrpSpPr>
        <p:grpSpPr>
          <a:xfrm>
            <a:off x="1756921" y="1509739"/>
            <a:ext cx="345997" cy="345997"/>
            <a:chOff x="1756921" y="1509739"/>
            <a:chExt cx="345997" cy="345997"/>
          </a:xfrm>
        </p:grpSpPr>
        <p:sp>
          <p:nvSpPr>
            <p:cNvPr id="10349" name="Google Shape;10349;p6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60"/>
          <p:cNvGrpSpPr/>
          <p:nvPr/>
        </p:nvGrpSpPr>
        <p:grpSpPr>
          <a:xfrm>
            <a:off x="2216956" y="1510503"/>
            <a:ext cx="318721" cy="345615"/>
            <a:chOff x="2216956" y="1510503"/>
            <a:chExt cx="318721" cy="345615"/>
          </a:xfrm>
        </p:grpSpPr>
        <p:sp>
          <p:nvSpPr>
            <p:cNvPr id="10367" name="Google Shape;10367;p6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60"/>
          <p:cNvGrpSpPr/>
          <p:nvPr/>
        </p:nvGrpSpPr>
        <p:grpSpPr>
          <a:xfrm>
            <a:off x="3988156" y="1568461"/>
            <a:ext cx="349052" cy="230049"/>
            <a:chOff x="3988156" y="1568461"/>
            <a:chExt cx="349052" cy="230049"/>
          </a:xfrm>
        </p:grpSpPr>
        <p:sp>
          <p:nvSpPr>
            <p:cNvPr id="10373" name="Google Shape;10373;p6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60"/>
          <p:cNvGrpSpPr/>
          <p:nvPr/>
        </p:nvGrpSpPr>
        <p:grpSpPr>
          <a:xfrm>
            <a:off x="2633037" y="1499873"/>
            <a:ext cx="379002" cy="366112"/>
            <a:chOff x="2633037" y="1499873"/>
            <a:chExt cx="379002" cy="366112"/>
          </a:xfrm>
        </p:grpSpPr>
        <p:sp>
          <p:nvSpPr>
            <p:cNvPr id="10381" name="Google Shape;10381;p6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60"/>
          <p:cNvGrpSpPr/>
          <p:nvPr/>
        </p:nvGrpSpPr>
        <p:grpSpPr>
          <a:xfrm>
            <a:off x="6675256" y="1516169"/>
            <a:ext cx="327823" cy="357009"/>
            <a:chOff x="6675256" y="1516169"/>
            <a:chExt cx="327823" cy="357009"/>
          </a:xfrm>
        </p:grpSpPr>
        <p:sp>
          <p:nvSpPr>
            <p:cNvPr id="10388" name="Google Shape;10388;p6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60"/>
          <p:cNvGrpSpPr/>
          <p:nvPr/>
        </p:nvGrpSpPr>
        <p:grpSpPr>
          <a:xfrm>
            <a:off x="8020159" y="1516551"/>
            <a:ext cx="300897" cy="356627"/>
            <a:chOff x="8020159" y="1516551"/>
            <a:chExt cx="300897" cy="356627"/>
          </a:xfrm>
        </p:grpSpPr>
        <p:sp>
          <p:nvSpPr>
            <p:cNvPr id="10398" name="Google Shape;10398;p6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0"/>
          <p:cNvGrpSpPr/>
          <p:nvPr/>
        </p:nvGrpSpPr>
        <p:grpSpPr>
          <a:xfrm>
            <a:off x="5377363" y="1516169"/>
            <a:ext cx="257357" cy="356627"/>
            <a:chOff x="5377363" y="1516169"/>
            <a:chExt cx="257357" cy="356627"/>
          </a:xfrm>
        </p:grpSpPr>
        <p:sp>
          <p:nvSpPr>
            <p:cNvPr id="10404" name="Google Shape;10404;p6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60"/>
          <p:cNvGrpSpPr/>
          <p:nvPr/>
        </p:nvGrpSpPr>
        <p:grpSpPr>
          <a:xfrm>
            <a:off x="4880567" y="1535870"/>
            <a:ext cx="356245" cy="317607"/>
            <a:chOff x="4880567" y="1535870"/>
            <a:chExt cx="356245" cy="317607"/>
          </a:xfrm>
        </p:grpSpPr>
        <p:sp>
          <p:nvSpPr>
            <p:cNvPr id="10422" name="Google Shape;10422;p6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60"/>
          <p:cNvGrpSpPr/>
          <p:nvPr/>
        </p:nvGrpSpPr>
        <p:grpSpPr>
          <a:xfrm>
            <a:off x="5771483" y="1515787"/>
            <a:ext cx="357359" cy="357391"/>
            <a:chOff x="5771483" y="1515787"/>
            <a:chExt cx="357359" cy="357391"/>
          </a:xfrm>
        </p:grpSpPr>
        <p:sp>
          <p:nvSpPr>
            <p:cNvPr id="10428" name="Google Shape;10428;p6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0"/>
          <p:cNvGrpSpPr/>
          <p:nvPr/>
        </p:nvGrpSpPr>
        <p:grpSpPr>
          <a:xfrm>
            <a:off x="7121669" y="1533610"/>
            <a:ext cx="321362" cy="321362"/>
            <a:chOff x="7121669" y="1533610"/>
            <a:chExt cx="321362" cy="321362"/>
          </a:xfrm>
        </p:grpSpPr>
        <p:sp>
          <p:nvSpPr>
            <p:cNvPr id="10433" name="Google Shape;10433;p6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60"/>
          <p:cNvGrpSpPr/>
          <p:nvPr/>
        </p:nvGrpSpPr>
        <p:grpSpPr>
          <a:xfrm>
            <a:off x="7562766" y="1514864"/>
            <a:ext cx="327059" cy="360192"/>
            <a:chOff x="7562766" y="1514864"/>
            <a:chExt cx="327059" cy="360192"/>
          </a:xfrm>
        </p:grpSpPr>
        <p:sp>
          <p:nvSpPr>
            <p:cNvPr id="10438" name="Google Shape;10438;p6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60"/>
          <p:cNvGrpSpPr/>
          <p:nvPr/>
        </p:nvGrpSpPr>
        <p:grpSpPr>
          <a:xfrm>
            <a:off x="6221229" y="1498673"/>
            <a:ext cx="361636" cy="362183"/>
            <a:chOff x="6259175" y="1559008"/>
            <a:chExt cx="271743" cy="272093"/>
          </a:xfrm>
        </p:grpSpPr>
        <p:sp>
          <p:nvSpPr>
            <p:cNvPr id="10443" name="Google Shape;10443;p6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60"/>
          <p:cNvGrpSpPr/>
          <p:nvPr/>
        </p:nvGrpSpPr>
        <p:grpSpPr>
          <a:xfrm>
            <a:off x="2661459" y="2015001"/>
            <a:ext cx="322508" cy="273494"/>
            <a:chOff x="2661459" y="2015001"/>
            <a:chExt cx="322508" cy="273494"/>
          </a:xfrm>
        </p:grpSpPr>
        <p:sp>
          <p:nvSpPr>
            <p:cNvPr id="10461" name="Google Shape;10461;p6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60"/>
          <p:cNvGrpSpPr/>
          <p:nvPr/>
        </p:nvGrpSpPr>
        <p:grpSpPr>
          <a:xfrm>
            <a:off x="6671087" y="2009304"/>
            <a:ext cx="332757" cy="281833"/>
            <a:chOff x="6671087" y="2009304"/>
            <a:chExt cx="332757" cy="281833"/>
          </a:xfrm>
        </p:grpSpPr>
        <p:sp>
          <p:nvSpPr>
            <p:cNvPr id="10464" name="Google Shape;10464;p6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6" name="Google Shape;10466;p6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7" name="Google Shape;10467;p60"/>
          <p:cNvGrpSpPr/>
          <p:nvPr/>
        </p:nvGrpSpPr>
        <p:grpSpPr>
          <a:xfrm>
            <a:off x="2201806" y="1976585"/>
            <a:ext cx="349784" cy="349434"/>
            <a:chOff x="2201806" y="1976585"/>
            <a:chExt cx="349784" cy="349434"/>
          </a:xfrm>
        </p:grpSpPr>
        <p:sp>
          <p:nvSpPr>
            <p:cNvPr id="10468" name="Google Shape;10468;p6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60"/>
          <p:cNvGrpSpPr/>
          <p:nvPr/>
        </p:nvGrpSpPr>
        <p:grpSpPr>
          <a:xfrm>
            <a:off x="3094217" y="1976585"/>
            <a:ext cx="350198" cy="350548"/>
            <a:chOff x="3094217" y="1976585"/>
            <a:chExt cx="350198" cy="350548"/>
          </a:xfrm>
        </p:grpSpPr>
        <p:sp>
          <p:nvSpPr>
            <p:cNvPr id="10473" name="Google Shape;10473;p6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0"/>
          <p:cNvGrpSpPr/>
          <p:nvPr/>
        </p:nvGrpSpPr>
        <p:grpSpPr>
          <a:xfrm>
            <a:off x="870939" y="1975821"/>
            <a:ext cx="332375" cy="350071"/>
            <a:chOff x="870939" y="1975821"/>
            <a:chExt cx="332375" cy="350071"/>
          </a:xfrm>
        </p:grpSpPr>
        <p:sp>
          <p:nvSpPr>
            <p:cNvPr id="10487" name="Google Shape;10487;p6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1" name="Google Shape;10491;p6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2" name="Google Shape;10492;p60"/>
          <p:cNvGrpSpPr/>
          <p:nvPr/>
        </p:nvGrpSpPr>
        <p:grpSpPr>
          <a:xfrm>
            <a:off x="3979435" y="1976585"/>
            <a:ext cx="345265" cy="349848"/>
            <a:chOff x="3979435" y="1976585"/>
            <a:chExt cx="345265" cy="349848"/>
          </a:xfrm>
        </p:grpSpPr>
        <p:sp>
          <p:nvSpPr>
            <p:cNvPr id="10493" name="Google Shape;10493;p6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60"/>
          <p:cNvGrpSpPr/>
          <p:nvPr/>
        </p:nvGrpSpPr>
        <p:grpSpPr>
          <a:xfrm>
            <a:off x="3576626" y="1975821"/>
            <a:ext cx="284251" cy="351694"/>
            <a:chOff x="3576626" y="1975821"/>
            <a:chExt cx="284251" cy="351694"/>
          </a:xfrm>
        </p:grpSpPr>
        <p:sp>
          <p:nvSpPr>
            <p:cNvPr id="10511" name="Google Shape;10511;p6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60"/>
          <p:cNvGrpSpPr/>
          <p:nvPr/>
        </p:nvGrpSpPr>
        <p:grpSpPr>
          <a:xfrm>
            <a:off x="2722090" y="2890162"/>
            <a:ext cx="238770" cy="371841"/>
            <a:chOff x="2722090" y="2890162"/>
            <a:chExt cx="238770" cy="371841"/>
          </a:xfrm>
        </p:grpSpPr>
        <p:sp>
          <p:nvSpPr>
            <p:cNvPr id="10515" name="Google Shape;10515;p6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8" name="Google Shape;10518;p6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9" name="Google Shape;10519;p60"/>
          <p:cNvGrpSpPr/>
          <p:nvPr/>
        </p:nvGrpSpPr>
        <p:grpSpPr>
          <a:xfrm>
            <a:off x="6216367" y="1970156"/>
            <a:ext cx="361147" cy="361147"/>
            <a:chOff x="6216367" y="1970156"/>
            <a:chExt cx="361147" cy="361147"/>
          </a:xfrm>
        </p:grpSpPr>
        <p:sp>
          <p:nvSpPr>
            <p:cNvPr id="10520" name="Google Shape;10520;p6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60"/>
          <p:cNvGrpSpPr/>
          <p:nvPr/>
        </p:nvGrpSpPr>
        <p:grpSpPr>
          <a:xfrm>
            <a:off x="1289311" y="2926222"/>
            <a:ext cx="408156" cy="299783"/>
            <a:chOff x="1289311" y="2926222"/>
            <a:chExt cx="408156" cy="299783"/>
          </a:xfrm>
        </p:grpSpPr>
        <p:sp>
          <p:nvSpPr>
            <p:cNvPr id="10525" name="Google Shape;10525;p6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0"/>
          <p:cNvGrpSpPr/>
          <p:nvPr/>
        </p:nvGrpSpPr>
        <p:grpSpPr>
          <a:xfrm>
            <a:off x="7978465" y="1969392"/>
            <a:ext cx="361147" cy="360797"/>
            <a:chOff x="7978465" y="1969392"/>
            <a:chExt cx="361147" cy="360797"/>
          </a:xfrm>
        </p:grpSpPr>
        <p:sp>
          <p:nvSpPr>
            <p:cNvPr id="10528" name="Google Shape;10528;p6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7" name="Google Shape;10537;p6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8" name="Google Shape;10538;p60"/>
          <p:cNvGrpSpPr/>
          <p:nvPr/>
        </p:nvGrpSpPr>
        <p:grpSpPr>
          <a:xfrm>
            <a:off x="854261" y="2908813"/>
            <a:ext cx="377474" cy="335748"/>
            <a:chOff x="854261" y="2908813"/>
            <a:chExt cx="377474" cy="335748"/>
          </a:xfrm>
        </p:grpSpPr>
        <p:sp>
          <p:nvSpPr>
            <p:cNvPr id="10539" name="Google Shape;10539;p6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60"/>
          <p:cNvGrpSpPr/>
          <p:nvPr/>
        </p:nvGrpSpPr>
        <p:grpSpPr>
          <a:xfrm>
            <a:off x="1749728" y="2894777"/>
            <a:ext cx="386927" cy="363438"/>
            <a:chOff x="1749728" y="2894777"/>
            <a:chExt cx="386927" cy="363438"/>
          </a:xfrm>
        </p:grpSpPr>
        <p:sp>
          <p:nvSpPr>
            <p:cNvPr id="10545" name="Google Shape;10545;p6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60"/>
          <p:cNvGrpSpPr/>
          <p:nvPr/>
        </p:nvGrpSpPr>
        <p:grpSpPr>
          <a:xfrm>
            <a:off x="7098912" y="1969392"/>
            <a:ext cx="359651" cy="361560"/>
            <a:chOff x="7098912" y="1969392"/>
            <a:chExt cx="359651" cy="361560"/>
          </a:xfrm>
        </p:grpSpPr>
        <p:sp>
          <p:nvSpPr>
            <p:cNvPr id="10553" name="Google Shape;10553;p6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6" name="Google Shape;10566;p6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7" name="Google Shape;10567;p60"/>
          <p:cNvGrpSpPr/>
          <p:nvPr/>
        </p:nvGrpSpPr>
        <p:grpSpPr>
          <a:xfrm>
            <a:off x="5352728" y="1990239"/>
            <a:ext cx="327091" cy="322508"/>
            <a:chOff x="5352728" y="1990239"/>
            <a:chExt cx="327091" cy="322508"/>
          </a:xfrm>
        </p:grpSpPr>
        <p:sp>
          <p:nvSpPr>
            <p:cNvPr id="10568" name="Google Shape;10568;p6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0"/>
          <p:cNvGrpSpPr/>
          <p:nvPr/>
        </p:nvGrpSpPr>
        <p:grpSpPr>
          <a:xfrm>
            <a:off x="7538896" y="1970156"/>
            <a:ext cx="361147" cy="361529"/>
            <a:chOff x="7538896" y="1970156"/>
            <a:chExt cx="361147" cy="361529"/>
          </a:xfrm>
        </p:grpSpPr>
        <p:sp>
          <p:nvSpPr>
            <p:cNvPr id="10572" name="Google Shape;10572;p6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0"/>
          <p:cNvGrpSpPr/>
          <p:nvPr/>
        </p:nvGrpSpPr>
        <p:grpSpPr>
          <a:xfrm>
            <a:off x="4896099" y="1970920"/>
            <a:ext cx="358155" cy="358123"/>
            <a:chOff x="4896099" y="1970920"/>
            <a:chExt cx="358155" cy="358123"/>
          </a:xfrm>
        </p:grpSpPr>
        <p:sp>
          <p:nvSpPr>
            <p:cNvPr id="10579" name="Google Shape;10579;p6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0"/>
          <p:cNvGrpSpPr/>
          <p:nvPr/>
        </p:nvGrpSpPr>
        <p:grpSpPr>
          <a:xfrm>
            <a:off x="4048787" y="2977019"/>
            <a:ext cx="283488" cy="198604"/>
            <a:chOff x="4048787" y="2977019"/>
            <a:chExt cx="283488" cy="198604"/>
          </a:xfrm>
        </p:grpSpPr>
        <p:sp>
          <p:nvSpPr>
            <p:cNvPr id="10583" name="Google Shape;10583;p6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0"/>
          <p:cNvGrpSpPr/>
          <p:nvPr/>
        </p:nvGrpSpPr>
        <p:grpSpPr>
          <a:xfrm>
            <a:off x="4054103" y="2430191"/>
            <a:ext cx="218687" cy="349052"/>
            <a:chOff x="4054103" y="2430191"/>
            <a:chExt cx="218687" cy="349052"/>
          </a:xfrm>
        </p:grpSpPr>
        <p:sp>
          <p:nvSpPr>
            <p:cNvPr id="10590" name="Google Shape;10590;p6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60"/>
          <p:cNvGrpSpPr/>
          <p:nvPr/>
        </p:nvGrpSpPr>
        <p:grpSpPr>
          <a:xfrm>
            <a:off x="2185128" y="2427549"/>
            <a:ext cx="382758" cy="356595"/>
            <a:chOff x="2185128" y="2427549"/>
            <a:chExt cx="382758" cy="356595"/>
          </a:xfrm>
        </p:grpSpPr>
        <p:sp>
          <p:nvSpPr>
            <p:cNvPr id="10593" name="Google Shape;10593;p6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60"/>
          <p:cNvGrpSpPr/>
          <p:nvPr/>
        </p:nvGrpSpPr>
        <p:grpSpPr>
          <a:xfrm>
            <a:off x="3539102" y="2427549"/>
            <a:ext cx="355099" cy="355481"/>
            <a:chOff x="3539102" y="2427549"/>
            <a:chExt cx="355099" cy="355481"/>
          </a:xfrm>
        </p:grpSpPr>
        <p:sp>
          <p:nvSpPr>
            <p:cNvPr id="10598" name="Google Shape;10598;p6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60"/>
          <p:cNvGrpSpPr/>
          <p:nvPr/>
        </p:nvGrpSpPr>
        <p:grpSpPr>
          <a:xfrm>
            <a:off x="2656907" y="2439293"/>
            <a:ext cx="332757" cy="332343"/>
            <a:chOff x="2656907" y="2439293"/>
            <a:chExt cx="332757" cy="332343"/>
          </a:xfrm>
        </p:grpSpPr>
        <p:sp>
          <p:nvSpPr>
            <p:cNvPr id="10601" name="Google Shape;10601;p6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60"/>
          <p:cNvGrpSpPr/>
          <p:nvPr/>
        </p:nvGrpSpPr>
        <p:grpSpPr>
          <a:xfrm>
            <a:off x="1731523" y="2422616"/>
            <a:ext cx="399435" cy="365698"/>
            <a:chOff x="1731523" y="2422616"/>
            <a:chExt cx="399435" cy="365698"/>
          </a:xfrm>
        </p:grpSpPr>
        <p:sp>
          <p:nvSpPr>
            <p:cNvPr id="10609" name="Google Shape;10609;p6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60"/>
          <p:cNvGrpSpPr/>
          <p:nvPr/>
        </p:nvGrpSpPr>
        <p:grpSpPr>
          <a:xfrm>
            <a:off x="3097241" y="2433564"/>
            <a:ext cx="344883" cy="343387"/>
            <a:chOff x="3097241" y="2433564"/>
            <a:chExt cx="344883" cy="343387"/>
          </a:xfrm>
        </p:grpSpPr>
        <p:sp>
          <p:nvSpPr>
            <p:cNvPr id="10613" name="Google Shape;10613;p6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60"/>
          <p:cNvGrpSpPr/>
          <p:nvPr/>
        </p:nvGrpSpPr>
        <p:grpSpPr>
          <a:xfrm>
            <a:off x="1278299" y="2439293"/>
            <a:ext cx="410829" cy="332343"/>
            <a:chOff x="1278299" y="2439293"/>
            <a:chExt cx="410829" cy="332343"/>
          </a:xfrm>
        </p:grpSpPr>
        <p:sp>
          <p:nvSpPr>
            <p:cNvPr id="10623" name="Google Shape;10623;p6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60"/>
          <p:cNvGrpSpPr/>
          <p:nvPr/>
        </p:nvGrpSpPr>
        <p:grpSpPr>
          <a:xfrm>
            <a:off x="870939" y="2439293"/>
            <a:ext cx="331993" cy="331993"/>
            <a:chOff x="870939" y="2439293"/>
            <a:chExt cx="331993" cy="331993"/>
          </a:xfrm>
        </p:grpSpPr>
        <p:sp>
          <p:nvSpPr>
            <p:cNvPr id="10632" name="Google Shape;10632;p6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60"/>
          <p:cNvGrpSpPr/>
          <p:nvPr/>
        </p:nvGrpSpPr>
        <p:grpSpPr>
          <a:xfrm>
            <a:off x="6644957" y="2456353"/>
            <a:ext cx="371395" cy="278904"/>
            <a:chOff x="6644957" y="2456353"/>
            <a:chExt cx="371395" cy="278904"/>
          </a:xfrm>
        </p:grpSpPr>
        <p:sp>
          <p:nvSpPr>
            <p:cNvPr id="10649" name="Google Shape;10649;p6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60"/>
          <p:cNvGrpSpPr/>
          <p:nvPr/>
        </p:nvGrpSpPr>
        <p:grpSpPr>
          <a:xfrm>
            <a:off x="5388757" y="2414659"/>
            <a:ext cx="260349" cy="362292"/>
            <a:chOff x="5388757" y="2414659"/>
            <a:chExt cx="260349" cy="362292"/>
          </a:xfrm>
        </p:grpSpPr>
        <p:sp>
          <p:nvSpPr>
            <p:cNvPr id="10655" name="Google Shape;10655;p6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60"/>
          <p:cNvGrpSpPr/>
          <p:nvPr/>
        </p:nvGrpSpPr>
        <p:grpSpPr>
          <a:xfrm>
            <a:off x="3567142" y="2905757"/>
            <a:ext cx="348288" cy="340331"/>
            <a:chOff x="3567142" y="2905757"/>
            <a:chExt cx="348288" cy="340331"/>
          </a:xfrm>
        </p:grpSpPr>
        <p:sp>
          <p:nvSpPr>
            <p:cNvPr id="10676" name="Google Shape;10676;p6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60"/>
          <p:cNvGrpSpPr/>
          <p:nvPr/>
        </p:nvGrpSpPr>
        <p:grpSpPr>
          <a:xfrm>
            <a:off x="7967103" y="2415041"/>
            <a:ext cx="355863" cy="361911"/>
            <a:chOff x="7967103" y="2415041"/>
            <a:chExt cx="355863" cy="361911"/>
          </a:xfrm>
        </p:grpSpPr>
        <p:sp>
          <p:nvSpPr>
            <p:cNvPr id="10682" name="Google Shape;10682;p6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60"/>
          <p:cNvGrpSpPr/>
          <p:nvPr/>
        </p:nvGrpSpPr>
        <p:grpSpPr>
          <a:xfrm>
            <a:off x="7529411" y="2414659"/>
            <a:ext cx="355863" cy="362292"/>
            <a:chOff x="7529411" y="2414659"/>
            <a:chExt cx="355863" cy="362292"/>
          </a:xfrm>
        </p:grpSpPr>
        <p:sp>
          <p:nvSpPr>
            <p:cNvPr id="10694" name="Google Shape;10694;p6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60"/>
          <p:cNvGrpSpPr/>
          <p:nvPr/>
        </p:nvGrpSpPr>
        <p:grpSpPr>
          <a:xfrm>
            <a:off x="5733194" y="2431718"/>
            <a:ext cx="446826" cy="327059"/>
            <a:chOff x="5733194" y="2431718"/>
            <a:chExt cx="446826" cy="327059"/>
          </a:xfrm>
        </p:grpSpPr>
        <p:sp>
          <p:nvSpPr>
            <p:cNvPr id="10707" name="Google Shape;10707;p6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60"/>
          <p:cNvGrpSpPr/>
          <p:nvPr/>
        </p:nvGrpSpPr>
        <p:grpSpPr>
          <a:xfrm>
            <a:off x="4876780" y="2418064"/>
            <a:ext cx="407774" cy="356627"/>
            <a:chOff x="4876780" y="2418064"/>
            <a:chExt cx="407774" cy="356627"/>
          </a:xfrm>
        </p:grpSpPr>
        <p:sp>
          <p:nvSpPr>
            <p:cNvPr id="10711" name="Google Shape;10711;p6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0"/>
          <p:cNvGrpSpPr/>
          <p:nvPr/>
        </p:nvGrpSpPr>
        <p:grpSpPr>
          <a:xfrm>
            <a:off x="7070872" y="2410871"/>
            <a:ext cx="398321" cy="371013"/>
            <a:chOff x="7070872" y="2410871"/>
            <a:chExt cx="398321" cy="371013"/>
          </a:xfrm>
        </p:grpSpPr>
        <p:sp>
          <p:nvSpPr>
            <p:cNvPr id="10720" name="Google Shape;10720;p6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4" name="Google Shape;10724;p6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5" name="Google Shape;10725;p60"/>
          <p:cNvGrpSpPr/>
          <p:nvPr/>
        </p:nvGrpSpPr>
        <p:grpSpPr>
          <a:xfrm>
            <a:off x="5318259" y="2982111"/>
            <a:ext cx="371013" cy="220787"/>
            <a:chOff x="5318259" y="2982111"/>
            <a:chExt cx="371013" cy="220787"/>
          </a:xfrm>
        </p:grpSpPr>
        <p:sp>
          <p:nvSpPr>
            <p:cNvPr id="10726" name="Google Shape;10726;p6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60"/>
          <p:cNvGrpSpPr/>
          <p:nvPr/>
        </p:nvGrpSpPr>
        <p:grpSpPr>
          <a:xfrm>
            <a:off x="7073928" y="2905757"/>
            <a:ext cx="371395" cy="371809"/>
            <a:chOff x="7073928" y="2905757"/>
            <a:chExt cx="371395" cy="371809"/>
          </a:xfrm>
        </p:grpSpPr>
        <p:sp>
          <p:nvSpPr>
            <p:cNvPr id="10735" name="Google Shape;10735;p6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0"/>
          <p:cNvGrpSpPr/>
          <p:nvPr/>
        </p:nvGrpSpPr>
        <p:grpSpPr>
          <a:xfrm>
            <a:off x="6188327" y="2955408"/>
            <a:ext cx="371395" cy="272857"/>
            <a:chOff x="6188327" y="2955408"/>
            <a:chExt cx="371395" cy="272857"/>
          </a:xfrm>
        </p:grpSpPr>
        <p:sp>
          <p:nvSpPr>
            <p:cNvPr id="10739" name="Google Shape;10739;p6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60"/>
          <p:cNvGrpSpPr/>
          <p:nvPr/>
        </p:nvGrpSpPr>
        <p:grpSpPr>
          <a:xfrm>
            <a:off x="7521454" y="2906139"/>
            <a:ext cx="359651" cy="371013"/>
            <a:chOff x="7521454" y="2906139"/>
            <a:chExt cx="359651" cy="371013"/>
          </a:xfrm>
        </p:grpSpPr>
        <p:sp>
          <p:nvSpPr>
            <p:cNvPr id="10742" name="Google Shape;10742;p6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60"/>
          <p:cNvGrpSpPr/>
          <p:nvPr/>
        </p:nvGrpSpPr>
        <p:grpSpPr>
          <a:xfrm>
            <a:off x="5782845" y="2906521"/>
            <a:ext cx="301661" cy="371013"/>
            <a:chOff x="5782845" y="2906521"/>
            <a:chExt cx="301661" cy="371013"/>
          </a:xfrm>
        </p:grpSpPr>
        <p:sp>
          <p:nvSpPr>
            <p:cNvPr id="10748" name="Google Shape;10748;p6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60"/>
          <p:cNvGrpSpPr/>
          <p:nvPr/>
        </p:nvGrpSpPr>
        <p:grpSpPr>
          <a:xfrm>
            <a:off x="6630539" y="2917502"/>
            <a:ext cx="371777" cy="349434"/>
            <a:chOff x="6630539" y="2917502"/>
            <a:chExt cx="371777" cy="349434"/>
          </a:xfrm>
        </p:grpSpPr>
        <p:sp>
          <p:nvSpPr>
            <p:cNvPr id="10752" name="Google Shape;10752;p6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0"/>
          <p:cNvGrpSpPr/>
          <p:nvPr/>
        </p:nvGrpSpPr>
        <p:grpSpPr>
          <a:xfrm>
            <a:off x="2171474" y="3369229"/>
            <a:ext cx="408156" cy="343737"/>
            <a:chOff x="2171474" y="3369229"/>
            <a:chExt cx="408156" cy="343737"/>
          </a:xfrm>
        </p:grpSpPr>
        <p:sp>
          <p:nvSpPr>
            <p:cNvPr id="10760" name="Google Shape;10760;p6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0"/>
          <p:cNvGrpSpPr/>
          <p:nvPr/>
        </p:nvGrpSpPr>
        <p:grpSpPr>
          <a:xfrm>
            <a:off x="4891198" y="2925108"/>
            <a:ext cx="334634" cy="334634"/>
            <a:chOff x="4891198" y="2925108"/>
            <a:chExt cx="334634" cy="334634"/>
          </a:xfrm>
        </p:grpSpPr>
        <p:sp>
          <p:nvSpPr>
            <p:cNvPr id="10765" name="Google Shape;10765;p6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60"/>
          <p:cNvGrpSpPr/>
          <p:nvPr/>
        </p:nvGrpSpPr>
        <p:grpSpPr>
          <a:xfrm>
            <a:off x="7976174" y="2925108"/>
            <a:ext cx="334666" cy="334634"/>
            <a:chOff x="7976174" y="2925108"/>
            <a:chExt cx="334666" cy="334634"/>
          </a:xfrm>
        </p:grpSpPr>
        <p:sp>
          <p:nvSpPr>
            <p:cNvPr id="10774" name="Google Shape;10774;p6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60"/>
          <p:cNvGrpSpPr/>
          <p:nvPr/>
        </p:nvGrpSpPr>
        <p:grpSpPr>
          <a:xfrm>
            <a:off x="3091957" y="3374131"/>
            <a:ext cx="354717" cy="332757"/>
            <a:chOff x="3091957" y="3374131"/>
            <a:chExt cx="354717" cy="332757"/>
          </a:xfrm>
        </p:grpSpPr>
        <p:sp>
          <p:nvSpPr>
            <p:cNvPr id="10784" name="Google Shape;10784;p6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0"/>
          <p:cNvGrpSpPr/>
          <p:nvPr/>
        </p:nvGrpSpPr>
        <p:grpSpPr>
          <a:xfrm>
            <a:off x="3988156" y="3380210"/>
            <a:ext cx="353954" cy="318880"/>
            <a:chOff x="3988156" y="3380210"/>
            <a:chExt cx="353954" cy="318880"/>
          </a:xfrm>
        </p:grpSpPr>
        <p:sp>
          <p:nvSpPr>
            <p:cNvPr id="10791" name="Google Shape;10791;p6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6" name="Google Shape;10796;p60"/>
          <p:cNvGrpSpPr/>
          <p:nvPr/>
        </p:nvGrpSpPr>
        <p:grpSpPr>
          <a:xfrm>
            <a:off x="3541011" y="3367320"/>
            <a:ext cx="348257" cy="346188"/>
            <a:chOff x="3541011" y="3367320"/>
            <a:chExt cx="348257" cy="346188"/>
          </a:xfrm>
        </p:grpSpPr>
        <p:sp>
          <p:nvSpPr>
            <p:cNvPr id="10797" name="Google Shape;10797;p6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60"/>
          <p:cNvGrpSpPr/>
          <p:nvPr/>
        </p:nvGrpSpPr>
        <p:grpSpPr>
          <a:xfrm>
            <a:off x="850092" y="3352934"/>
            <a:ext cx="369517" cy="375660"/>
            <a:chOff x="850092" y="3352934"/>
            <a:chExt cx="369517" cy="375660"/>
          </a:xfrm>
        </p:grpSpPr>
        <p:sp>
          <p:nvSpPr>
            <p:cNvPr id="10802" name="Google Shape;10802;p6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0"/>
          <p:cNvGrpSpPr/>
          <p:nvPr/>
        </p:nvGrpSpPr>
        <p:grpSpPr>
          <a:xfrm>
            <a:off x="1314678" y="3358217"/>
            <a:ext cx="334666" cy="365348"/>
            <a:chOff x="1314678" y="3358217"/>
            <a:chExt cx="334666" cy="365348"/>
          </a:xfrm>
        </p:grpSpPr>
        <p:sp>
          <p:nvSpPr>
            <p:cNvPr id="10808" name="Google Shape;10808;p6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60"/>
          <p:cNvGrpSpPr/>
          <p:nvPr/>
        </p:nvGrpSpPr>
        <p:grpSpPr>
          <a:xfrm>
            <a:off x="1748582" y="3372635"/>
            <a:ext cx="359269" cy="335780"/>
            <a:chOff x="1748582" y="3372635"/>
            <a:chExt cx="359269" cy="335780"/>
          </a:xfrm>
        </p:grpSpPr>
        <p:sp>
          <p:nvSpPr>
            <p:cNvPr id="10814" name="Google Shape;10814;p6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5" name="Google Shape;10815;p60"/>
            <p:cNvGrpSpPr/>
            <p:nvPr/>
          </p:nvGrpSpPr>
          <p:grpSpPr>
            <a:xfrm>
              <a:off x="1748582" y="3372635"/>
              <a:ext cx="333520" cy="335780"/>
              <a:chOff x="1748582" y="3372635"/>
              <a:chExt cx="333520" cy="335780"/>
            </a:xfrm>
          </p:grpSpPr>
          <p:sp>
            <p:nvSpPr>
              <p:cNvPr id="10816" name="Google Shape;10816;p6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19" name="Google Shape;10819;p60"/>
          <p:cNvGrpSpPr/>
          <p:nvPr/>
        </p:nvGrpSpPr>
        <p:grpSpPr>
          <a:xfrm>
            <a:off x="2640993" y="3357835"/>
            <a:ext cx="365348" cy="364966"/>
            <a:chOff x="2640993" y="3357835"/>
            <a:chExt cx="365348" cy="364966"/>
          </a:xfrm>
        </p:grpSpPr>
        <p:sp>
          <p:nvSpPr>
            <p:cNvPr id="10820" name="Google Shape;10820;p6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60"/>
          <p:cNvGrpSpPr/>
          <p:nvPr/>
        </p:nvGrpSpPr>
        <p:grpSpPr>
          <a:xfrm>
            <a:off x="4886264" y="3366174"/>
            <a:ext cx="350548" cy="350198"/>
            <a:chOff x="4886264" y="3366174"/>
            <a:chExt cx="350548" cy="350198"/>
          </a:xfrm>
        </p:grpSpPr>
        <p:sp>
          <p:nvSpPr>
            <p:cNvPr id="10831" name="Google Shape;10831;p6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0"/>
          <p:cNvGrpSpPr/>
          <p:nvPr/>
        </p:nvGrpSpPr>
        <p:grpSpPr>
          <a:xfrm>
            <a:off x="5331913" y="3413947"/>
            <a:ext cx="347143" cy="254684"/>
            <a:chOff x="5331913" y="3413947"/>
            <a:chExt cx="347143" cy="254684"/>
          </a:xfrm>
        </p:grpSpPr>
        <p:sp>
          <p:nvSpPr>
            <p:cNvPr id="10845" name="Google Shape;10845;p6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60"/>
          <p:cNvGrpSpPr/>
          <p:nvPr/>
        </p:nvGrpSpPr>
        <p:grpSpPr>
          <a:xfrm>
            <a:off x="5776798" y="3409778"/>
            <a:ext cx="346379" cy="264518"/>
            <a:chOff x="5776798" y="3409778"/>
            <a:chExt cx="346379" cy="264518"/>
          </a:xfrm>
        </p:grpSpPr>
        <p:sp>
          <p:nvSpPr>
            <p:cNvPr id="10852" name="Google Shape;10852;p6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60"/>
          <p:cNvGrpSpPr/>
          <p:nvPr/>
        </p:nvGrpSpPr>
        <p:grpSpPr>
          <a:xfrm>
            <a:off x="7108015" y="3396505"/>
            <a:ext cx="344883" cy="290299"/>
            <a:chOff x="7108015" y="3396505"/>
            <a:chExt cx="344883" cy="290299"/>
          </a:xfrm>
        </p:grpSpPr>
        <p:sp>
          <p:nvSpPr>
            <p:cNvPr id="10859" name="Google Shape;10859;p6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60"/>
          <p:cNvGrpSpPr/>
          <p:nvPr/>
        </p:nvGrpSpPr>
        <p:grpSpPr>
          <a:xfrm>
            <a:off x="7551754" y="3390808"/>
            <a:ext cx="344883" cy="301311"/>
            <a:chOff x="7551754" y="3390808"/>
            <a:chExt cx="344883" cy="301311"/>
          </a:xfrm>
        </p:grpSpPr>
        <p:sp>
          <p:nvSpPr>
            <p:cNvPr id="10864" name="Google Shape;10864;p6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0"/>
          <p:cNvGrpSpPr/>
          <p:nvPr/>
        </p:nvGrpSpPr>
        <p:grpSpPr>
          <a:xfrm>
            <a:off x="6707084" y="3387403"/>
            <a:ext cx="261145" cy="308504"/>
            <a:chOff x="6707084" y="3387403"/>
            <a:chExt cx="261145" cy="308504"/>
          </a:xfrm>
        </p:grpSpPr>
        <p:sp>
          <p:nvSpPr>
            <p:cNvPr id="10876" name="Google Shape;10876;p6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0" name="Google Shape;10880;p60"/>
          <p:cNvGrpSpPr/>
          <p:nvPr/>
        </p:nvGrpSpPr>
        <p:grpSpPr>
          <a:xfrm>
            <a:off x="848978" y="4297637"/>
            <a:ext cx="377824" cy="324418"/>
            <a:chOff x="848978" y="4297637"/>
            <a:chExt cx="377824" cy="324418"/>
          </a:xfrm>
        </p:grpSpPr>
        <p:sp>
          <p:nvSpPr>
            <p:cNvPr id="10881" name="Google Shape;10881;p6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0"/>
          <p:cNvGrpSpPr/>
          <p:nvPr/>
        </p:nvGrpSpPr>
        <p:grpSpPr>
          <a:xfrm>
            <a:off x="1754279" y="4286593"/>
            <a:ext cx="351439" cy="345965"/>
            <a:chOff x="1754279" y="4286593"/>
            <a:chExt cx="351439" cy="345965"/>
          </a:xfrm>
        </p:grpSpPr>
        <p:sp>
          <p:nvSpPr>
            <p:cNvPr id="10884" name="Google Shape;10884;p6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0"/>
          <p:cNvGrpSpPr/>
          <p:nvPr/>
        </p:nvGrpSpPr>
        <p:grpSpPr>
          <a:xfrm>
            <a:off x="3996113" y="4291176"/>
            <a:ext cx="336512" cy="335048"/>
            <a:chOff x="3996113" y="4291176"/>
            <a:chExt cx="336512" cy="335048"/>
          </a:xfrm>
        </p:grpSpPr>
        <p:sp>
          <p:nvSpPr>
            <p:cNvPr id="10890" name="Google Shape;10890;p6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3" name="Google Shape;10893;p6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4" name="Google Shape;10894;p60"/>
          <p:cNvGrpSpPr/>
          <p:nvPr/>
        </p:nvGrpSpPr>
        <p:grpSpPr>
          <a:xfrm>
            <a:off x="2179081" y="4285511"/>
            <a:ext cx="397525" cy="348670"/>
            <a:chOff x="2179081" y="4285511"/>
            <a:chExt cx="397525" cy="348670"/>
          </a:xfrm>
        </p:grpSpPr>
        <p:sp>
          <p:nvSpPr>
            <p:cNvPr id="10895" name="Google Shape;10895;p6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60"/>
          <p:cNvGrpSpPr/>
          <p:nvPr/>
        </p:nvGrpSpPr>
        <p:grpSpPr>
          <a:xfrm>
            <a:off x="3584201" y="4294996"/>
            <a:ext cx="267574" cy="329415"/>
            <a:chOff x="3584201" y="4294996"/>
            <a:chExt cx="267574" cy="329415"/>
          </a:xfrm>
        </p:grpSpPr>
        <p:sp>
          <p:nvSpPr>
            <p:cNvPr id="10898" name="Google Shape;10898;p6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60"/>
          <p:cNvGrpSpPr/>
          <p:nvPr/>
        </p:nvGrpSpPr>
        <p:grpSpPr>
          <a:xfrm>
            <a:off x="3082855" y="4295728"/>
            <a:ext cx="375946" cy="327823"/>
            <a:chOff x="3082855" y="4295728"/>
            <a:chExt cx="375946" cy="327823"/>
          </a:xfrm>
        </p:grpSpPr>
        <p:sp>
          <p:nvSpPr>
            <p:cNvPr id="10903" name="Google Shape;10903;p6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60"/>
          <p:cNvGrpSpPr/>
          <p:nvPr/>
        </p:nvGrpSpPr>
        <p:grpSpPr>
          <a:xfrm>
            <a:off x="2749016" y="4291176"/>
            <a:ext cx="150831" cy="336926"/>
            <a:chOff x="2749016" y="4291176"/>
            <a:chExt cx="150831" cy="336926"/>
          </a:xfrm>
        </p:grpSpPr>
        <p:sp>
          <p:nvSpPr>
            <p:cNvPr id="10915" name="Google Shape;10915;p6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60"/>
          <p:cNvGrpSpPr/>
          <p:nvPr/>
        </p:nvGrpSpPr>
        <p:grpSpPr>
          <a:xfrm>
            <a:off x="7127716" y="4279432"/>
            <a:ext cx="248254" cy="361942"/>
            <a:chOff x="7127716" y="4279432"/>
            <a:chExt cx="248254" cy="361942"/>
          </a:xfrm>
        </p:grpSpPr>
        <p:sp>
          <p:nvSpPr>
            <p:cNvPr id="10920" name="Google Shape;10920;p6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60"/>
          <p:cNvGrpSpPr/>
          <p:nvPr/>
        </p:nvGrpSpPr>
        <p:grpSpPr>
          <a:xfrm>
            <a:off x="7565408" y="4279432"/>
            <a:ext cx="248255" cy="361942"/>
            <a:chOff x="7565408" y="4279432"/>
            <a:chExt cx="248255" cy="361942"/>
          </a:xfrm>
        </p:grpSpPr>
        <p:sp>
          <p:nvSpPr>
            <p:cNvPr id="10930" name="Google Shape;10930;p6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60"/>
          <p:cNvGrpSpPr/>
          <p:nvPr/>
        </p:nvGrpSpPr>
        <p:grpSpPr>
          <a:xfrm>
            <a:off x="6264109" y="4279432"/>
            <a:ext cx="225498" cy="361560"/>
            <a:chOff x="6264109" y="4279432"/>
            <a:chExt cx="225498" cy="361560"/>
          </a:xfrm>
        </p:grpSpPr>
        <p:sp>
          <p:nvSpPr>
            <p:cNvPr id="10939" name="Google Shape;10939;p6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60"/>
          <p:cNvGrpSpPr/>
          <p:nvPr/>
        </p:nvGrpSpPr>
        <p:grpSpPr>
          <a:xfrm>
            <a:off x="7929578" y="4284365"/>
            <a:ext cx="395266" cy="351312"/>
            <a:chOff x="7929578" y="4284365"/>
            <a:chExt cx="395266" cy="351312"/>
          </a:xfrm>
        </p:grpSpPr>
        <p:sp>
          <p:nvSpPr>
            <p:cNvPr id="10942" name="Google Shape;10942;p6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60"/>
          <p:cNvGrpSpPr/>
          <p:nvPr/>
        </p:nvGrpSpPr>
        <p:grpSpPr>
          <a:xfrm>
            <a:off x="6595502" y="4323777"/>
            <a:ext cx="426315" cy="332826"/>
            <a:chOff x="6639652" y="4323777"/>
            <a:chExt cx="426315" cy="332826"/>
          </a:xfrm>
        </p:grpSpPr>
        <p:sp>
          <p:nvSpPr>
            <p:cNvPr id="10947" name="Google Shape;10947;p6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0"/>
          <p:cNvGrpSpPr/>
          <p:nvPr/>
        </p:nvGrpSpPr>
        <p:grpSpPr>
          <a:xfrm>
            <a:off x="5357662" y="4297637"/>
            <a:ext cx="287275" cy="326296"/>
            <a:chOff x="5357662" y="4297637"/>
            <a:chExt cx="287275" cy="326296"/>
          </a:xfrm>
        </p:grpSpPr>
        <p:sp>
          <p:nvSpPr>
            <p:cNvPr id="10958" name="Google Shape;10958;p6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60"/>
          <p:cNvGrpSpPr/>
          <p:nvPr/>
        </p:nvGrpSpPr>
        <p:grpSpPr>
          <a:xfrm>
            <a:off x="5774124" y="4294550"/>
            <a:ext cx="331611" cy="331674"/>
            <a:chOff x="5774124" y="4294550"/>
            <a:chExt cx="331611" cy="331674"/>
          </a:xfrm>
        </p:grpSpPr>
        <p:sp>
          <p:nvSpPr>
            <p:cNvPr id="10964" name="Google Shape;10964;p6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60"/>
          <p:cNvGrpSpPr/>
          <p:nvPr/>
        </p:nvGrpSpPr>
        <p:grpSpPr>
          <a:xfrm>
            <a:off x="4890434" y="4287389"/>
            <a:ext cx="345997" cy="346029"/>
            <a:chOff x="4890434" y="4287389"/>
            <a:chExt cx="345997" cy="346029"/>
          </a:xfrm>
        </p:grpSpPr>
        <p:sp>
          <p:nvSpPr>
            <p:cNvPr id="10967" name="Google Shape;10967;p6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60"/>
          <p:cNvGrpSpPr/>
          <p:nvPr/>
        </p:nvGrpSpPr>
        <p:grpSpPr>
          <a:xfrm>
            <a:off x="2165809" y="3811059"/>
            <a:ext cx="422542" cy="342973"/>
            <a:chOff x="2165809" y="3811059"/>
            <a:chExt cx="422542" cy="342973"/>
          </a:xfrm>
        </p:grpSpPr>
        <p:sp>
          <p:nvSpPr>
            <p:cNvPr id="10975" name="Google Shape;10975;p6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3" name="Google Shape;10993;p6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4" name="Google Shape;10994;p60"/>
          <p:cNvGrpSpPr/>
          <p:nvPr/>
        </p:nvGrpSpPr>
        <p:grpSpPr>
          <a:xfrm>
            <a:off x="903530" y="3806125"/>
            <a:ext cx="264550" cy="353222"/>
            <a:chOff x="903530" y="3806125"/>
            <a:chExt cx="264550" cy="353222"/>
          </a:xfrm>
        </p:grpSpPr>
        <p:sp>
          <p:nvSpPr>
            <p:cNvPr id="10995" name="Google Shape;10995;p6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9" name="Google Shape;10999;p60"/>
          <p:cNvGrpSpPr/>
          <p:nvPr/>
        </p:nvGrpSpPr>
        <p:grpSpPr>
          <a:xfrm>
            <a:off x="2611458" y="3816374"/>
            <a:ext cx="426329" cy="332375"/>
            <a:chOff x="2611458" y="3816374"/>
            <a:chExt cx="426329" cy="332375"/>
          </a:xfrm>
        </p:grpSpPr>
        <p:sp>
          <p:nvSpPr>
            <p:cNvPr id="11000" name="Google Shape;11000;p6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0" name="Google Shape;11010;p6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1" name="Google Shape;11011;p60"/>
          <p:cNvGrpSpPr/>
          <p:nvPr/>
        </p:nvGrpSpPr>
        <p:grpSpPr>
          <a:xfrm>
            <a:off x="4019984" y="3805393"/>
            <a:ext cx="293704" cy="353954"/>
            <a:chOff x="4019984" y="3805393"/>
            <a:chExt cx="293704" cy="353954"/>
          </a:xfrm>
        </p:grpSpPr>
        <p:sp>
          <p:nvSpPr>
            <p:cNvPr id="11012" name="Google Shape;11012;p6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60"/>
          <p:cNvGrpSpPr/>
          <p:nvPr/>
        </p:nvGrpSpPr>
        <p:grpSpPr>
          <a:xfrm>
            <a:off x="8006505" y="3390044"/>
            <a:ext cx="323654" cy="303189"/>
            <a:chOff x="8006505" y="3390044"/>
            <a:chExt cx="323654" cy="303189"/>
          </a:xfrm>
        </p:grpSpPr>
        <p:sp>
          <p:nvSpPr>
            <p:cNvPr id="11015" name="Google Shape;11015;p6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0"/>
          <p:cNvGrpSpPr/>
          <p:nvPr/>
        </p:nvGrpSpPr>
        <p:grpSpPr>
          <a:xfrm>
            <a:off x="1299146" y="3806507"/>
            <a:ext cx="367990" cy="351312"/>
            <a:chOff x="1299146" y="3806507"/>
            <a:chExt cx="367990" cy="351312"/>
          </a:xfrm>
        </p:grpSpPr>
        <p:sp>
          <p:nvSpPr>
            <p:cNvPr id="11022" name="Google Shape;11022;p6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4" name="Google Shape;11024;p6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5" name="Google Shape;11025;p60"/>
          <p:cNvGrpSpPr/>
          <p:nvPr/>
        </p:nvGrpSpPr>
        <p:grpSpPr>
          <a:xfrm>
            <a:off x="3095745" y="3805393"/>
            <a:ext cx="352840" cy="354717"/>
            <a:chOff x="3095745" y="3805393"/>
            <a:chExt cx="352840" cy="354717"/>
          </a:xfrm>
        </p:grpSpPr>
        <p:sp>
          <p:nvSpPr>
            <p:cNvPr id="11026" name="Google Shape;11026;p6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60"/>
          <p:cNvGrpSpPr/>
          <p:nvPr/>
        </p:nvGrpSpPr>
        <p:grpSpPr>
          <a:xfrm>
            <a:off x="7550258" y="3832670"/>
            <a:ext cx="371395" cy="301279"/>
            <a:chOff x="7550258" y="3832670"/>
            <a:chExt cx="371395" cy="301279"/>
          </a:xfrm>
        </p:grpSpPr>
        <p:sp>
          <p:nvSpPr>
            <p:cNvPr id="11033" name="Google Shape;11033;p6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1" name="Google Shape;11051;p6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2" name="Google Shape;11052;p60"/>
          <p:cNvGrpSpPr/>
          <p:nvPr/>
        </p:nvGrpSpPr>
        <p:grpSpPr>
          <a:xfrm>
            <a:off x="6659725" y="3808035"/>
            <a:ext cx="367608" cy="350548"/>
            <a:chOff x="6659725" y="3808035"/>
            <a:chExt cx="367608" cy="350548"/>
          </a:xfrm>
        </p:grpSpPr>
        <p:sp>
          <p:nvSpPr>
            <p:cNvPr id="11053" name="Google Shape;11053;p6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60"/>
          <p:cNvGrpSpPr/>
          <p:nvPr/>
        </p:nvGrpSpPr>
        <p:grpSpPr>
          <a:xfrm>
            <a:off x="6219391" y="3816756"/>
            <a:ext cx="356627" cy="334252"/>
            <a:chOff x="6219391" y="3816756"/>
            <a:chExt cx="356627" cy="334252"/>
          </a:xfrm>
        </p:grpSpPr>
        <p:sp>
          <p:nvSpPr>
            <p:cNvPr id="11056" name="Google Shape;11056;p6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60"/>
          <p:cNvGrpSpPr/>
          <p:nvPr/>
        </p:nvGrpSpPr>
        <p:grpSpPr>
          <a:xfrm>
            <a:off x="5778676" y="3826972"/>
            <a:ext cx="349052" cy="313055"/>
            <a:chOff x="5778676" y="3826972"/>
            <a:chExt cx="349052" cy="313055"/>
          </a:xfrm>
        </p:grpSpPr>
        <p:sp>
          <p:nvSpPr>
            <p:cNvPr id="11061" name="Google Shape;11061;p6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60"/>
          <p:cNvGrpSpPr/>
          <p:nvPr/>
        </p:nvGrpSpPr>
        <p:grpSpPr>
          <a:xfrm>
            <a:off x="5355784" y="3834547"/>
            <a:ext cx="299019" cy="297905"/>
            <a:chOff x="5355784" y="3834547"/>
            <a:chExt cx="299019" cy="297905"/>
          </a:xfrm>
        </p:grpSpPr>
        <p:sp>
          <p:nvSpPr>
            <p:cNvPr id="11067" name="Google Shape;11067;p6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60"/>
          <p:cNvGrpSpPr/>
          <p:nvPr/>
        </p:nvGrpSpPr>
        <p:grpSpPr>
          <a:xfrm>
            <a:off x="8036455" y="3807271"/>
            <a:ext cx="292176" cy="353985"/>
            <a:chOff x="8036455" y="3807271"/>
            <a:chExt cx="292176" cy="353985"/>
          </a:xfrm>
        </p:grpSpPr>
        <p:sp>
          <p:nvSpPr>
            <p:cNvPr id="11072" name="Google Shape;11072;p6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4" name="Google Shape;11074;p60"/>
          <p:cNvGrpSpPr/>
          <p:nvPr/>
        </p:nvGrpSpPr>
        <p:grpSpPr>
          <a:xfrm>
            <a:off x="4874902" y="3808799"/>
            <a:ext cx="345615" cy="350835"/>
            <a:chOff x="4874902" y="3808799"/>
            <a:chExt cx="345615" cy="350835"/>
          </a:xfrm>
        </p:grpSpPr>
        <p:sp>
          <p:nvSpPr>
            <p:cNvPr id="11075" name="Google Shape;11075;p6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95"/>
        <p:cNvGrpSpPr/>
        <p:nvPr/>
      </p:nvGrpSpPr>
      <p:grpSpPr>
        <a:xfrm>
          <a:off x="0" y="0"/>
          <a:ext cx="0" cy="0"/>
          <a:chOff x="0" y="0"/>
          <a:chExt cx="0" cy="0"/>
        </a:xfrm>
      </p:grpSpPr>
      <p:sp>
        <p:nvSpPr>
          <p:cNvPr id="11096" name="Google Shape;11096;p6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97" name="Google Shape;11097;p6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098" name="Google Shape;11098;p61"/>
          <p:cNvGrpSpPr/>
          <p:nvPr/>
        </p:nvGrpSpPr>
        <p:grpSpPr>
          <a:xfrm>
            <a:off x="2704005" y="4258781"/>
            <a:ext cx="342144" cy="362704"/>
            <a:chOff x="2704005" y="4258781"/>
            <a:chExt cx="342144" cy="362704"/>
          </a:xfrm>
        </p:grpSpPr>
        <p:sp>
          <p:nvSpPr>
            <p:cNvPr id="11099" name="Google Shape;11099;p6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61"/>
          <p:cNvGrpSpPr/>
          <p:nvPr/>
        </p:nvGrpSpPr>
        <p:grpSpPr>
          <a:xfrm>
            <a:off x="2157462" y="4258496"/>
            <a:ext cx="347435" cy="363370"/>
            <a:chOff x="2157462" y="4258496"/>
            <a:chExt cx="347435" cy="363370"/>
          </a:xfrm>
        </p:grpSpPr>
        <p:sp>
          <p:nvSpPr>
            <p:cNvPr id="11107" name="Google Shape;11107;p6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61"/>
          <p:cNvGrpSpPr/>
          <p:nvPr/>
        </p:nvGrpSpPr>
        <p:grpSpPr>
          <a:xfrm>
            <a:off x="4010963" y="3763781"/>
            <a:ext cx="343665" cy="363211"/>
            <a:chOff x="4010963" y="3763781"/>
            <a:chExt cx="343665" cy="363211"/>
          </a:xfrm>
        </p:grpSpPr>
        <p:sp>
          <p:nvSpPr>
            <p:cNvPr id="11111" name="Google Shape;11111;p6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6" name="Google Shape;11116;p61"/>
          <p:cNvGrpSpPr/>
          <p:nvPr/>
        </p:nvGrpSpPr>
        <p:grpSpPr>
          <a:xfrm>
            <a:off x="2214042" y="3810509"/>
            <a:ext cx="368153" cy="311193"/>
            <a:chOff x="2214042" y="3810509"/>
            <a:chExt cx="368153" cy="311193"/>
          </a:xfrm>
        </p:grpSpPr>
        <p:sp>
          <p:nvSpPr>
            <p:cNvPr id="11117" name="Google Shape;11117;p6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61"/>
          <p:cNvGrpSpPr/>
          <p:nvPr/>
        </p:nvGrpSpPr>
        <p:grpSpPr>
          <a:xfrm>
            <a:off x="1768938" y="3782219"/>
            <a:ext cx="367805" cy="367773"/>
            <a:chOff x="1768938" y="3782219"/>
            <a:chExt cx="367805" cy="367773"/>
          </a:xfrm>
        </p:grpSpPr>
        <p:sp>
          <p:nvSpPr>
            <p:cNvPr id="11120" name="Google Shape;11120;p6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5" name="Google Shape;11125;p61"/>
          <p:cNvGrpSpPr/>
          <p:nvPr/>
        </p:nvGrpSpPr>
        <p:grpSpPr>
          <a:xfrm>
            <a:off x="2681385" y="3798439"/>
            <a:ext cx="325544" cy="327413"/>
            <a:chOff x="2681385" y="3798439"/>
            <a:chExt cx="325544" cy="327413"/>
          </a:xfrm>
        </p:grpSpPr>
        <p:sp>
          <p:nvSpPr>
            <p:cNvPr id="11126" name="Google Shape;11126;p6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1"/>
          <p:cNvGrpSpPr/>
          <p:nvPr/>
        </p:nvGrpSpPr>
        <p:grpSpPr>
          <a:xfrm>
            <a:off x="6243928" y="4263502"/>
            <a:ext cx="274254" cy="350824"/>
            <a:chOff x="6243928" y="4263502"/>
            <a:chExt cx="274254" cy="350824"/>
          </a:xfrm>
        </p:grpSpPr>
        <p:sp>
          <p:nvSpPr>
            <p:cNvPr id="11134" name="Google Shape;11134;p6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61"/>
          <p:cNvGrpSpPr/>
          <p:nvPr/>
        </p:nvGrpSpPr>
        <p:grpSpPr>
          <a:xfrm>
            <a:off x="3560600" y="3763338"/>
            <a:ext cx="352345" cy="363655"/>
            <a:chOff x="3560600" y="3763338"/>
            <a:chExt cx="352345" cy="363655"/>
          </a:xfrm>
        </p:grpSpPr>
        <p:sp>
          <p:nvSpPr>
            <p:cNvPr id="11143" name="Google Shape;11143;p6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61"/>
          <p:cNvGrpSpPr/>
          <p:nvPr/>
        </p:nvGrpSpPr>
        <p:grpSpPr>
          <a:xfrm>
            <a:off x="5790556" y="4261252"/>
            <a:ext cx="279513" cy="356083"/>
            <a:chOff x="5790556" y="4261252"/>
            <a:chExt cx="279513" cy="356083"/>
          </a:xfrm>
        </p:grpSpPr>
        <p:sp>
          <p:nvSpPr>
            <p:cNvPr id="11147" name="Google Shape;11147;p6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61"/>
          <p:cNvGrpSpPr/>
          <p:nvPr/>
        </p:nvGrpSpPr>
        <p:grpSpPr>
          <a:xfrm>
            <a:off x="5341333" y="4261252"/>
            <a:ext cx="278752" cy="356463"/>
            <a:chOff x="5341333" y="4261252"/>
            <a:chExt cx="278752" cy="356463"/>
          </a:xfrm>
        </p:grpSpPr>
        <p:sp>
          <p:nvSpPr>
            <p:cNvPr id="11155" name="Google Shape;11155;p6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2" name="Google Shape;11162;p6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3" name="Google Shape;11163;p61"/>
          <p:cNvGrpSpPr/>
          <p:nvPr/>
        </p:nvGrpSpPr>
        <p:grpSpPr>
          <a:xfrm>
            <a:off x="3103646" y="3766076"/>
            <a:ext cx="360233" cy="362451"/>
            <a:chOff x="3107608" y="3763401"/>
            <a:chExt cx="360233" cy="362451"/>
          </a:xfrm>
        </p:grpSpPr>
        <p:sp>
          <p:nvSpPr>
            <p:cNvPr id="11164" name="Google Shape;11164;p6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61"/>
          <p:cNvGrpSpPr/>
          <p:nvPr/>
        </p:nvGrpSpPr>
        <p:grpSpPr>
          <a:xfrm>
            <a:off x="889343" y="3801227"/>
            <a:ext cx="351585" cy="339705"/>
            <a:chOff x="889343" y="3801227"/>
            <a:chExt cx="351585" cy="339705"/>
          </a:xfrm>
        </p:grpSpPr>
        <p:sp>
          <p:nvSpPr>
            <p:cNvPr id="11168" name="Google Shape;11168;p6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61"/>
          <p:cNvGrpSpPr/>
          <p:nvPr/>
        </p:nvGrpSpPr>
        <p:grpSpPr>
          <a:xfrm>
            <a:off x="4896609" y="4260872"/>
            <a:ext cx="278784" cy="355323"/>
            <a:chOff x="4896609" y="4260872"/>
            <a:chExt cx="278784" cy="355323"/>
          </a:xfrm>
        </p:grpSpPr>
        <p:sp>
          <p:nvSpPr>
            <p:cNvPr id="11174" name="Google Shape;11174;p6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61"/>
          <p:cNvGrpSpPr/>
          <p:nvPr/>
        </p:nvGrpSpPr>
        <p:grpSpPr>
          <a:xfrm>
            <a:off x="7598438" y="4266131"/>
            <a:ext cx="260283" cy="345914"/>
            <a:chOff x="7598438" y="4266131"/>
            <a:chExt cx="260283" cy="345914"/>
          </a:xfrm>
        </p:grpSpPr>
        <p:sp>
          <p:nvSpPr>
            <p:cNvPr id="11181" name="Google Shape;11181;p6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61"/>
          <p:cNvGrpSpPr/>
          <p:nvPr/>
        </p:nvGrpSpPr>
        <p:grpSpPr>
          <a:xfrm>
            <a:off x="1767069" y="3360146"/>
            <a:ext cx="286324" cy="348163"/>
            <a:chOff x="1767069" y="3360146"/>
            <a:chExt cx="286324" cy="348163"/>
          </a:xfrm>
        </p:grpSpPr>
        <p:sp>
          <p:nvSpPr>
            <p:cNvPr id="11189" name="Google Shape;11189;p6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61"/>
          <p:cNvGrpSpPr/>
          <p:nvPr/>
        </p:nvGrpSpPr>
        <p:grpSpPr>
          <a:xfrm>
            <a:off x="7149944" y="4266131"/>
            <a:ext cx="260283" cy="345914"/>
            <a:chOff x="7149944" y="4266131"/>
            <a:chExt cx="260283" cy="345914"/>
          </a:xfrm>
        </p:grpSpPr>
        <p:sp>
          <p:nvSpPr>
            <p:cNvPr id="11197" name="Google Shape;11197;p6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61"/>
          <p:cNvGrpSpPr/>
          <p:nvPr/>
        </p:nvGrpSpPr>
        <p:grpSpPr>
          <a:xfrm>
            <a:off x="6695051" y="4259351"/>
            <a:ext cx="270104" cy="360233"/>
            <a:chOff x="6695051" y="4259351"/>
            <a:chExt cx="270104" cy="360233"/>
          </a:xfrm>
        </p:grpSpPr>
        <p:sp>
          <p:nvSpPr>
            <p:cNvPr id="11204" name="Google Shape;11204;p6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61"/>
          <p:cNvGrpSpPr/>
          <p:nvPr/>
        </p:nvGrpSpPr>
        <p:grpSpPr>
          <a:xfrm>
            <a:off x="8047661" y="4257451"/>
            <a:ext cx="277263" cy="362514"/>
            <a:chOff x="8047661" y="4257451"/>
            <a:chExt cx="277263" cy="362514"/>
          </a:xfrm>
        </p:grpSpPr>
        <p:sp>
          <p:nvSpPr>
            <p:cNvPr id="11209" name="Google Shape;11209;p6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61"/>
          <p:cNvGrpSpPr/>
          <p:nvPr/>
        </p:nvGrpSpPr>
        <p:grpSpPr>
          <a:xfrm>
            <a:off x="6248078" y="3784468"/>
            <a:ext cx="277263" cy="356115"/>
            <a:chOff x="6248078" y="3784468"/>
            <a:chExt cx="277263" cy="356115"/>
          </a:xfrm>
        </p:grpSpPr>
        <p:sp>
          <p:nvSpPr>
            <p:cNvPr id="11214" name="Google Shape;11214;p6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61"/>
          <p:cNvGrpSpPr/>
          <p:nvPr/>
        </p:nvGrpSpPr>
        <p:grpSpPr>
          <a:xfrm>
            <a:off x="5800725" y="3785989"/>
            <a:ext cx="277644" cy="354594"/>
            <a:chOff x="5800725" y="3785989"/>
            <a:chExt cx="277644" cy="354594"/>
          </a:xfrm>
        </p:grpSpPr>
        <p:sp>
          <p:nvSpPr>
            <p:cNvPr id="11220" name="Google Shape;11220;p6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61"/>
          <p:cNvGrpSpPr/>
          <p:nvPr/>
        </p:nvGrpSpPr>
        <p:grpSpPr>
          <a:xfrm>
            <a:off x="2206122" y="3360748"/>
            <a:ext cx="308183" cy="347561"/>
            <a:chOff x="2206122" y="3360748"/>
            <a:chExt cx="308183" cy="347561"/>
          </a:xfrm>
        </p:grpSpPr>
        <p:sp>
          <p:nvSpPr>
            <p:cNvPr id="11228" name="Google Shape;11228;p6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61"/>
          <p:cNvGrpSpPr/>
          <p:nvPr/>
        </p:nvGrpSpPr>
        <p:grpSpPr>
          <a:xfrm>
            <a:off x="5353403" y="3785609"/>
            <a:ext cx="277992" cy="354974"/>
            <a:chOff x="5353403" y="3785609"/>
            <a:chExt cx="277992" cy="354974"/>
          </a:xfrm>
        </p:grpSpPr>
        <p:sp>
          <p:nvSpPr>
            <p:cNvPr id="11234" name="Google Shape;11234;p6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61"/>
          <p:cNvGrpSpPr/>
          <p:nvPr/>
        </p:nvGrpSpPr>
        <p:grpSpPr>
          <a:xfrm>
            <a:off x="4896229" y="3785989"/>
            <a:ext cx="278784" cy="354594"/>
            <a:chOff x="4896229" y="3785989"/>
            <a:chExt cx="278784" cy="354594"/>
          </a:xfrm>
        </p:grpSpPr>
        <p:sp>
          <p:nvSpPr>
            <p:cNvPr id="11241" name="Google Shape;11241;p6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7" name="Google Shape;11247;p61"/>
          <p:cNvGrpSpPr/>
          <p:nvPr/>
        </p:nvGrpSpPr>
        <p:grpSpPr>
          <a:xfrm>
            <a:off x="7592387" y="3787858"/>
            <a:ext cx="273874" cy="351204"/>
            <a:chOff x="7592387" y="3787858"/>
            <a:chExt cx="273874" cy="351204"/>
          </a:xfrm>
        </p:grpSpPr>
        <p:sp>
          <p:nvSpPr>
            <p:cNvPr id="11248" name="Google Shape;11248;p6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61"/>
          <p:cNvGrpSpPr/>
          <p:nvPr/>
        </p:nvGrpSpPr>
        <p:grpSpPr>
          <a:xfrm>
            <a:off x="7145794" y="3787858"/>
            <a:ext cx="274254" cy="350444"/>
            <a:chOff x="7145794" y="3787858"/>
            <a:chExt cx="274254" cy="350444"/>
          </a:xfrm>
        </p:grpSpPr>
        <p:sp>
          <p:nvSpPr>
            <p:cNvPr id="11253" name="Google Shape;11253;p6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61"/>
          <p:cNvGrpSpPr/>
          <p:nvPr/>
        </p:nvGrpSpPr>
        <p:grpSpPr>
          <a:xfrm>
            <a:off x="8054060" y="3787098"/>
            <a:ext cx="266334" cy="353834"/>
            <a:chOff x="8054060" y="3787098"/>
            <a:chExt cx="266334" cy="353834"/>
          </a:xfrm>
        </p:grpSpPr>
        <p:sp>
          <p:nvSpPr>
            <p:cNvPr id="11260" name="Google Shape;11260;p6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61"/>
          <p:cNvGrpSpPr/>
          <p:nvPr/>
        </p:nvGrpSpPr>
        <p:grpSpPr>
          <a:xfrm>
            <a:off x="6702211" y="3782599"/>
            <a:ext cx="270104" cy="361754"/>
            <a:chOff x="6702211" y="3782599"/>
            <a:chExt cx="270104" cy="361754"/>
          </a:xfrm>
        </p:grpSpPr>
        <p:sp>
          <p:nvSpPr>
            <p:cNvPr id="11265" name="Google Shape;11265;p6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0" name="Google Shape;11270;p61"/>
          <p:cNvGrpSpPr/>
          <p:nvPr/>
        </p:nvGrpSpPr>
        <p:grpSpPr>
          <a:xfrm>
            <a:off x="3516886" y="3438727"/>
            <a:ext cx="391854" cy="269922"/>
            <a:chOff x="3516850" y="3406526"/>
            <a:chExt cx="369674" cy="254644"/>
          </a:xfrm>
        </p:grpSpPr>
        <p:sp>
          <p:nvSpPr>
            <p:cNvPr id="11271" name="Google Shape;11271;p6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61"/>
          <p:cNvGrpSpPr/>
          <p:nvPr/>
        </p:nvGrpSpPr>
        <p:grpSpPr>
          <a:xfrm>
            <a:off x="1310655" y="3360527"/>
            <a:ext cx="306314" cy="347403"/>
            <a:chOff x="1310655" y="3360527"/>
            <a:chExt cx="306314" cy="347403"/>
          </a:xfrm>
        </p:grpSpPr>
        <p:sp>
          <p:nvSpPr>
            <p:cNvPr id="11276" name="Google Shape;11276;p6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61"/>
          <p:cNvGrpSpPr/>
          <p:nvPr/>
        </p:nvGrpSpPr>
        <p:grpSpPr>
          <a:xfrm>
            <a:off x="3119678" y="3360146"/>
            <a:ext cx="269343" cy="348543"/>
            <a:chOff x="3119678" y="3360146"/>
            <a:chExt cx="269343" cy="348543"/>
          </a:xfrm>
        </p:grpSpPr>
        <p:sp>
          <p:nvSpPr>
            <p:cNvPr id="11282" name="Google Shape;11282;p6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61"/>
          <p:cNvGrpSpPr/>
          <p:nvPr/>
        </p:nvGrpSpPr>
        <p:grpSpPr>
          <a:xfrm>
            <a:off x="3967213" y="3356947"/>
            <a:ext cx="368185" cy="354753"/>
            <a:chOff x="3967213" y="3356947"/>
            <a:chExt cx="368185" cy="354753"/>
          </a:xfrm>
        </p:grpSpPr>
        <p:sp>
          <p:nvSpPr>
            <p:cNvPr id="11290" name="Google Shape;11290;p6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1"/>
          <p:cNvGrpSpPr/>
          <p:nvPr/>
        </p:nvGrpSpPr>
        <p:grpSpPr>
          <a:xfrm>
            <a:off x="871254" y="3360146"/>
            <a:ext cx="285183" cy="347023"/>
            <a:chOff x="871254" y="3360146"/>
            <a:chExt cx="285183" cy="347023"/>
          </a:xfrm>
        </p:grpSpPr>
        <p:sp>
          <p:nvSpPr>
            <p:cNvPr id="11296" name="Google Shape;11296;p6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61"/>
          <p:cNvGrpSpPr/>
          <p:nvPr/>
        </p:nvGrpSpPr>
        <p:grpSpPr>
          <a:xfrm>
            <a:off x="2665165" y="3360146"/>
            <a:ext cx="281794" cy="349684"/>
            <a:chOff x="2665165" y="3360146"/>
            <a:chExt cx="281794" cy="349684"/>
          </a:xfrm>
        </p:grpSpPr>
        <p:sp>
          <p:nvSpPr>
            <p:cNvPr id="11301" name="Google Shape;11301;p6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61"/>
          <p:cNvGrpSpPr/>
          <p:nvPr/>
        </p:nvGrpSpPr>
        <p:grpSpPr>
          <a:xfrm>
            <a:off x="7156344" y="3347696"/>
            <a:ext cx="264465" cy="353074"/>
            <a:chOff x="7156344" y="3347696"/>
            <a:chExt cx="264465" cy="353074"/>
          </a:xfrm>
        </p:grpSpPr>
        <p:sp>
          <p:nvSpPr>
            <p:cNvPr id="11307" name="Google Shape;11307;p6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61"/>
          <p:cNvGrpSpPr/>
          <p:nvPr/>
        </p:nvGrpSpPr>
        <p:grpSpPr>
          <a:xfrm>
            <a:off x="6703732" y="3346936"/>
            <a:ext cx="264813" cy="352693"/>
            <a:chOff x="6703732" y="3346936"/>
            <a:chExt cx="264813" cy="352693"/>
          </a:xfrm>
        </p:grpSpPr>
        <p:sp>
          <p:nvSpPr>
            <p:cNvPr id="11313" name="Google Shape;11313;p6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61"/>
          <p:cNvGrpSpPr/>
          <p:nvPr/>
        </p:nvGrpSpPr>
        <p:grpSpPr>
          <a:xfrm>
            <a:off x="6252228" y="3346936"/>
            <a:ext cx="265193" cy="352693"/>
            <a:chOff x="6252228" y="3346936"/>
            <a:chExt cx="265193" cy="352693"/>
          </a:xfrm>
        </p:grpSpPr>
        <p:sp>
          <p:nvSpPr>
            <p:cNvPr id="11319" name="Google Shape;11319;p6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61"/>
          <p:cNvGrpSpPr/>
          <p:nvPr/>
        </p:nvGrpSpPr>
        <p:grpSpPr>
          <a:xfrm>
            <a:off x="5801105" y="3347696"/>
            <a:ext cx="264813" cy="351933"/>
            <a:chOff x="5801105" y="3347696"/>
            <a:chExt cx="264813" cy="351933"/>
          </a:xfrm>
        </p:grpSpPr>
        <p:sp>
          <p:nvSpPr>
            <p:cNvPr id="11323" name="Google Shape;11323;p6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61"/>
          <p:cNvGrpSpPr/>
          <p:nvPr/>
        </p:nvGrpSpPr>
        <p:grpSpPr>
          <a:xfrm>
            <a:off x="5349253" y="3346936"/>
            <a:ext cx="265922" cy="352693"/>
            <a:chOff x="5349253" y="3346936"/>
            <a:chExt cx="265922" cy="352693"/>
          </a:xfrm>
        </p:grpSpPr>
        <p:sp>
          <p:nvSpPr>
            <p:cNvPr id="11328" name="Google Shape;11328;p6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61"/>
          <p:cNvGrpSpPr/>
          <p:nvPr/>
        </p:nvGrpSpPr>
        <p:grpSpPr>
          <a:xfrm>
            <a:off x="4907159" y="3346936"/>
            <a:ext cx="264845" cy="354214"/>
            <a:chOff x="4907159" y="3346936"/>
            <a:chExt cx="264845" cy="354214"/>
          </a:xfrm>
        </p:grpSpPr>
        <p:sp>
          <p:nvSpPr>
            <p:cNvPr id="11335" name="Google Shape;11335;p6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61"/>
          <p:cNvGrpSpPr/>
          <p:nvPr/>
        </p:nvGrpSpPr>
        <p:grpSpPr>
          <a:xfrm>
            <a:off x="8048421" y="3334486"/>
            <a:ext cx="276503" cy="369674"/>
            <a:chOff x="8048421" y="3334486"/>
            <a:chExt cx="276503" cy="369674"/>
          </a:xfrm>
        </p:grpSpPr>
        <p:sp>
          <p:nvSpPr>
            <p:cNvPr id="11338" name="Google Shape;11338;p6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61"/>
          <p:cNvGrpSpPr/>
          <p:nvPr/>
        </p:nvGrpSpPr>
        <p:grpSpPr>
          <a:xfrm>
            <a:off x="7575787" y="3329955"/>
            <a:ext cx="295384" cy="376834"/>
            <a:chOff x="7575787" y="3329955"/>
            <a:chExt cx="295384" cy="376834"/>
          </a:xfrm>
        </p:grpSpPr>
        <p:sp>
          <p:nvSpPr>
            <p:cNvPr id="11345" name="Google Shape;11345;p6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61"/>
          <p:cNvGrpSpPr/>
          <p:nvPr/>
        </p:nvGrpSpPr>
        <p:grpSpPr>
          <a:xfrm>
            <a:off x="864062" y="2884503"/>
            <a:ext cx="264084" cy="347783"/>
            <a:chOff x="864062" y="2884503"/>
            <a:chExt cx="264084" cy="347783"/>
          </a:xfrm>
        </p:grpSpPr>
        <p:sp>
          <p:nvSpPr>
            <p:cNvPr id="11352" name="Google Shape;11352;p6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61"/>
          <p:cNvGrpSpPr/>
          <p:nvPr/>
        </p:nvGrpSpPr>
        <p:grpSpPr>
          <a:xfrm>
            <a:off x="3978523" y="2884661"/>
            <a:ext cx="348955" cy="346516"/>
            <a:chOff x="3978523" y="2884661"/>
            <a:chExt cx="348955" cy="346516"/>
          </a:xfrm>
        </p:grpSpPr>
        <p:sp>
          <p:nvSpPr>
            <p:cNvPr id="11363" name="Google Shape;11363;p6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61"/>
          <p:cNvGrpSpPr/>
          <p:nvPr/>
        </p:nvGrpSpPr>
        <p:grpSpPr>
          <a:xfrm>
            <a:off x="3527780" y="2885263"/>
            <a:ext cx="347435" cy="345534"/>
            <a:chOff x="3527780" y="2885263"/>
            <a:chExt cx="347435" cy="345534"/>
          </a:xfrm>
        </p:grpSpPr>
        <p:sp>
          <p:nvSpPr>
            <p:cNvPr id="11372" name="Google Shape;11372;p6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61"/>
          <p:cNvGrpSpPr/>
          <p:nvPr/>
        </p:nvGrpSpPr>
        <p:grpSpPr>
          <a:xfrm>
            <a:off x="2239671" y="2884503"/>
            <a:ext cx="218053" cy="348543"/>
            <a:chOff x="2239671" y="2884503"/>
            <a:chExt cx="218053" cy="348543"/>
          </a:xfrm>
        </p:grpSpPr>
        <p:sp>
          <p:nvSpPr>
            <p:cNvPr id="11396" name="Google Shape;11396;p6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61"/>
          <p:cNvGrpSpPr/>
          <p:nvPr/>
        </p:nvGrpSpPr>
        <p:grpSpPr>
          <a:xfrm>
            <a:off x="2691555" y="2884503"/>
            <a:ext cx="215044" cy="348924"/>
            <a:chOff x="2691555" y="2884503"/>
            <a:chExt cx="215044" cy="348924"/>
          </a:xfrm>
        </p:grpSpPr>
        <p:sp>
          <p:nvSpPr>
            <p:cNvPr id="11402" name="Google Shape;11402;p6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61"/>
          <p:cNvGrpSpPr/>
          <p:nvPr/>
        </p:nvGrpSpPr>
        <p:grpSpPr>
          <a:xfrm>
            <a:off x="1770459" y="2884503"/>
            <a:ext cx="254644" cy="348828"/>
            <a:chOff x="1770459" y="2884503"/>
            <a:chExt cx="254644" cy="348828"/>
          </a:xfrm>
        </p:grpSpPr>
        <p:sp>
          <p:nvSpPr>
            <p:cNvPr id="11406" name="Google Shape;11406;p6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61"/>
          <p:cNvGrpSpPr/>
          <p:nvPr/>
        </p:nvGrpSpPr>
        <p:grpSpPr>
          <a:xfrm>
            <a:off x="1317466" y="2884883"/>
            <a:ext cx="258382" cy="348543"/>
            <a:chOff x="1317466" y="2884883"/>
            <a:chExt cx="258382" cy="348543"/>
          </a:xfrm>
        </p:grpSpPr>
        <p:sp>
          <p:nvSpPr>
            <p:cNvPr id="11415" name="Google Shape;11415;p6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61"/>
          <p:cNvGrpSpPr/>
          <p:nvPr/>
        </p:nvGrpSpPr>
        <p:grpSpPr>
          <a:xfrm>
            <a:off x="3121167" y="2884883"/>
            <a:ext cx="258414" cy="348543"/>
            <a:chOff x="3121167" y="2884883"/>
            <a:chExt cx="258414" cy="348543"/>
          </a:xfrm>
        </p:grpSpPr>
        <p:sp>
          <p:nvSpPr>
            <p:cNvPr id="11424" name="Google Shape;11424;p6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61"/>
          <p:cNvGrpSpPr/>
          <p:nvPr/>
        </p:nvGrpSpPr>
        <p:grpSpPr>
          <a:xfrm>
            <a:off x="4899999" y="2882095"/>
            <a:ext cx="271244" cy="346801"/>
            <a:chOff x="4899999" y="2882095"/>
            <a:chExt cx="271244" cy="346801"/>
          </a:xfrm>
        </p:grpSpPr>
        <p:sp>
          <p:nvSpPr>
            <p:cNvPr id="11433" name="Google Shape;11433;p6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61"/>
          <p:cNvGrpSpPr/>
          <p:nvPr/>
        </p:nvGrpSpPr>
        <p:grpSpPr>
          <a:xfrm>
            <a:off x="7162775" y="2881113"/>
            <a:ext cx="259523" cy="346294"/>
            <a:chOff x="7162775" y="2881113"/>
            <a:chExt cx="259523" cy="346294"/>
          </a:xfrm>
        </p:grpSpPr>
        <p:sp>
          <p:nvSpPr>
            <p:cNvPr id="11444" name="Google Shape;11444;p6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61"/>
          <p:cNvGrpSpPr/>
          <p:nvPr/>
        </p:nvGrpSpPr>
        <p:grpSpPr>
          <a:xfrm>
            <a:off x="6709751" y="2881842"/>
            <a:ext cx="261075" cy="347815"/>
            <a:chOff x="6709751" y="2881842"/>
            <a:chExt cx="261075" cy="347815"/>
          </a:xfrm>
        </p:grpSpPr>
        <p:sp>
          <p:nvSpPr>
            <p:cNvPr id="11451" name="Google Shape;11451;p6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61"/>
          <p:cNvGrpSpPr/>
          <p:nvPr/>
        </p:nvGrpSpPr>
        <p:grpSpPr>
          <a:xfrm>
            <a:off x="5807156" y="2881113"/>
            <a:ext cx="261043" cy="348163"/>
            <a:chOff x="5807156" y="2881113"/>
            <a:chExt cx="261043" cy="348163"/>
          </a:xfrm>
        </p:grpSpPr>
        <p:sp>
          <p:nvSpPr>
            <p:cNvPr id="11458" name="Google Shape;11458;p6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1"/>
          <p:cNvGrpSpPr/>
          <p:nvPr/>
        </p:nvGrpSpPr>
        <p:grpSpPr>
          <a:xfrm>
            <a:off x="5355653" y="2881493"/>
            <a:ext cx="262184" cy="346643"/>
            <a:chOff x="5355653" y="2881493"/>
            <a:chExt cx="262184" cy="346643"/>
          </a:xfrm>
        </p:grpSpPr>
        <p:sp>
          <p:nvSpPr>
            <p:cNvPr id="11464" name="Google Shape;11464;p6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61"/>
          <p:cNvGrpSpPr/>
          <p:nvPr/>
        </p:nvGrpSpPr>
        <p:grpSpPr>
          <a:xfrm>
            <a:off x="8055961" y="2881842"/>
            <a:ext cx="260283" cy="345914"/>
            <a:chOff x="8055961" y="2881842"/>
            <a:chExt cx="260283" cy="345914"/>
          </a:xfrm>
        </p:grpSpPr>
        <p:sp>
          <p:nvSpPr>
            <p:cNvPr id="11470" name="Google Shape;11470;p6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61"/>
          <p:cNvGrpSpPr/>
          <p:nvPr/>
        </p:nvGrpSpPr>
        <p:grpSpPr>
          <a:xfrm>
            <a:off x="7609368" y="2893912"/>
            <a:ext cx="264813" cy="353105"/>
            <a:chOff x="7609368" y="2893912"/>
            <a:chExt cx="264813" cy="353105"/>
          </a:xfrm>
        </p:grpSpPr>
        <p:sp>
          <p:nvSpPr>
            <p:cNvPr id="11475" name="Google Shape;11475;p6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61"/>
          <p:cNvGrpSpPr/>
          <p:nvPr/>
        </p:nvGrpSpPr>
        <p:grpSpPr>
          <a:xfrm>
            <a:off x="6248458" y="2869772"/>
            <a:ext cx="270864" cy="360645"/>
            <a:chOff x="6248458" y="2869772"/>
            <a:chExt cx="270864" cy="360645"/>
          </a:xfrm>
        </p:grpSpPr>
        <p:sp>
          <p:nvSpPr>
            <p:cNvPr id="11482" name="Google Shape;11482;p6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61"/>
          <p:cNvGrpSpPr/>
          <p:nvPr/>
        </p:nvGrpSpPr>
        <p:grpSpPr>
          <a:xfrm>
            <a:off x="3075928" y="2445798"/>
            <a:ext cx="363243" cy="300675"/>
            <a:chOff x="3075928" y="2445798"/>
            <a:chExt cx="363243" cy="300675"/>
          </a:xfrm>
        </p:grpSpPr>
        <p:sp>
          <p:nvSpPr>
            <p:cNvPr id="11488" name="Google Shape;11488;p6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9" name="Google Shape;11499;p61"/>
          <p:cNvGrpSpPr/>
          <p:nvPr/>
        </p:nvGrpSpPr>
        <p:grpSpPr>
          <a:xfrm>
            <a:off x="2633105" y="2431859"/>
            <a:ext cx="363243" cy="328585"/>
            <a:chOff x="2633105" y="2431859"/>
            <a:chExt cx="363243" cy="328585"/>
          </a:xfrm>
        </p:grpSpPr>
        <p:sp>
          <p:nvSpPr>
            <p:cNvPr id="11500" name="Google Shape;11500;p6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61"/>
          <p:cNvGrpSpPr/>
          <p:nvPr/>
        </p:nvGrpSpPr>
        <p:grpSpPr>
          <a:xfrm>
            <a:off x="2189142" y="2421310"/>
            <a:ext cx="365904" cy="350064"/>
            <a:chOff x="2189142" y="2421310"/>
            <a:chExt cx="365904" cy="350064"/>
          </a:xfrm>
        </p:grpSpPr>
        <p:sp>
          <p:nvSpPr>
            <p:cNvPr id="11509" name="Google Shape;11509;p6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8" name="Google Shape;11518;p6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9" name="Google Shape;11519;p61"/>
          <p:cNvGrpSpPr/>
          <p:nvPr/>
        </p:nvGrpSpPr>
        <p:grpSpPr>
          <a:xfrm>
            <a:off x="3961923" y="2486317"/>
            <a:ext cx="364415" cy="220936"/>
            <a:chOff x="3961923" y="2486317"/>
            <a:chExt cx="364415" cy="220936"/>
          </a:xfrm>
        </p:grpSpPr>
        <p:sp>
          <p:nvSpPr>
            <p:cNvPr id="11520" name="Google Shape;11520;p6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4" name="Google Shape;11524;p6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61"/>
          <p:cNvGrpSpPr/>
          <p:nvPr/>
        </p:nvGrpSpPr>
        <p:grpSpPr>
          <a:xfrm>
            <a:off x="1303876" y="2419377"/>
            <a:ext cx="363275" cy="354626"/>
            <a:chOff x="1303876" y="2419377"/>
            <a:chExt cx="363275" cy="354626"/>
          </a:xfrm>
        </p:grpSpPr>
        <p:sp>
          <p:nvSpPr>
            <p:cNvPr id="11526" name="Google Shape;11526;p6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61"/>
          <p:cNvGrpSpPr/>
          <p:nvPr/>
        </p:nvGrpSpPr>
        <p:grpSpPr>
          <a:xfrm>
            <a:off x="861053" y="2414910"/>
            <a:ext cx="362134" cy="363623"/>
            <a:chOff x="861053" y="2414910"/>
            <a:chExt cx="362134" cy="363623"/>
          </a:xfrm>
        </p:grpSpPr>
        <p:sp>
          <p:nvSpPr>
            <p:cNvPr id="11535" name="Google Shape;11535;p6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61"/>
          <p:cNvGrpSpPr/>
          <p:nvPr/>
        </p:nvGrpSpPr>
        <p:grpSpPr>
          <a:xfrm>
            <a:off x="7594288" y="2415259"/>
            <a:ext cx="279513" cy="355735"/>
            <a:chOff x="7594288" y="2415259"/>
            <a:chExt cx="279513" cy="355735"/>
          </a:xfrm>
        </p:grpSpPr>
        <p:sp>
          <p:nvSpPr>
            <p:cNvPr id="11541" name="Google Shape;11541;p6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61"/>
          <p:cNvGrpSpPr/>
          <p:nvPr/>
        </p:nvGrpSpPr>
        <p:grpSpPr>
          <a:xfrm>
            <a:off x="7145794" y="2415639"/>
            <a:ext cx="278784" cy="355735"/>
            <a:chOff x="7145794" y="2415639"/>
            <a:chExt cx="278784" cy="355735"/>
          </a:xfrm>
        </p:grpSpPr>
        <p:sp>
          <p:nvSpPr>
            <p:cNvPr id="11548" name="Google Shape;11548;p6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61"/>
          <p:cNvGrpSpPr/>
          <p:nvPr/>
        </p:nvGrpSpPr>
        <p:grpSpPr>
          <a:xfrm>
            <a:off x="6698441" y="2414530"/>
            <a:ext cx="277644" cy="357984"/>
            <a:chOff x="6698441" y="2414530"/>
            <a:chExt cx="277644" cy="357984"/>
          </a:xfrm>
        </p:grpSpPr>
        <p:sp>
          <p:nvSpPr>
            <p:cNvPr id="11559" name="Google Shape;11559;p6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61"/>
          <p:cNvGrpSpPr/>
          <p:nvPr/>
        </p:nvGrpSpPr>
        <p:grpSpPr>
          <a:xfrm>
            <a:off x="4897750" y="2415639"/>
            <a:ext cx="279513" cy="357255"/>
            <a:chOff x="4897750" y="2415639"/>
            <a:chExt cx="279513" cy="357255"/>
          </a:xfrm>
        </p:grpSpPr>
        <p:sp>
          <p:nvSpPr>
            <p:cNvPr id="11566" name="Google Shape;11566;p6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61"/>
          <p:cNvGrpSpPr/>
          <p:nvPr/>
        </p:nvGrpSpPr>
        <p:grpSpPr>
          <a:xfrm>
            <a:off x="5812066" y="2416019"/>
            <a:ext cx="264813" cy="353454"/>
            <a:chOff x="5812066" y="2416019"/>
            <a:chExt cx="264813" cy="353454"/>
          </a:xfrm>
        </p:grpSpPr>
        <p:sp>
          <p:nvSpPr>
            <p:cNvPr id="11575" name="Google Shape;11575;p6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61"/>
          <p:cNvGrpSpPr/>
          <p:nvPr/>
        </p:nvGrpSpPr>
        <p:grpSpPr>
          <a:xfrm>
            <a:off x="8054820" y="2416399"/>
            <a:ext cx="264433" cy="353454"/>
            <a:chOff x="8054820" y="2416399"/>
            <a:chExt cx="264433" cy="353454"/>
          </a:xfrm>
        </p:grpSpPr>
        <p:sp>
          <p:nvSpPr>
            <p:cNvPr id="11583" name="Google Shape;11583;p6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1"/>
          <p:cNvGrpSpPr/>
          <p:nvPr/>
        </p:nvGrpSpPr>
        <p:grpSpPr>
          <a:xfrm>
            <a:off x="5356413" y="2413390"/>
            <a:ext cx="271212" cy="361374"/>
            <a:chOff x="5356413" y="2413390"/>
            <a:chExt cx="271212" cy="361374"/>
          </a:xfrm>
        </p:grpSpPr>
        <p:sp>
          <p:nvSpPr>
            <p:cNvPr id="11590" name="Google Shape;11590;p6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61"/>
          <p:cNvGrpSpPr/>
          <p:nvPr/>
        </p:nvGrpSpPr>
        <p:grpSpPr>
          <a:xfrm>
            <a:off x="6255238" y="2412249"/>
            <a:ext cx="271244" cy="360994"/>
            <a:chOff x="6255238" y="2412249"/>
            <a:chExt cx="271244" cy="360994"/>
          </a:xfrm>
        </p:grpSpPr>
        <p:sp>
          <p:nvSpPr>
            <p:cNvPr id="11596" name="Google Shape;11596;p6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61"/>
          <p:cNvGrpSpPr/>
          <p:nvPr/>
        </p:nvGrpSpPr>
        <p:grpSpPr>
          <a:xfrm>
            <a:off x="2185372" y="1957799"/>
            <a:ext cx="366664" cy="366981"/>
            <a:chOff x="2185372" y="1957799"/>
            <a:chExt cx="366664" cy="366981"/>
          </a:xfrm>
        </p:grpSpPr>
        <p:sp>
          <p:nvSpPr>
            <p:cNvPr id="11603" name="Google Shape;11603;p6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61"/>
          <p:cNvGrpSpPr/>
          <p:nvPr/>
        </p:nvGrpSpPr>
        <p:grpSpPr>
          <a:xfrm>
            <a:off x="1737258" y="1988371"/>
            <a:ext cx="370814" cy="307359"/>
            <a:chOff x="1737258" y="1988371"/>
            <a:chExt cx="370814" cy="307359"/>
          </a:xfrm>
        </p:grpSpPr>
        <p:sp>
          <p:nvSpPr>
            <p:cNvPr id="11612" name="Google Shape;11612;p6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61"/>
          <p:cNvGrpSpPr/>
          <p:nvPr/>
        </p:nvGrpSpPr>
        <p:grpSpPr>
          <a:xfrm>
            <a:off x="848983" y="1989511"/>
            <a:ext cx="369294" cy="304350"/>
            <a:chOff x="848983" y="1989511"/>
            <a:chExt cx="369294" cy="304350"/>
          </a:xfrm>
        </p:grpSpPr>
        <p:sp>
          <p:nvSpPr>
            <p:cNvPr id="11617" name="Google Shape;11617;p6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61"/>
          <p:cNvGrpSpPr/>
          <p:nvPr/>
        </p:nvGrpSpPr>
        <p:grpSpPr>
          <a:xfrm>
            <a:off x="3074027" y="1983777"/>
            <a:ext cx="380604" cy="313854"/>
            <a:chOff x="3074027" y="1983777"/>
            <a:chExt cx="380604" cy="313854"/>
          </a:xfrm>
        </p:grpSpPr>
        <p:sp>
          <p:nvSpPr>
            <p:cNvPr id="11623" name="Google Shape;11623;p6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61"/>
          <p:cNvGrpSpPr/>
          <p:nvPr/>
        </p:nvGrpSpPr>
        <p:grpSpPr>
          <a:xfrm>
            <a:off x="3522521" y="1975857"/>
            <a:ext cx="367013" cy="331278"/>
            <a:chOff x="3522521" y="1975857"/>
            <a:chExt cx="367013" cy="331278"/>
          </a:xfrm>
        </p:grpSpPr>
        <p:sp>
          <p:nvSpPr>
            <p:cNvPr id="11629" name="Google Shape;11629;p6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61"/>
          <p:cNvGrpSpPr/>
          <p:nvPr/>
        </p:nvGrpSpPr>
        <p:grpSpPr>
          <a:xfrm>
            <a:off x="2630824" y="1976966"/>
            <a:ext cx="368185" cy="330454"/>
            <a:chOff x="2630824" y="1976966"/>
            <a:chExt cx="368185" cy="330454"/>
          </a:xfrm>
        </p:grpSpPr>
        <p:sp>
          <p:nvSpPr>
            <p:cNvPr id="11637" name="Google Shape;11637;p6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61"/>
          <p:cNvGrpSpPr/>
          <p:nvPr/>
        </p:nvGrpSpPr>
        <p:grpSpPr>
          <a:xfrm>
            <a:off x="1293706" y="1966416"/>
            <a:ext cx="369294" cy="350444"/>
            <a:chOff x="1293706" y="1966416"/>
            <a:chExt cx="369294" cy="350444"/>
          </a:xfrm>
        </p:grpSpPr>
        <p:sp>
          <p:nvSpPr>
            <p:cNvPr id="11646" name="Google Shape;11646;p6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61"/>
          <p:cNvGrpSpPr/>
          <p:nvPr/>
        </p:nvGrpSpPr>
        <p:grpSpPr>
          <a:xfrm>
            <a:off x="3967213" y="1975477"/>
            <a:ext cx="368185" cy="331816"/>
            <a:chOff x="3967213" y="1975477"/>
            <a:chExt cx="368185" cy="331816"/>
          </a:xfrm>
        </p:grpSpPr>
        <p:sp>
          <p:nvSpPr>
            <p:cNvPr id="11655" name="Google Shape;11655;p6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61"/>
          <p:cNvGrpSpPr/>
          <p:nvPr/>
        </p:nvGrpSpPr>
        <p:grpSpPr>
          <a:xfrm>
            <a:off x="8047661" y="1969046"/>
            <a:ext cx="279132" cy="356875"/>
            <a:chOff x="8047661" y="1969046"/>
            <a:chExt cx="279132" cy="356875"/>
          </a:xfrm>
        </p:grpSpPr>
        <p:sp>
          <p:nvSpPr>
            <p:cNvPr id="11659" name="Google Shape;11659;p6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61"/>
          <p:cNvGrpSpPr/>
          <p:nvPr/>
        </p:nvGrpSpPr>
        <p:grpSpPr>
          <a:xfrm>
            <a:off x="7596157" y="1968159"/>
            <a:ext cx="279544" cy="358142"/>
            <a:chOff x="7596157" y="1968159"/>
            <a:chExt cx="279544" cy="358142"/>
          </a:xfrm>
        </p:grpSpPr>
        <p:sp>
          <p:nvSpPr>
            <p:cNvPr id="11664" name="Google Shape;11664;p6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61"/>
          <p:cNvGrpSpPr/>
          <p:nvPr/>
        </p:nvGrpSpPr>
        <p:grpSpPr>
          <a:xfrm>
            <a:off x="7147315" y="1969046"/>
            <a:ext cx="279513" cy="357636"/>
            <a:chOff x="7147315" y="1969046"/>
            <a:chExt cx="279513" cy="357636"/>
          </a:xfrm>
        </p:grpSpPr>
        <p:sp>
          <p:nvSpPr>
            <p:cNvPr id="11671" name="Google Shape;11671;p6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1"/>
          <p:cNvGrpSpPr/>
          <p:nvPr/>
        </p:nvGrpSpPr>
        <p:grpSpPr>
          <a:xfrm>
            <a:off x="6697681" y="1968317"/>
            <a:ext cx="280305" cy="359093"/>
            <a:chOff x="6697681" y="1968317"/>
            <a:chExt cx="280305" cy="359093"/>
          </a:xfrm>
        </p:grpSpPr>
        <p:sp>
          <p:nvSpPr>
            <p:cNvPr id="11679" name="Google Shape;11679;p6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6" name="Google Shape;11686;p61"/>
          <p:cNvGrpSpPr/>
          <p:nvPr/>
        </p:nvGrpSpPr>
        <p:grpSpPr>
          <a:xfrm>
            <a:off x="6248839" y="1967937"/>
            <a:ext cx="280273" cy="358744"/>
            <a:chOff x="6248839" y="1967937"/>
            <a:chExt cx="280273" cy="358744"/>
          </a:xfrm>
        </p:grpSpPr>
        <p:sp>
          <p:nvSpPr>
            <p:cNvPr id="11687" name="Google Shape;11687;p6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61"/>
          <p:cNvGrpSpPr/>
          <p:nvPr/>
        </p:nvGrpSpPr>
        <p:grpSpPr>
          <a:xfrm>
            <a:off x="5801485" y="1969046"/>
            <a:ext cx="279164" cy="357794"/>
            <a:chOff x="5801485" y="1969046"/>
            <a:chExt cx="279164" cy="357794"/>
          </a:xfrm>
        </p:grpSpPr>
        <p:sp>
          <p:nvSpPr>
            <p:cNvPr id="11694" name="Google Shape;11694;p6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61"/>
          <p:cNvGrpSpPr/>
          <p:nvPr/>
        </p:nvGrpSpPr>
        <p:grpSpPr>
          <a:xfrm>
            <a:off x="5352643" y="1969046"/>
            <a:ext cx="278404" cy="358364"/>
            <a:chOff x="5352643" y="1969046"/>
            <a:chExt cx="278404" cy="358364"/>
          </a:xfrm>
        </p:grpSpPr>
        <p:sp>
          <p:nvSpPr>
            <p:cNvPr id="11708" name="Google Shape;11708;p6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61"/>
          <p:cNvGrpSpPr/>
          <p:nvPr/>
        </p:nvGrpSpPr>
        <p:grpSpPr>
          <a:xfrm>
            <a:off x="4897750" y="1968317"/>
            <a:ext cx="279132" cy="358364"/>
            <a:chOff x="4897750" y="1968317"/>
            <a:chExt cx="279132" cy="358364"/>
          </a:xfrm>
        </p:grpSpPr>
        <p:sp>
          <p:nvSpPr>
            <p:cNvPr id="11713" name="Google Shape;11713;p6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6" name="Google Shape;11726;p6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61"/>
          <p:cNvGrpSpPr/>
          <p:nvPr/>
        </p:nvGrpSpPr>
        <p:grpSpPr>
          <a:xfrm>
            <a:off x="1767449" y="1513044"/>
            <a:ext cx="324403" cy="347783"/>
            <a:chOff x="1767449" y="1513044"/>
            <a:chExt cx="324403" cy="347783"/>
          </a:xfrm>
        </p:grpSpPr>
        <p:sp>
          <p:nvSpPr>
            <p:cNvPr id="11728" name="Google Shape;11728;p6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61"/>
          <p:cNvGrpSpPr/>
          <p:nvPr/>
        </p:nvGrpSpPr>
        <p:grpSpPr>
          <a:xfrm>
            <a:off x="4007193" y="1512727"/>
            <a:ext cx="320633" cy="348100"/>
            <a:chOff x="4007193" y="1512727"/>
            <a:chExt cx="320633" cy="348100"/>
          </a:xfrm>
        </p:grpSpPr>
        <p:sp>
          <p:nvSpPr>
            <p:cNvPr id="11738" name="Google Shape;11738;p6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3" name="Google Shape;11743;p61"/>
          <p:cNvGrpSpPr/>
          <p:nvPr/>
        </p:nvGrpSpPr>
        <p:grpSpPr>
          <a:xfrm>
            <a:off x="3530425" y="1508747"/>
            <a:ext cx="368175" cy="344594"/>
            <a:chOff x="3530425" y="1508747"/>
            <a:chExt cx="368175" cy="344594"/>
          </a:xfrm>
        </p:grpSpPr>
        <p:sp>
          <p:nvSpPr>
            <p:cNvPr id="11744" name="Google Shape;11744;p6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61"/>
          <p:cNvGrpSpPr/>
          <p:nvPr/>
        </p:nvGrpSpPr>
        <p:grpSpPr>
          <a:xfrm>
            <a:off x="3127598" y="1513234"/>
            <a:ext cx="289714" cy="347593"/>
            <a:chOff x="3127598" y="1513234"/>
            <a:chExt cx="289714" cy="347593"/>
          </a:xfrm>
        </p:grpSpPr>
        <p:sp>
          <p:nvSpPr>
            <p:cNvPr id="11749" name="Google Shape;11749;p6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61"/>
          <p:cNvGrpSpPr/>
          <p:nvPr/>
        </p:nvGrpSpPr>
        <p:grpSpPr>
          <a:xfrm>
            <a:off x="2662884" y="1513044"/>
            <a:ext cx="322914" cy="348543"/>
            <a:chOff x="2662884" y="1513044"/>
            <a:chExt cx="322914" cy="348543"/>
          </a:xfrm>
        </p:grpSpPr>
        <p:sp>
          <p:nvSpPr>
            <p:cNvPr id="11755" name="Google Shape;11755;p6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61"/>
          <p:cNvGrpSpPr/>
          <p:nvPr/>
        </p:nvGrpSpPr>
        <p:grpSpPr>
          <a:xfrm>
            <a:off x="2232511" y="1512759"/>
            <a:ext cx="299534" cy="348068"/>
            <a:chOff x="2232511" y="1512759"/>
            <a:chExt cx="299534" cy="348068"/>
          </a:xfrm>
        </p:grpSpPr>
        <p:sp>
          <p:nvSpPr>
            <p:cNvPr id="11766" name="Google Shape;11766;p6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61"/>
          <p:cNvGrpSpPr/>
          <p:nvPr/>
        </p:nvGrpSpPr>
        <p:grpSpPr>
          <a:xfrm>
            <a:off x="1331406" y="1513361"/>
            <a:ext cx="301784" cy="348607"/>
            <a:chOff x="1331406" y="1513361"/>
            <a:chExt cx="301784" cy="348607"/>
          </a:xfrm>
        </p:grpSpPr>
        <p:sp>
          <p:nvSpPr>
            <p:cNvPr id="11778" name="Google Shape;11778;p6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61"/>
          <p:cNvGrpSpPr/>
          <p:nvPr/>
        </p:nvGrpSpPr>
        <p:grpSpPr>
          <a:xfrm>
            <a:off x="7144274" y="1500214"/>
            <a:ext cx="282174" cy="355735"/>
            <a:chOff x="7144274" y="1500214"/>
            <a:chExt cx="282174" cy="355735"/>
          </a:xfrm>
        </p:grpSpPr>
        <p:sp>
          <p:nvSpPr>
            <p:cNvPr id="11783" name="Google Shape;11783;p6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61"/>
          <p:cNvGrpSpPr/>
          <p:nvPr/>
        </p:nvGrpSpPr>
        <p:grpSpPr>
          <a:xfrm>
            <a:off x="6685262" y="1500214"/>
            <a:ext cx="289682" cy="354594"/>
            <a:chOff x="6685262" y="1500214"/>
            <a:chExt cx="289682" cy="354594"/>
          </a:xfrm>
        </p:grpSpPr>
        <p:sp>
          <p:nvSpPr>
            <p:cNvPr id="11790" name="Google Shape;11790;p6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4" name="Google Shape;11794;p61"/>
          <p:cNvGrpSpPr/>
          <p:nvPr/>
        </p:nvGrpSpPr>
        <p:grpSpPr>
          <a:xfrm>
            <a:off x="6200938" y="1500594"/>
            <a:ext cx="322154" cy="355355"/>
            <a:chOff x="6200938" y="1500594"/>
            <a:chExt cx="322154" cy="355355"/>
          </a:xfrm>
        </p:grpSpPr>
        <p:sp>
          <p:nvSpPr>
            <p:cNvPr id="11795" name="Google Shape;11795;p6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61"/>
          <p:cNvGrpSpPr/>
          <p:nvPr/>
        </p:nvGrpSpPr>
        <p:grpSpPr>
          <a:xfrm>
            <a:off x="5289631" y="1500214"/>
            <a:ext cx="332355" cy="354974"/>
            <a:chOff x="5289631" y="1500214"/>
            <a:chExt cx="332355" cy="354974"/>
          </a:xfrm>
        </p:grpSpPr>
        <p:sp>
          <p:nvSpPr>
            <p:cNvPr id="11801" name="Google Shape;11801;p6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6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6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7" name="Google Shape;11807;p61"/>
          <p:cNvGrpSpPr/>
          <p:nvPr/>
        </p:nvGrpSpPr>
        <p:grpSpPr>
          <a:xfrm>
            <a:off x="5748295" y="1499833"/>
            <a:ext cx="323294" cy="356115"/>
            <a:chOff x="5748295" y="1499833"/>
            <a:chExt cx="323294" cy="356115"/>
          </a:xfrm>
        </p:grpSpPr>
        <p:sp>
          <p:nvSpPr>
            <p:cNvPr id="11808" name="Google Shape;11808;p6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61"/>
          <p:cNvGrpSpPr/>
          <p:nvPr/>
        </p:nvGrpSpPr>
        <p:grpSpPr>
          <a:xfrm>
            <a:off x="8047661" y="1501037"/>
            <a:ext cx="278404" cy="355260"/>
            <a:chOff x="8047661" y="1501037"/>
            <a:chExt cx="278404" cy="355260"/>
          </a:xfrm>
        </p:grpSpPr>
        <p:sp>
          <p:nvSpPr>
            <p:cNvPr id="11816" name="Google Shape;11816;p6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61"/>
          <p:cNvGrpSpPr/>
          <p:nvPr/>
        </p:nvGrpSpPr>
        <p:grpSpPr>
          <a:xfrm>
            <a:off x="4903389" y="1500214"/>
            <a:ext cx="267854" cy="355735"/>
            <a:chOff x="4903389" y="1500214"/>
            <a:chExt cx="267854" cy="355735"/>
          </a:xfrm>
        </p:grpSpPr>
        <p:sp>
          <p:nvSpPr>
            <p:cNvPr id="11821" name="Google Shape;11821;p6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61"/>
          <p:cNvGrpSpPr/>
          <p:nvPr/>
        </p:nvGrpSpPr>
        <p:grpSpPr>
          <a:xfrm>
            <a:off x="7613518" y="1501354"/>
            <a:ext cx="264433" cy="353074"/>
            <a:chOff x="7613518" y="1501354"/>
            <a:chExt cx="264433" cy="353074"/>
          </a:xfrm>
        </p:grpSpPr>
        <p:sp>
          <p:nvSpPr>
            <p:cNvPr id="11827" name="Google Shape;11827;p6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36"/>
        <p:cNvGrpSpPr/>
        <p:nvPr/>
      </p:nvGrpSpPr>
      <p:grpSpPr>
        <a:xfrm>
          <a:off x="0" y="0"/>
          <a:ext cx="0" cy="0"/>
          <a:chOff x="0" y="0"/>
          <a:chExt cx="0" cy="0"/>
        </a:xfrm>
      </p:grpSpPr>
      <p:sp>
        <p:nvSpPr>
          <p:cNvPr id="11837" name="Google Shape;11837;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38" name="Google Shape;11838;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839" name="Google Shape;11839;p62"/>
          <p:cNvGrpSpPr/>
          <p:nvPr/>
        </p:nvGrpSpPr>
        <p:grpSpPr>
          <a:xfrm>
            <a:off x="1757085" y="1500675"/>
            <a:ext cx="371069" cy="359396"/>
            <a:chOff x="1757085" y="1500675"/>
            <a:chExt cx="371069" cy="359396"/>
          </a:xfrm>
        </p:grpSpPr>
        <p:sp>
          <p:nvSpPr>
            <p:cNvPr id="11840" name="Google Shape;11840;p6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62"/>
          <p:cNvGrpSpPr/>
          <p:nvPr/>
        </p:nvGrpSpPr>
        <p:grpSpPr>
          <a:xfrm>
            <a:off x="2774209" y="1954691"/>
            <a:ext cx="116693" cy="374186"/>
            <a:chOff x="2774209" y="1954691"/>
            <a:chExt cx="116693" cy="374186"/>
          </a:xfrm>
        </p:grpSpPr>
        <p:sp>
          <p:nvSpPr>
            <p:cNvPr id="11870" name="Google Shape;11870;p6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62"/>
          <p:cNvGrpSpPr/>
          <p:nvPr/>
        </p:nvGrpSpPr>
        <p:grpSpPr>
          <a:xfrm>
            <a:off x="4017435" y="1499912"/>
            <a:ext cx="315092" cy="359397"/>
            <a:chOff x="4017435" y="1499912"/>
            <a:chExt cx="315092" cy="359397"/>
          </a:xfrm>
        </p:grpSpPr>
        <p:sp>
          <p:nvSpPr>
            <p:cNvPr id="11873" name="Google Shape;11873;p6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62"/>
          <p:cNvGrpSpPr/>
          <p:nvPr/>
        </p:nvGrpSpPr>
        <p:grpSpPr>
          <a:xfrm>
            <a:off x="3963652" y="1999759"/>
            <a:ext cx="374154" cy="284050"/>
            <a:chOff x="3963652" y="1999759"/>
            <a:chExt cx="374154" cy="284050"/>
          </a:xfrm>
        </p:grpSpPr>
        <p:sp>
          <p:nvSpPr>
            <p:cNvPr id="11876" name="Google Shape;11876;p6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62"/>
          <p:cNvGrpSpPr/>
          <p:nvPr/>
        </p:nvGrpSpPr>
        <p:grpSpPr>
          <a:xfrm>
            <a:off x="1777536" y="2014866"/>
            <a:ext cx="376444" cy="253772"/>
            <a:chOff x="1777536" y="2014866"/>
            <a:chExt cx="376444" cy="253772"/>
          </a:xfrm>
        </p:grpSpPr>
        <p:sp>
          <p:nvSpPr>
            <p:cNvPr id="11880" name="Google Shape;11880;p6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62"/>
          <p:cNvGrpSpPr/>
          <p:nvPr/>
        </p:nvGrpSpPr>
        <p:grpSpPr>
          <a:xfrm>
            <a:off x="1309875" y="2057326"/>
            <a:ext cx="374154" cy="169680"/>
            <a:chOff x="1309875" y="2057326"/>
            <a:chExt cx="374154" cy="169680"/>
          </a:xfrm>
        </p:grpSpPr>
        <p:sp>
          <p:nvSpPr>
            <p:cNvPr id="11886" name="Google Shape;11886;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7" name="Google Shape;11897;p6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8" name="Google Shape;11898;p62"/>
          <p:cNvGrpSpPr/>
          <p:nvPr/>
        </p:nvGrpSpPr>
        <p:grpSpPr>
          <a:xfrm>
            <a:off x="2347450" y="1954564"/>
            <a:ext cx="113639" cy="373168"/>
            <a:chOff x="2347450" y="1954564"/>
            <a:chExt cx="113639" cy="373168"/>
          </a:xfrm>
        </p:grpSpPr>
        <p:sp>
          <p:nvSpPr>
            <p:cNvPr id="11899" name="Google Shape;11899;p6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6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2" name="Google Shape;11902;p62"/>
          <p:cNvGrpSpPr/>
          <p:nvPr/>
        </p:nvGrpSpPr>
        <p:grpSpPr>
          <a:xfrm>
            <a:off x="3110102" y="1499880"/>
            <a:ext cx="330613" cy="358379"/>
            <a:chOff x="3110102" y="1499880"/>
            <a:chExt cx="330613" cy="358379"/>
          </a:xfrm>
        </p:grpSpPr>
        <p:sp>
          <p:nvSpPr>
            <p:cNvPr id="11903" name="Google Shape;11903;p6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0" name="Google Shape;11910;p6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1" name="Google Shape;11911;p62"/>
          <p:cNvGrpSpPr/>
          <p:nvPr/>
        </p:nvGrpSpPr>
        <p:grpSpPr>
          <a:xfrm>
            <a:off x="3485575" y="1999759"/>
            <a:ext cx="373772" cy="284050"/>
            <a:chOff x="3531200" y="1999759"/>
            <a:chExt cx="373772" cy="284050"/>
          </a:xfrm>
        </p:grpSpPr>
        <p:sp>
          <p:nvSpPr>
            <p:cNvPr id="11912" name="Google Shape;11912;p6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62"/>
          <p:cNvGrpSpPr/>
          <p:nvPr/>
        </p:nvGrpSpPr>
        <p:grpSpPr>
          <a:xfrm>
            <a:off x="2667058" y="1500293"/>
            <a:ext cx="330231" cy="359015"/>
            <a:chOff x="2667058" y="1500293"/>
            <a:chExt cx="330231" cy="359015"/>
          </a:xfrm>
        </p:grpSpPr>
        <p:sp>
          <p:nvSpPr>
            <p:cNvPr id="11917" name="Google Shape;11917;p6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62"/>
          <p:cNvGrpSpPr/>
          <p:nvPr/>
        </p:nvGrpSpPr>
        <p:grpSpPr>
          <a:xfrm>
            <a:off x="3567553" y="1499912"/>
            <a:ext cx="320022" cy="359778"/>
            <a:chOff x="3567553" y="1499912"/>
            <a:chExt cx="320022" cy="359778"/>
          </a:xfrm>
        </p:grpSpPr>
        <p:sp>
          <p:nvSpPr>
            <p:cNvPr id="11936" name="Google Shape;11936;p6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62"/>
          <p:cNvGrpSpPr/>
          <p:nvPr/>
        </p:nvGrpSpPr>
        <p:grpSpPr>
          <a:xfrm>
            <a:off x="1309875" y="1499912"/>
            <a:ext cx="359015" cy="358633"/>
            <a:chOff x="1309875" y="1499912"/>
            <a:chExt cx="359015" cy="358633"/>
          </a:xfrm>
        </p:grpSpPr>
        <p:sp>
          <p:nvSpPr>
            <p:cNvPr id="11943" name="Google Shape;11943;p6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62"/>
          <p:cNvGrpSpPr/>
          <p:nvPr/>
        </p:nvGrpSpPr>
        <p:grpSpPr>
          <a:xfrm>
            <a:off x="2219466" y="1500293"/>
            <a:ext cx="330613" cy="359015"/>
            <a:chOff x="2219466" y="1500293"/>
            <a:chExt cx="330613" cy="359015"/>
          </a:xfrm>
        </p:grpSpPr>
        <p:sp>
          <p:nvSpPr>
            <p:cNvPr id="11953" name="Google Shape;11953;p6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62"/>
          <p:cNvGrpSpPr/>
          <p:nvPr/>
        </p:nvGrpSpPr>
        <p:grpSpPr>
          <a:xfrm>
            <a:off x="5343544" y="1509358"/>
            <a:ext cx="244676" cy="351095"/>
            <a:chOff x="5343544" y="1509358"/>
            <a:chExt cx="244676" cy="351095"/>
          </a:xfrm>
        </p:grpSpPr>
        <p:sp>
          <p:nvSpPr>
            <p:cNvPr id="11956" name="Google Shape;11956;p6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62"/>
          <p:cNvGrpSpPr/>
          <p:nvPr/>
        </p:nvGrpSpPr>
        <p:grpSpPr>
          <a:xfrm>
            <a:off x="4882340" y="1509358"/>
            <a:ext cx="246171" cy="351095"/>
            <a:chOff x="4882340" y="1509358"/>
            <a:chExt cx="246171" cy="351095"/>
          </a:xfrm>
        </p:grpSpPr>
        <p:sp>
          <p:nvSpPr>
            <p:cNvPr id="11960" name="Google Shape;11960;p6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62"/>
          <p:cNvGrpSpPr/>
          <p:nvPr/>
        </p:nvGrpSpPr>
        <p:grpSpPr>
          <a:xfrm>
            <a:off x="6273204" y="1509008"/>
            <a:ext cx="236343" cy="351445"/>
            <a:chOff x="6273204" y="1509008"/>
            <a:chExt cx="236343" cy="351445"/>
          </a:xfrm>
        </p:grpSpPr>
        <p:sp>
          <p:nvSpPr>
            <p:cNvPr id="11966" name="Google Shape;11966;p6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8" name="Google Shape;11968;p6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9" name="Google Shape;11969;p62"/>
          <p:cNvGrpSpPr/>
          <p:nvPr/>
        </p:nvGrpSpPr>
        <p:grpSpPr>
          <a:xfrm>
            <a:off x="7219530" y="1508244"/>
            <a:ext cx="191625" cy="352209"/>
            <a:chOff x="7219530" y="1508244"/>
            <a:chExt cx="191625" cy="352209"/>
          </a:xfrm>
        </p:grpSpPr>
        <p:sp>
          <p:nvSpPr>
            <p:cNvPr id="11970" name="Google Shape;11970;p6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62"/>
          <p:cNvGrpSpPr/>
          <p:nvPr/>
        </p:nvGrpSpPr>
        <p:grpSpPr>
          <a:xfrm>
            <a:off x="7699309" y="1508626"/>
            <a:ext cx="154922" cy="351827"/>
            <a:chOff x="7699309" y="1508626"/>
            <a:chExt cx="154922" cy="351827"/>
          </a:xfrm>
        </p:grpSpPr>
        <p:sp>
          <p:nvSpPr>
            <p:cNvPr id="11973" name="Google Shape;11973;p6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62"/>
          <p:cNvGrpSpPr/>
          <p:nvPr/>
        </p:nvGrpSpPr>
        <p:grpSpPr>
          <a:xfrm>
            <a:off x="8161690" y="1509008"/>
            <a:ext cx="153396" cy="351064"/>
            <a:chOff x="8161690" y="1509008"/>
            <a:chExt cx="153396" cy="351064"/>
          </a:xfrm>
        </p:grpSpPr>
        <p:sp>
          <p:nvSpPr>
            <p:cNvPr id="11981" name="Google Shape;11981;p6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5" name="Google Shape;11985;p62"/>
          <p:cNvGrpSpPr/>
          <p:nvPr/>
        </p:nvGrpSpPr>
        <p:grpSpPr>
          <a:xfrm>
            <a:off x="6746940" y="1508881"/>
            <a:ext cx="213221" cy="352304"/>
            <a:chOff x="6746940" y="1508881"/>
            <a:chExt cx="213221" cy="352304"/>
          </a:xfrm>
        </p:grpSpPr>
        <p:sp>
          <p:nvSpPr>
            <p:cNvPr id="11986" name="Google Shape;11986;p6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62"/>
          <p:cNvGrpSpPr/>
          <p:nvPr/>
        </p:nvGrpSpPr>
        <p:grpSpPr>
          <a:xfrm>
            <a:off x="5770336" y="2007615"/>
            <a:ext cx="350682" cy="292097"/>
            <a:chOff x="5770336" y="2007615"/>
            <a:chExt cx="350682" cy="292097"/>
          </a:xfrm>
        </p:grpSpPr>
        <p:sp>
          <p:nvSpPr>
            <p:cNvPr id="11991" name="Google Shape;11991;p6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62"/>
          <p:cNvGrpSpPr/>
          <p:nvPr/>
        </p:nvGrpSpPr>
        <p:grpSpPr>
          <a:xfrm>
            <a:off x="5326878" y="1980358"/>
            <a:ext cx="350332" cy="346229"/>
            <a:chOff x="5326878" y="1980358"/>
            <a:chExt cx="350332" cy="346229"/>
          </a:xfrm>
        </p:grpSpPr>
        <p:sp>
          <p:nvSpPr>
            <p:cNvPr id="11996" name="Google Shape;11996;p6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0" name="Google Shape;12000;p6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1" name="Google Shape;12001;p62"/>
          <p:cNvGrpSpPr/>
          <p:nvPr/>
        </p:nvGrpSpPr>
        <p:grpSpPr>
          <a:xfrm>
            <a:off x="4883835" y="1992571"/>
            <a:ext cx="350300" cy="323043"/>
            <a:chOff x="4883835" y="1992571"/>
            <a:chExt cx="350300" cy="323043"/>
          </a:xfrm>
        </p:grpSpPr>
        <p:sp>
          <p:nvSpPr>
            <p:cNvPr id="12002" name="Google Shape;12002;p6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62"/>
          <p:cNvGrpSpPr/>
          <p:nvPr/>
        </p:nvGrpSpPr>
        <p:grpSpPr>
          <a:xfrm>
            <a:off x="7548967" y="1978927"/>
            <a:ext cx="333285" cy="349950"/>
            <a:chOff x="7548967" y="1978927"/>
            <a:chExt cx="333285" cy="349950"/>
          </a:xfrm>
        </p:grpSpPr>
        <p:sp>
          <p:nvSpPr>
            <p:cNvPr id="12009" name="Google Shape;12009;p6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62"/>
          <p:cNvGrpSpPr/>
          <p:nvPr/>
        </p:nvGrpSpPr>
        <p:grpSpPr>
          <a:xfrm>
            <a:off x="6214142" y="1978927"/>
            <a:ext cx="346515" cy="350300"/>
            <a:chOff x="6214142" y="1978927"/>
            <a:chExt cx="346515" cy="350300"/>
          </a:xfrm>
        </p:grpSpPr>
        <p:sp>
          <p:nvSpPr>
            <p:cNvPr id="12017" name="Google Shape;12017;p6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9" name="Google Shape;12019;p62"/>
          <p:cNvGrpSpPr/>
          <p:nvPr/>
        </p:nvGrpSpPr>
        <p:grpSpPr>
          <a:xfrm>
            <a:off x="7105923" y="1978545"/>
            <a:ext cx="333285" cy="350682"/>
            <a:chOff x="7105923" y="1978545"/>
            <a:chExt cx="333285" cy="350682"/>
          </a:xfrm>
        </p:grpSpPr>
        <p:sp>
          <p:nvSpPr>
            <p:cNvPr id="12020" name="Google Shape;12020;p6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7" name="Google Shape;12027;p6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9" name="Google Shape;12029;p62"/>
          <p:cNvGrpSpPr/>
          <p:nvPr/>
        </p:nvGrpSpPr>
        <p:grpSpPr>
          <a:xfrm>
            <a:off x="3616406" y="2422352"/>
            <a:ext cx="203393" cy="351827"/>
            <a:chOff x="3616406" y="2422352"/>
            <a:chExt cx="203393" cy="351827"/>
          </a:xfrm>
        </p:grpSpPr>
        <p:sp>
          <p:nvSpPr>
            <p:cNvPr id="12030" name="Google Shape;12030;p6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62"/>
          <p:cNvGrpSpPr/>
          <p:nvPr/>
        </p:nvGrpSpPr>
        <p:grpSpPr>
          <a:xfrm>
            <a:off x="878187" y="2421970"/>
            <a:ext cx="272696" cy="351827"/>
            <a:chOff x="913012" y="2421970"/>
            <a:chExt cx="272696" cy="351827"/>
          </a:xfrm>
        </p:grpSpPr>
        <p:sp>
          <p:nvSpPr>
            <p:cNvPr id="12033" name="Google Shape;12033;p6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62"/>
          <p:cNvGrpSpPr/>
          <p:nvPr/>
        </p:nvGrpSpPr>
        <p:grpSpPr>
          <a:xfrm>
            <a:off x="2274743" y="2422352"/>
            <a:ext cx="255649" cy="351445"/>
            <a:chOff x="2274743" y="2422352"/>
            <a:chExt cx="255649" cy="351445"/>
          </a:xfrm>
        </p:grpSpPr>
        <p:sp>
          <p:nvSpPr>
            <p:cNvPr id="12038" name="Google Shape;12038;p6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2"/>
          <p:cNvGrpSpPr/>
          <p:nvPr/>
        </p:nvGrpSpPr>
        <p:grpSpPr>
          <a:xfrm>
            <a:off x="2708723" y="2421239"/>
            <a:ext cx="246552" cy="352558"/>
            <a:chOff x="2708723" y="2421239"/>
            <a:chExt cx="246552" cy="352558"/>
          </a:xfrm>
        </p:grpSpPr>
        <p:sp>
          <p:nvSpPr>
            <p:cNvPr id="12042" name="Google Shape;12042;p6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62"/>
          <p:cNvGrpSpPr/>
          <p:nvPr/>
        </p:nvGrpSpPr>
        <p:grpSpPr>
          <a:xfrm>
            <a:off x="1835485" y="2422352"/>
            <a:ext cx="259433" cy="350714"/>
            <a:chOff x="1835485" y="2422352"/>
            <a:chExt cx="259433" cy="350714"/>
          </a:xfrm>
        </p:grpSpPr>
        <p:sp>
          <p:nvSpPr>
            <p:cNvPr id="12045" name="Google Shape;12045;p6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62"/>
          <p:cNvGrpSpPr/>
          <p:nvPr/>
        </p:nvGrpSpPr>
        <p:grpSpPr>
          <a:xfrm>
            <a:off x="3150240" y="2422352"/>
            <a:ext cx="212489" cy="351445"/>
            <a:chOff x="3150240" y="2422352"/>
            <a:chExt cx="212489" cy="351445"/>
          </a:xfrm>
        </p:grpSpPr>
        <p:sp>
          <p:nvSpPr>
            <p:cNvPr id="12053" name="Google Shape;12053;p6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2"/>
          <p:cNvGrpSpPr/>
          <p:nvPr/>
        </p:nvGrpSpPr>
        <p:grpSpPr>
          <a:xfrm>
            <a:off x="1367060" y="2422129"/>
            <a:ext cx="269261" cy="352050"/>
            <a:chOff x="1367060" y="2422129"/>
            <a:chExt cx="269261" cy="352050"/>
          </a:xfrm>
        </p:grpSpPr>
        <p:sp>
          <p:nvSpPr>
            <p:cNvPr id="12056" name="Google Shape;12056;p6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0" name="Google Shape;12070;p6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1" name="Google Shape;12071;p62"/>
          <p:cNvGrpSpPr/>
          <p:nvPr/>
        </p:nvGrpSpPr>
        <p:grpSpPr>
          <a:xfrm>
            <a:off x="4882690" y="2425405"/>
            <a:ext cx="274573" cy="350682"/>
            <a:chOff x="4882690" y="2425405"/>
            <a:chExt cx="274573" cy="350682"/>
          </a:xfrm>
        </p:grpSpPr>
        <p:sp>
          <p:nvSpPr>
            <p:cNvPr id="12072" name="Google Shape;12072;p6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62"/>
          <p:cNvGrpSpPr/>
          <p:nvPr/>
        </p:nvGrpSpPr>
        <p:grpSpPr>
          <a:xfrm>
            <a:off x="6627639" y="2443884"/>
            <a:ext cx="355993" cy="313247"/>
            <a:chOff x="6627639" y="2443884"/>
            <a:chExt cx="355993" cy="313247"/>
          </a:xfrm>
        </p:grpSpPr>
        <p:sp>
          <p:nvSpPr>
            <p:cNvPr id="12075" name="Google Shape;12075;p6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62"/>
          <p:cNvGrpSpPr/>
          <p:nvPr/>
        </p:nvGrpSpPr>
        <p:grpSpPr>
          <a:xfrm>
            <a:off x="6183451" y="2462140"/>
            <a:ext cx="351445" cy="277976"/>
            <a:chOff x="6183451" y="2462140"/>
            <a:chExt cx="351445" cy="277976"/>
          </a:xfrm>
        </p:grpSpPr>
        <p:sp>
          <p:nvSpPr>
            <p:cNvPr id="12079" name="Google Shape;12079;p6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62"/>
          <p:cNvGrpSpPr/>
          <p:nvPr/>
        </p:nvGrpSpPr>
        <p:grpSpPr>
          <a:xfrm>
            <a:off x="5735477" y="2429858"/>
            <a:ext cx="353354" cy="341299"/>
            <a:chOff x="5735477" y="2429858"/>
            <a:chExt cx="353354" cy="341299"/>
          </a:xfrm>
        </p:grpSpPr>
        <p:sp>
          <p:nvSpPr>
            <p:cNvPr id="12087" name="Google Shape;12087;p6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62"/>
          <p:cNvGrpSpPr/>
          <p:nvPr/>
        </p:nvGrpSpPr>
        <p:grpSpPr>
          <a:xfrm>
            <a:off x="5243735" y="2446973"/>
            <a:ext cx="405255" cy="275499"/>
            <a:chOff x="5283337" y="2478774"/>
            <a:chExt cx="358633" cy="243913"/>
          </a:xfrm>
        </p:grpSpPr>
        <p:sp>
          <p:nvSpPr>
            <p:cNvPr id="12094" name="Google Shape;12094;p6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62"/>
          <p:cNvGrpSpPr/>
          <p:nvPr/>
        </p:nvGrpSpPr>
        <p:grpSpPr>
          <a:xfrm>
            <a:off x="7964753" y="2470823"/>
            <a:ext cx="362068" cy="258670"/>
            <a:chOff x="7964753" y="2470823"/>
            <a:chExt cx="362068" cy="258670"/>
          </a:xfrm>
        </p:grpSpPr>
        <p:sp>
          <p:nvSpPr>
            <p:cNvPr id="12112" name="Google Shape;12112;p6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62"/>
          <p:cNvGrpSpPr/>
          <p:nvPr/>
        </p:nvGrpSpPr>
        <p:grpSpPr>
          <a:xfrm>
            <a:off x="7524349" y="2456447"/>
            <a:ext cx="350332" cy="288948"/>
            <a:chOff x="7524349" y="2456447"/>
            <a:chExt cx="350332" cy="288948"/>
          </a:xfrm>
        </p:grpSpPr>
        <p:sp>
          <p:nvSpPr>
            <p:cNvPr id="12122" name="Google Shape;12122;p6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62"/>
          <p:cNvGrpSpPr/>
          <p:nvPr/>
        </p:nvGrpSpPr>
        <p:grpSpPr>
          <a:xfrm>
            <a:off x="3972749" y="2894211"/>
            <a:ext cx="355230" cy="356725"/>
            <a:chOff x="3972749" y="2894211"/>
            <a:chExt cx="355230" cy="356725"/>
          </a:xfrm>
        </p:grpSpPr>
        <p:sp>
          <p:nvSpPr>
            <p:cNvPr id="12128" name="Google Shape;12128;p6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62"/>
          <p:cNvGrpSpPr/>
          <p:nvPr/>
        </p:nvGrpSpPr>
        <p:grpSpPr>
          <a:xfrm>
            <a:off x="3527797" y="2918796"/>
            <a:ext cx="355993" cy="307904"/>
            <a:chOff x="3527797" y="2918796"/>
            <a:chExt cx="355993" cy="307904"/>
          </a:xfrm>
        </p:grpSpPr>
        <p:sp>
          <p:nvSpPr>
            <p:cNvPr id="12134" name="Google Shape;12134;p6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2"/>
          <p:cNvGrpSpPr/>
          <p:nvPr/>
        </p:nvGrpSpPr>
        <p:grpSpPr>
          <a:xfrm>
            <a:off x="3082845" y="2920959"/>
            <a:ext cx="356375" cy="302338"/>
            <a:chOff x="3082845" y="2920959"/>
            <a:chExt cx="356375" cy="302338"/>
          </a:xfrm>
        </p:grpSpPr>
        <p:sp>
          <p:nvSpPr>
            <p:cNvPr id="12145" name="Google Shape;12145;p6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62"/>
          <p:cNvGrpSpPr/>
          <p:nvPr/>
        </p:nvGrpSpPr>
        <p:grpSpPr>
          <a:xfrm>
            <a:off x="2639038" y="2894942"/>
            <a:ext cx="355612" cy="355612"/>
            <a:chOff x="2639038" y="2894942"/>
            <a:chExt cx="355612" cy="355612"/>
          </a:xfrm>
        </p:grpSpPr>
        <p:sp>
          <p:nvSpPr>
            <p:cNvPr id="12148" name="Google Shape;12148;p6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62"/>
          <p:cNvGrpSpPr/>
          <p:nvPr/>
        </p:nvGrpSpPr>
        <p:grpSpPr>
          <a:xfrm>
            <a:off x="2194468" y="2938865"/>
            <a:ext cx="355993" cy="267766"/>
            <a:chOff x="2194468" y="2938865"/>
            <a:chExt cx="355993" cy="267766"/>
          </a:xfrm>
        </p:grpSpPr>
        <p:sp>
          <p:nvSpPr>
            <p:cNvPr id="12151" name="Google Shape;12151;p6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62"/>
          <p:cNvGrpSpPr/>
          <p:nvPr/>
        </p:nvGrpSpPr>
        <p:grpSpPr>
          <a:xfrm>
            <a:off x="1749897" y="2894561"/>
            <a:ext cx="355993" cy="355612"/>
            <a:chOff x="1749897" y="2894561"/>
            <a:chExt cx="355993" cy="355612"/>
          </a:xfrm>
        </p:grpSpPr>
        <p:sp>
          <p:nvSpPr>
            <p:cNvPr id="12172" name="Google Shape;12172;p6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62"/>
          <p:cNvGrpSpPr/>
          <p:nvPr/>
        </p:nvGrpSpPr>
        <p:grpSpPr>
          <a:xfrm>
            <a:off x="1305327" y="2894211"/>
            <a:ext cx="357520" cy="357488"/>
            <a:chOff x="1305327" y="2894211"/>
            <a:chExt cx="357520" cy="357488"/>
          </a:xfrm>
        </p:grpSpPr>
        <p:sp>
          <p:nvSpPr>
            <p:cNvPr id="12184" name="Google Shape;12184;p6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62"/>
          <p:cNvGrpSpPr/>
          <p:nvPr/>
        </p:nvGrpSpPr>
        <p:grpSpPr>
          <a:xfrm>
            <a:off x="853950" y="2894720"/>
            <a:ext cx="364104" cy="353290"/>
            <a:chOff x="853950" y="2894720"/>
            <a:chExt cx="364104" cy="353290"/>
          </a:xfrm>
        </p:grpSpPr>
        <p:sp>
          <p:nvSpPr>
            <p:cNvPr id="12190" name="Google Shape;12190;p6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62"/>
          <p:cNvGrpSpPr/>
          <p:nvPr/>
        </p:nvGrpSpPr>
        <p:grpSpPr>
          <a:xfrm>
            <a:off x="7066548" y="2912594"/>
            <a:ext cx="352209" cy="334938"/>
            <a:chOff x="7066548" y="2912594"/>
            <a:chExt cx="352209" cy="334938"/>
          </a:xfrm>
        </p:grpSpPr>
        <p:sp>
          <p:nvSpPr>
            <p:cNvPr id="12198" name="Google Shape;12198;p6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4" name="Google Shape;12204;p6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6" name="Google Shape;12206;p62"/>
          <p:cNvGrpSpPr/>
          <p:nvPr/>
        </p:nvGrpSpPr>
        <p:grpSpPr>
          <a:xfrm>
            <a:off x="7541397" y="2904802"/>
            <a:ext cx="318495" cy="352209"/>
            <a:chOff x="7541397" y="2904802"/>
            <a:chExt cx="318495" cy="352209"/>
          </a:xfrm>
        </p:grpSpPr>
        <p:sp>
          <p:nvSpPr>
            <p:cNvPr id="12207" name="Google Shape;12207;p6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62"/>
          <p:cNvGrpSpPr/>
          <p:nvPr/>
        </p:nvGrpSpPr>
        <p:grpSpPr>
          <a:xfrm>
            <a:off x="8003015" y="2904039"/>
            <a:ext cx="306759" cy="351445"/>
            <a:chOff x="8003015" y="2904039"/>
            <a:chExt cx="306759" cy="351445"/>
          </a:xfrm>
        </p:grpSpPr>
        <p:sp>
          <p:nvSpPr>
            <p:cNvPr id="12210" name="Google Shape;12210;p6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62"/>
          <p:cNvGrpSpPr/>
          <p:nvPr/>
        </p:nvGrpSpPr>
        <p:grpSpPr>
          <a:xfrm>
            <a:off x="5687770" y="2885496"/>
            <a:ext cx="369638" cy="369606"/>
            <a:chOff x="5687770" y="2885496"/>
            <a:chExt cx="369638" cy="369606"/>
          </a:xfrm>
        </p:grpSpPr>
        <p:sp>
          <p:nvSpPr>
            <p:cNvPr id="12217" name="Google Shape;12217;p6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2"/>
          <p:cNvGrpSpPr/>
          <p:nvPr/>
        </p:nvGrpSpPr>
        <p:grpSpPr>
          <a:xfrm>
            <a:off x="4881958" y="2904802"/>
            <a:ext cx="156417" cy="349537"/>
            <a:chOff x="4881958" y="2904802"/>
            <a:chExt cx="156417" cy="349537"/>
          </a:xfrm>
        </p:grpSpPr>
        <p:sp>
          <p:nvSpPr>
            <p:cNvPr id="12228" name="Google Shape;12228;p6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62"/>
          <p:cNvGrpSpPr/>
          <p:nvPr/>
        </p:nvGrpSpPr>
        <p:grpSpPr>
          <a:xfrm>
            <a:off x="5230318" y="2886514"/>
            <a:ext cx="371133" cy="367443"/>
            <a:chOff x="5230318" y="2886514"/>
            <a:chExt cx="371133" cy="367443"/>
          </a:xfrm>
        </p:grpSpPr>
        <p:sp>
          <p:nvSpPr>
            <p:cNvPr id="12236" name="Google Shape;12236;p6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62"/>
          <p:cNvGrpSpPr/>
          <p:nvPr/>
        </p:nvGrpSpPr>
        <p:grpSpPr>
          <a:xfrm>
            <a:off x="5748358" y="3434578"/>
            <a:ext cx="352590" cy="182561"/>
            <a:chOff x="5748358" y="3434578"/>
            <a:chExt cx="352590" cy="182561"/>
          </a:xfrm>
        </p:grpSpPr>
        <p:sp>
          <p:nvSpPr>
            <p:cNvPr id="12246" name="Google Shape;12246;p6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62"/>
          <p:cNvGrpSpPr/>
          <p:nvPr/>
        </p:nvGrpSpPr>
        <p:grpSpPr>
          <a:xfrm>
            <a:off x="862283" y="4274771"/>
            <a:ext cx="341204" cy="359301"/>
            <a:chOff x="862283" y="4274771"/>
            <a:chExt cx="341204" cy="359301"/>
          </a:xfrm>
        </p:grpSpPr>
        <p:sp>
          <p:nvSpPr>
            <p:cNvPr id="12253" name="Google Shape;12253;p6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62"/>
          <p:cNvGrpSpPr/>
          <p:nvPr/>
        </p:nvGrpSpPr>
        <p:grpSpPr>
          <a:xfrm>
            <a:off x="1396957" y="4287365"/>
            <a:ext cx="301861" cy="332871"/>
            <a:chOff x="1396957" y="4287365"/>
            <a:chExt cx="301861" cy="332871"/>
          </a:xfrm>
        </p:grpSpPr>
        <p:sp>
          <p:nvSpPr>
            <p:cNvPr id="12257" name="Google Shape;12257;p6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62"/>
          <p:cNvGrpSpPr/>
          <p:nvPr/>
        </p:nvGrpSpPr>
        <p:grpSpPr>
          <a:xfrm>
            <a:off x="1865381" y="4277506"/>
            <a:ext cx="396131" cy="355612"/>
            <a:chOff x="1865381" y="4277506"/>
            <a:chExt cx="396131" cy="355612"/>
          </a:xfrm>
        </p:grpSpPr>
        <p:sp>
          <p:nvSpPr>
            <p:cNvPr id="12273" name="Google Shape;12273;p6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62"/>
          <p:cNvGrpSpPr/>
          <p:nvPr/>
        </p:nvGrpSpPr>
        <p:grpSpPr>
          <a:xfrm>
            <a:off x="2411823" y="4303999"/>
            <a:ext cx="334398" cy="299953"/>
            <a:chOff x="2411823" y="4303999"/>
            <a:chExt cx="334398" cy="299953"/>
          </a:xfrm>
        </p:grpSpPr>
        <p:sp>
          <p:nvSpPr>
            <p:cNvPr id="12280" name="Google Shape;12280;p6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62"/>
          <p:cNvGrpSpPr/>
          <p:nvPr/>
        </p:nvGrpSpPr>
        <p:grpSpPr>
          <a:xfrm>
            <a:off x="2903337" y="4279032"/>
            <a:ext cx="382519" cy="350682"/>
            <a:chOff x="2903337" y="4279032"/>
            <a:chExt cx="382519" cy="350682"/>
          </a:xfrm>
        </p:grpSpPr>
        <p:sp>
          <p:nvSpPr>
            <p:cNvPr id="12288" name="Google Shape;12288;p6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3" name="Google Shape;12303;p62"/>
          <p:cNvGrpSpPr/>
          <p:nvPr/>
        </p:nvGrpSpPr>
        <p:grpSpPr>
          <a:xfrm>
            <a:off x="3933342" y="4315767"/>
            <a:ext cx="383632" cy="276449"/>
            <a:chOff x="3933342" y="4315767"/>
            <a:chExt cx="383632" cy="276449"/>
          </a:xfrm>
        </p:grpSpPr>
        <p:sp>
          <p:nvSpPr>
            <p:cNvPr id="12304" name="Google Shape;12304;p6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62"/>
          <p:cNvGrpSpPr/>
          <p:nvPr/>
        </p:nvGrpSpPr>
        <p:grpSpPr>
          <a:xfrm>
            <a:off x="3441065" y="4302505"/>
            <a:ext cx="337069" cy="302593"/>
            <a:chOff x="3441065" y="4302505"/>
            <a:chExt cx="337069" cy="302593"/>
          </a:xfrm>
        </p:grpSpPr>
        <p:sp>
          <p:nvSpPr>
            <p:cNvPr id="12311" name="Google Shape;12311;p6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62"/>
          <p:cNvGrpSpPr/>
          <p:nvPr/>
        </p:nvGrpSpPr>
        <p:grpSpPr>
          <a:xfrm>
            <a:off x="3532345" y="3362635"/>
            <a:ext cx="339328" cy="336274"/>
            <a:chOff x="3532345" y="3362635"/>
            <a:chExt cx="339328" cy="336274"/>
          </a:xfrm>
        </p:grpSpPr>
        <p:sp>
          <p:nvSpPr>
            <p:cNvPr id="12325" name="Google Shape;12325;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0" name="Google Shape;12330;p6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1" name="Google Shape;12331;p62"/>
          <p:cNvGrpSpPr/>
          <p:nvPr/>
        </p:nvGrpSpPr>
        <p:grpSpPr>
          <a:xfrm>
            <a:off x="1883955" y="3808700"/>
            <a:ext cx="162873" cy="351445"/>
            <a:chOff x="1883955" y="3808700"/>
            <a:chExt cx="162873" cy="351445"/>
          </a:xfrm>
        </p:grpSpPr>
        <p:sp>
          <p:nvSpPr>
            <p:cNvPr id="12332" name="Google Shape;12332;p6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62"/>
          <p:cNvGrpSpPr/>
          <p:nvPr/>
        </p:nvGrpSpPr>
        <p:grpSpPr>
          <a:xfrm>
            <a:off x="939156" y="3809209"/>
            <a:ext cx="192007" cy="351318"/>
            <a:chOff x="939156" y="3809209"/>
            <a:chExt cx="192007" cy="351318"/>
          </a:xfrm>
        </p:grpSpPr>
        <p:sp>
          <p:nvSpPr>
            <p:cNvPr id="12335" name="Google Shape;12335;p6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62"/>
          <p:cNvGrpSpPr/>
          <p:nvPr/>
        </p:nvGrpSpPr>
        <p:grpSpPr>
          <a:xfrm>
            <a:off x="2306167" y="3809845"/>
            <a:ext cx="193915" cy="349155"/>
            <a:chOff x="2306167" y="3809845"/>
            <a:chExt cx="193915" cy="349155"/>
          </a:xfrm>
        </p:grpSpPr>
        <p:sp>
          <p:nvSpPr>
            <p:cNvPr id="12338" name="Google Shape;12338;p6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62"/>
          <p:cNvGrpSpPr/>
          <p:nvPr/>
        </p:nvGrpSpPr>
        <p:grpSpPr>
          <a:xfrm>
            <a:off x="1323901" y="3807173"/>
            <a:ext cx="356343" cy="356757"/>
            <a:chOff x="1323901" y="3807173"/>
            <a:chExt cx="356343" cy="356757"/>
          </a:xfrm>
        </p:grpSpPr>
        <p:sp>
          <p:nvSpPr>
            <p:cNvPr id="12346" name="Google Shape;12346;p6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0" name="Google Shape;12370;p6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1" name="Google Shape;12371;p62"/>
          <p:cNvGrpSpPr/>
          <p:nvPr/>
        </p:nvGrpSpPr>
        <p:grpSpPr>
          <a:xfrm>
            <a:off x="859262" y="3353920"/>
            <a:ext cx="306759" cy="351445"/>
            <a:chOff x="859262" y="3353920"/>
            <a:chExt cx="306759" cy="351445"/>
          </a:xfrm>
        </p:grpSpPr>
        <p:sp>
          <p:nvSpPr>
            <p:cNvPr id="12372" name="Google Shape;12372;p6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7" name="Google Shape;12377;p6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8" name="Google Shape;12378;p62"/>
          <p:cNvGrpSpPr/>
          <p:nvPr/>
        </p:nvGrpSpPr>
        <p:grpSpPr>
          <a:xfrm>
            <a:off x="3967437" y="3837102"/>
            <a:ext cx="364708" cy="295405"/>
            <a:chOff x="3967437" y="3837102"/>
            <a:chExt cx="364708" cy="295405"/>
          </a:xfrm>
        </p:grpSpPr>
        <p:sp>
          <p:nvSpPr>
            <p:cNvPr id="12379" name="Google Shape;12379;p6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6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7" name="Google Shape;12387;p62"/>
          <p:cNvGrpSpPr/>
          <p:nvPr/>
        </p:nvGrpSpPr>
        <p:grpSpPr>
          <a:xfrm>
            <a:off x="5811827" y="3806451"/>
            <a:ext cx="283743" cy="308444"/>
            <a:chOff x="5964227" y="3858701"/>
            <a:chExt cx="283743" cy="308444"/>
          </a:xfrm>
        </p:grpSpPr>
        <p:sp>
          <p:nvSpPr>
            <p:cNvPr id="12388" name="Google Shape;12388;p6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62"/>
          <p:cNvGrpSpPr/>
          <p:nvPr/>
        </p:nvGrpSpPr>
        <p:grpSpPr>
          <a:xfrm>
            <a:off x="6243508" y="3873073"/>
            <a:ext cx="320372" cy="213602"/>
            <a:chOff x="6395908" y="3873073"/>
            <a:chExt cx="320372" cy="213602"/>
          </a:xfrm>
        </p:grpSpPr>
        <p:sp>
          <p:nvSpPr>
            <p:cNvPr id="12393" name="Google Shape;12393;p6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3" name="Google Shape;12403;p62"/>
          <p:cNvGrpSpPr/>
          <p:nvPr/>
        </p:nvGrpSpPr>
        <p:grpSpPr>
          <a:xfrm>
            <a:off x="7262890" y="3802816"/>
            <a:ext cx="357138" cy="352018"/>
            <a:chOff x="7415290" y="3802816"/>
            <a:chExt cx="357138" cy="352018"/>
          </a:xfrm>
        </p:grpSpPr>
        <p:sp>
          <p:nvSpPr>
            <p:cNvPr id="12404" name="Google Shape;12404;p6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62"/>
          <p:cNvGrpSpPr/>
          <p:nvPr/>
        </p:nvGrpSpPr>
        <p:grpSpPr>
          <a:xfrm>
            <a:off x="6737312" y="3833413"/>
            <a:ext cx="355230" cy="293401"/>
            <a:chOff x="6889712" y="3833413"/>
            <a:chExt cx="355230" cy="293401"/>
          </a:xfrm>
        </p:grpSpPr>
        <p:sp>
          <p:nvSpPr>
            <p:cNvPr id="12413" name="Google Shape;12413;p6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62"/>
          <p:cNvGrpSpPr/>
          <p:nvPr/>
        </p:nvGrpSpPr>
        <p:grpSpPr>
          <a:xfrm>
            <a:off x="7707152" y="3835870"/>
            <a:ext cx="282318" cy="337168"/>
            <a:chOff x="1635875" y="237775"/>
            <a:chExt cx="4370250" cy="5219325"/>
          </a:xfrm>
        </p:grpSpPr>
        <p:sp>
          <p:nvSpPr>
            <p:cNvPr id="12419" name="Google Shape;12419;p6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1" name="Google Shape;12421;p62"/>
          <p:cNvGrpSpPr/>
          <p:nvPr/>
        </p:nvGrpSpPr>
        <p:grpSpPr>
          <a:xfrm>
            <a:off x="3103963" y="3361140"/>
            <a:ext cx="297886" cy="337578"/>
            <a:chOff x="3103963" y="3361140"/>
            <a:chExt cx="297886" cy="337578"/>
          </a:xfrm>
        </p:grpSpPr>
        <p:sp>
          <p:nvSpPr>
            <p:cNvPr id="12422" name="Google Shape;12422;p6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62"/>
          <p:cNvGrpSpPr/>
          <p:nvPr/>
        </p:nvGrpSpPr>
        <p:grpSpPr>
          <a:xfrm>
            <a:off x="2667821" y="3361108"/>
            <a:ext cx="273046" cy="337801"/>
            <a:chOff x="2667821" y="3361108"/>
            <a:chExt cx="273046" cy="337801"/>
          </a:xfrm>
        </p:grpSpPr>
        <p:sp>
          <p:nvSpPr>
            <p:cNvPr id="12447" name="Google Shape;12447;p6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62"/>
          <p:cNvGrpSpPr/>
          <p:nvPr/>
        </p:nvGrpSpPr>
        <p:grpSpPr>
          <a:xfrm>
            <a:off x="2212469" y="3360313"/>
            <a:ext cx="282715" cy="338660"/>
            <a:chOff x="2212469" y="3360313"/>
            <a:chExt cx="282715" cy="338660"/>
          </a:xfrm>
        </p:grpSpPr>
        <p:sp>
          <p:nvSpPr>
            <p:cNvPr id="12467" name="Google Shape;12467;p6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62"/>
          <p:cNvGrpSpPr/>
          <p:nvPr/>
        </p:nvGrpSpPr>
        <p:grpSpPr>
          <a:xfrm>
            <a:off x="1768821" y="3361108"/>
            <a:ext cx="278739" cy="339073"/>
            <a:chOff x="1768821" y="3361108"/>
            <a:chExt cx="278739" cy="339073"/>
          </a:xfrm>
        </p:grpSpPr>
        <p:sp>
          <p:nvSpPr>
            <p:cNvPr id="12471" name="Google Shape;12471;p6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2"/>
          <p:cNvGrpSpPr/>
          <p:nvPr/>
        </p:nvGrpSpPr>
        <p:grpSpPr>
          <a:xfrm>
            <a:off x="5337883" y="3336873"/>
            <a:ext cx="307141" cy="376826"/>
            <a:chOff x="5337883" y="3336873"/>
            <a:chExt cx="307141" cy="376826"/>
          </a:xfrm>
        </p:grpSpPr>
        <p:sp>
          <p:nvSpPr>
            <p:cNvPr id="12483" name="Google Shape;12483;p6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5" name="Google Shape;12485;p62"/>
          <p:cNvGrpSpPr/>
          <p:nvPr/>
        </p:nvGrpSpPr>
        <p:grpSpPr>
          <a:xfrm>
            <a:off x="4883835" y="3337255"/>
            <a:ext cx="323425" cy="377557"/>
            <a:chOff x="4883835" y="3337255"/>
            <a:chExt cx="323425" cy="377557"/>
          </a:xfrm>
        </p:grpSpPr>
        <p:sp>
          <p:nvSpPr>
            <p:cNvPr id="12486" name="Google Shape;12486;p6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9" name="Google Shape;12489;p62"/>
          <p:cNvGrpSpPr/>
          <p:nvPr/>
        </p:nvGrpSpPr>
        <p:grpSpPr>
          <a:xfrm>
            <a:off x="6193310" y="3407289"/>
            <a:ext cx="352590" cy="237488"/>
            <a:chOff x="6193310" y="3407289"/>
            <a:chExt cx="352590" cy="237488"/>
          </a:xfrm>
        </p:grpSpPr>
        <p:sp>
          <p:nvSpPr>
            <p:cNvPr id="12490" name="Google Shape;12490;p6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62"/>
          <p:cNvGrpSpPr/>
          <p:nvPr/>
        </p:nvGrpSpPr>
        <p:grpSpPr>
          <a:xfrm>
            <a:off x="6637117" y="3397843"/>
            <a:ext cx="353735" cy="254504"/>
            <a:chOff x="6637117" y="3397843"/>
            <a:chExt cx="353735" cy="254504"/>
          </a:xfrm>
        </p:grpSpPr>
        <p:sp>
          <p:nvSpPr>
            <p:cNvPr id="12496" name="Google Shape;12496;p6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2" name="Google Shape;12502;p62"/>
          <p:cNvGrpSpPr/>
          <p:nvPr/>
        </p:nvGrpSpPr>
        <p:grpSpPr>
          <a:xfrm>
            <a:off x="7075994" y="3349531"/>
            <a:ext cx="360637" cy="352336"/>
            <a:chOff x="7075994" y="3349531"/>
            <a:chExt cx="360637" cy="352336"/>
          </a:xfrm>
        </p:grpSpPr>
        <p:sp>
          <p:nvSpPr>
            <p:cNvPr id="12503" name="Google Shape;12503;p6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0" name="Google Shape;12510;p62"/>
          <p:cNvGrpSpPr/>
          <p:nvPr/>
        </p:nvGrpSpPr>
        <p:grpSpPr>
          <a:xfrm>
            <a:off x="7651983" y="3349181"/>
            <a:ext cx="107183" cy="352399"/>
            <a:chOff x="7651983" y="3349181"/>
            <a:chExt cx="107183" cy="352399"/>
          </a:xfrm>
        </p:grpSpPr>
        <p:sp>
          <p:nvSpPr>
            <p:cNvPr id="12511" name="Google Shape;12511;p6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3" name="Google Shape;12513;p62"/>
          <p:cNvGrpSpPr/>
          <p:nvPr/>
        </p:nvGrpSpPr>
        <p:grpSpPr>
          <a:xfrm>
            <a:off x="7973468" y="3382322"/>
            <a:ext cx="352590" cy="287072"/>
            <a:chOff x="7973468" y="3382322"/>
            <a:chExt cx="352590" cy="287072"/>
          </a:xfrm>
        </p:grpSpPr>
        <p:sp>
          <p:nvSpPr>
            <p:cNvPr id="12514" name="Google Shape;12514;p6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29"/>
        <p:cNvGrpSpPr/>
        <p:nvPr/>
      </p:nvGrpSpPr>
      <p:grpSpPr>
        <a:xfrm>
          <a:off x="0" y="0"/>
          <a:ext cx="0" cy="0"/>
          <a:chOff x="0" y="0"/>
          <a:chExt cx="0" cy="0"/>
        </a:xfrm>
      </p:grpSpPr>
      <p:sp>
        <p:nvSpPr>
          <p:cNvPr id="12530" name="Google Shape;12530;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531" name="Google Shape;12531;p63"/>
          <p:cNvGrpSpPr/>
          <p:nvPr/>
        </p:nvGrpSpPr>
        <p:grpSpPr>
          <a:xfrm>
            <a:off x="849677" y="1500658"/>
            <a:ext cx="347872" cy="347488"/>
            <a:chOff x="849677" y="1500658"/>
            <a:chExt cx="347872" cy="347488"/>
          </a:xfrm>
        </p:grpSpPr>
        <p:sp>
          <p:nvSpPr>
            <p:cNvPr id="12532" name="Google Shape;12532;p6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3"/>
          <p:cNvGrpSpPr/>
          <p:nvPr/>
        </p:nvGrpSpPr>
        <p:grpSpPr>
          <a:xfrm>
            <a:off x="1415853" y="1500658"/>
            <a:ext cx="315872" cy="347488"/>
            <a:chOff x="1415853" y="1500658"/>
            <a:chExt cx="315872" cy="347488"/>
          </a:xfrm>
        </p:grpSpPr>
        <p:sp>
          <p:nvSpPr>
            <p:cNvPr id="12539" name="Google Shape;12539;p6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3"/>
          <p:cNvGrpSpPr/>
          <p:nvPr/>
        </p:nvGrpSpPr>
        <p:grpSpPr>
          <a:xfrm>
            <a:off x="4697389" y="1500658"/>
            <a:ext cx="347520" cy="347104"/>
            <a:chOff x="4697389" y="1500658"/>
            <a:chExt cx="347520" cy="347104"/>
          </a:xfrm>
        </p:grpSpPr>
        <p:sp>
          <p:nvSpPr>
            <p:cNvPr id="12544" name="Google Shape;12544;p6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3"/>
          <p:cNvGrpSpPr/>
          <p:nvPr/>
        </p:nvGrpSpPr>
        <p:grpSpPr>
          <a:xfrm>
            <a:off x="3603533" y="1964946"/>
            <a:ext cx="347520" cy="353760"/>
            <a:chOff x="3603533" y="1964946"/>
            <a:chExt cx="347520" cy="353760"/>
          </a:xfrm>
        </p:grpSpPr>
        <p:sp>
          <p:nvSpPr>
            <p:cNvPr id="12548" name="Google Shape;12548;p6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3"/>
          <p:cNvGrpSpPr/>
          <p:nvPr/>
        </p:nvGrpSpPr>
        <p:grpSpPr>
          <a:xfrm>
            <a:off x="1950765" y="1964338"/>
            <a:ext cx="357792" cy="352448"/>
            <a:chOff x="1950765" y="1964338"/>
            <a:chExt cx="357792" cy="352448"/>
          </a:xfrm>
        </p:grpSpPr>
        <p:sp>
          <p:nvSpPr>
            <p:cNvPr id="12552" name="Google Shape;12552;p6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63"/>
          <p:cNvGrpSpPr/>
          <p:nvPr/>
        </p:nvGrpSpPr>
        <p:grpSpPr>
          <a:xfrm>
            <a:off x="7435629" y="1964690"/>
            <a:ext cx="367712" cy="353248"/>
            <a:chOff x="7435629" y="1964690"/>
            <a:chExt cx="367712" cy="353248"/>
          </a:xfrm>
        </p:grpSpPr>
        <p:sp>
          <p:nvSpPr>
            <p:cNvPr id="12557" name="Google Shape;12557;p6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63"/>
          <p:cNvGrpSpPr/>
          <p:nvPr/>
        </p:nvGrpSpPr>
        <p:grpSpPr>
          <a:xfrm>
            <a:off x="2512749" y="1965042"/>
            <a:ext cx="333024" cy="352896"/>
            <a:chOff x="2512749" y="1965042"/>
            <a:chExt cx="333024" cy="352896"/>
          </a:xfrm>
        </p:grpSpPr>
        <p:sp>
          <p:nvSpPr>
            <p:cNvPr id="12562" name="Google Shape;12562;p6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3"/>
          <p:cNvGrpSpPr/>
          <p:nvPr/>
        </p:nvGrpSpPr>
        <p:grpSpPr>
          <a:xfrm>
            <a:off x="1398317" y="1981778"/>
            <a:ext cx="365792" cy="335392"/>
            <a:chOff x="1398317" y="1981778"/>
            <a:chExt cx="365792" cy="335392"/>
          </a:xfrm>
        </p:grpSpPr>
        <p:sp>
          <p:nvSpPr>
            <p:cNvPr id="12568" name="Google Shape;12568;p6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63"/>
          <p:cNvGrpSpPr/>
          <p:nvPr/>
        </p:nvGrpSpPr>
        <p:grpSpPr>
          <a:xfrm>
            <a:off x="3052237" y="2003570"/>
            <a:ext cx="353600" cy="314752"/>
            <a:chOff x="3052237" y="2003570"/>
            <a:chExt cx="353600" cy="314752"/>
          </a:xfrm>
        </p:grpSpPr>
        <p:sp>
          <p:nvSpPr>
            <p:cNvPr id="12575" name="Google Shape;12575;p6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63"/>
          <p:cNvGrpSpPr/>
          <p:nvPr/>
        </p:nvGrpSpPr>
        <p:grpSpPr>
          <a:xfrm>
            <a:off x="1404013" y="2958066"/>
            <a:ext cx="368096" cy="223968"/>
            <a:chOff x="1404013" y="2958066"/>
            <a:chExt cx="368096" cy="223968"/>
          </a:xfrm>
        </p:grpSpPr>
        <p:sp>
          <p:nvSpPr>
            <p:cNvPr id="12579" name="Google Shape;12579;p6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1" name="Google Shape;12581;p6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3" name="Google Shape;12583;p63"/>
          <p:cNvGrpSpPr/>
          <p:nvPr/>
        </p:nvGrpSpPr>
        <p:grpSpPr>
          <a:xfrm>
            <a:off x="1951149" y="2885202"/>
            <a:ext cx="370368" cy="367328"/>
            <a:chOff x="1951149" y="2885202"/>
            <a:chExt cx="370368" cy="367328"/>
          </a:xfrm>
        </p:grpSpPr>
        <p:sp>
          <p:nvSpPr>
            <p:cNvPr id="12584" name="Google Shape;12584;p6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63"/>
          <p:cNvGrpSpPr/>
          <p:nvPr/>
        </p:nvGrpSpPr>
        <p:grpSpPr>
          <a:xfrm>
            <a:off x="2501677" y="2906162"/>
            <a:ext cx="367328" cy="327296"/>
            <a:chOff x="2501677" y="2906162"/>
            <a:chExt cx="367328" cy="327296"/>
          </a:xfrm>
        </p:grpSpPr>
        <p:sp>
          <p:nvSpPr>
            <p:cNvPr id="12588" name="Google Shape;12588;p6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1" name="Google Shape;12591;p6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2" name="Google Shape;12592;p63"/>
          <p:cNvGrpSpPr/>
          <p:nvPr/>
        </p:nvGrpSpPr>
        <p:grpSpPr>
          <a:xfrm>
            <a:off x="3050317" y="2893714"/>
            <a:ext cx="367712" cy="354240"/>
            <a:chOff x="3050317" y="2893714"/>
            <a:chExt cx="367712" cy="354240"/>
          </a:xfrm>
        </p:grpSpPr>
        <p:sp>
          <p:nvSpPr>
            <p:cNvPr id="12593" name="Google Shape;12593;p6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5" name="Google Shape;12595;p6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7" name="Google Shape;12597;p63"/>
          <p:cNvGrpSpPr/>
          <p:nvPr/>
        </p:nvGrpSpPr>
        <p:grpSpPr>
          <a:xfrm>
            <a:off x="7531277" y="2886354"/>
            <a:ext cx="185184" cy="367296"/>
            <a:chOff x="7531277" y="2886354"/>
            <a:chExt cx="185184" cy="367296"/>
          </a:xfrm>
        </p:grpSpPr>
        <p:sp>
          <p:nvSpPr>
            <p:cNvPr id="12598" name="Google Shape;12598;p6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63"/>
          <p:cNvGrpSpPr/>
          <p:nvPr/>
        </p:nvGrpSpPr>
        <p:grpSpPr>
          <a:xfrm>
            <a:off x="6926637" y="2886738"/>
            <a:ext cx="297184" cy="367296"/>
            <a:chOff x="6926637" y="2886738"/>
            <a:chExt cx="297184" cy="367296"/>
          </a:xfrm>
        </p:grpSpPr>
        <p:sp>
          <p:nvSpPr>
            <p:cNvPr id="12602" name="Google Shape;12602;p6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5" name="Google Shape;12605;p6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7" name="Google Shape;12607;p63"/>
          <p:cNvGrpSpPr/>
          <p:nvPr/>
        </p:nvGrpSpPr>
        <p:grpSpPr>
          <a:xfrm>
            <a:off x="6340653" y="2886354"/>
            <a:ext cx="370368" cy="368064"/>
            <a:chOff x="6340653" y="2886354"/>
            <a:chExt cx="370368" cy="368064"/>
          </a:xfrm>
        </p:grpSpPr>
        <p:sp>
          <p:nvSpPr>
            <p:cNvPr id="12608" name="Google Shape;12608;p6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63"/>
          <p:cNvGrpSpPr/>
          <p:nvPr/>
        </p:nvGrpSpPr>
        <p:grpSpPr>
          <a:xfrm>
            <a:off x="5246797" y="1981426"/>
            <a:ext cx="354752" cy="336512"/>
            <a:chOff x="5246797" y="1981426"/>
            <a:chExt cx="354752" cy="336512"/>
          </a:xfrm>
        </p:grpSpPr>
        <p:sp>
          <p:nvSpPr>
            <p:cNvPr id="12615" name="Google Shape;12615;p6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63"/>
          <p:cNvGrpSpPr/>
          <p:nvPr/>
        </p:nvGrpSpPr>
        <p:grpSpPr>
          <a:xfrm>
            <a:off x="4148749" y="2102066"/>
            <a:ext cx="355136" cy="216256"/>
            <a:chOff x="4148749" y="2102066"/>
            <a:chExt cx="355136" cy="216256"/>
          </a:xfrm>
        </p:grpSpPr>
        <p:sp>
          <p:nvSpPr>
            <p:cNvPr id="12618" name="Google Shape;12618;p6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63"/>
          <p:cNvGrpSpPr/>
          <p:nvPr/>
        </p:nvGrpSpPr>
        <p:grpSpPr>
          <a:xfrm>
            <a:off x="5794669" y="2001426"/>
            <a:ext cx="354752" cy="315360"/>
            <a:chOff x="5794669" y="2001426"/>
            <a:chExt cx="354752" cy="315360"/>
          </a:xfrm>
        </p:grpSpPr>
        <p:sp>
          <p:nvSpPr>
            <p:cNvPr id="12621" name="Google Shape;12621;p6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63"/>
          <p:cNvGrpSpPr/>
          <p:nvPr/>
        </p:nvGrpSpPr>
        <p:grpSpPr>
          <a:xfrm>
            <a:off x="6345229" y="2029842"/>
            <a:ext cx="352832" cy="289216"/>
            <a:chOff x="6345229" y="2029842"/>
            <a:chExt cx="352832" cy="289216"/>
          </a:xfrm>
        </p:grpSpPr>
        <p:sp>
          <p:nvSpPr>
            <p:cNvPr id="12624" name="Google Shape;12624;p6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6" name="Google Shape;12626;p63"/>
          <p:cNvGrpSpPr/>
          <p:nvPr/>
        </p:nvGrpSpPr>
        <p:grpSpPr>
          <a:xfrm>
            <a:off x="4697389" y="2036338"/>
            <a:ext cx="354752" cy="281984"/>
            <a:chOff x="4697389" y="2036338"/>
            <a:chExt cx="354752" cy="281984"/>
          </a:xfrm>
        </p:grpSpPr>
        <p:sp>
          <p:nvSpPr>
            <p:cNvPr id="12627" name="Google Shape;12627;p6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9" name="Google Shape;12629;p63"/>
          <p:cNvGrpSpPr/>
          <p:nvPr/>
        </p:nvGrpSpPr>
        <p:grpSpPr>
          <a:xfrm>
            <a:off x="1404013" y="2424754"/>
            <a:ext cx="353600" cy="354944"/>
            <a:chOff x="1404013" y="2424754"/>
            <a:chExt cx="353600" cy="354944"/>
          </a:xfrm>
        </p:grpSpPr>
        <p:sp>
          <p:nvSpPr>
            <p:cNvPr id="12630" name="Google Shape;12630;p6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63"/>
          <p:cNvGrpSpPr/>
          <p:nvPr/>
        </p:nvGrpSpPr>
        <p:grpSpPr>
          <a:xfrm>
            <a:off x="854253" y="2428274"/>
            <a:ext cx="355104" cy="351040"/>
            <a:chOff x="854253" y="2428274"/>
            <a:chExt cx="355104" cy="351040"/>
          </a:xfrm>
        </p:grpSpPr>
        <p:sp>
          <p:nvSpPr>
            <p:cNvPr id="12636" name="Google Shape;12636;p6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63"/>
          <p:cNvGrpSpPr/>
          <p:nvPr/>
        </p:nvGrpSpPr>
        <p:grpSpPr>
          <a:xfrm>
            <a:off x="6896909" y="2440946"/>
            <a:ext cx="354752" cy="275904"/>
            <a:chOff x="6896909" y="2440946"/>
            <a:chExt cx="354752" cy="275904"/>
          </a:xfrm>
        </p:grpSpPr>
        <p:sp>
          <p:nvSpPr>
            <p:cNvPr id="12639" name="Google Shape;12639;p6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1" name="Google Shape;12641;p6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2" name="Google Shape;12642;p63"/>
          <p:cNvGrpSpPr/>
          <p:nvPr/>
        </p:nvGrpSpPr>
        <p:grpSpPr>
          <a:xfrm>
            <a:off x="5265069" y="2424754"/>
            <a:ext cx="321984" cy="354560"/>
            <a:chOff x="5265069" y="2424754"/>
            <a:chExt cx="321984" cy="354560"/>
          </a:xfrm>
        </p:grpSpPr>
        <p:sp>
          <p:nvSpPr>
            <p:cNvPr id="12643" name="Google Shape;12643;p6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63"/>
          <p:cNvGrpSpPr/>
          <p:nvPr/>
        </p:nvGrpSpPr>
        <p:grpSpPr>
          <a:xfrm>
            <a:off x="4150669" y="2466770"/>
            <a:ext cx="355104" cy="259584"/>
            <a:chOff x="4150669" y="2466770"/>
            <a:chExt cx="355104" cy="259584"/>
          </a:xfrm>
        </p:grpSpPr>
        <p:sp>
          <p:nvSpPr>
            <p:cNvPr id="12646" name="Google Shape;12646;p6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63"/>
          <p:cNvGrpSpPr/>
          <p:nvPr/>
        </p:nvGrpSpPr>
        <p:grpSpPr>
          <a:xfrm>
            <a:off x="4699693" y="2424946"/>
            <a:ext cx="354336" cy="353984"/>
            <a:chOff x="4699693" y="2424946"/>
            <a:chExt cx="354336" cy="353984"/>
          </a:xfrm>
        </p:grpSpPr>
        <p:sp>
          <p:nvSpPr>
            <p:cNvPr id="12651" name="Google Shape;12651;p6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3" name="Google Shape;12653;p6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5" name="Google Shape;12655;p63"/>
          <p:cNvGrpSpPr/>
          <p:nvPr/>
        </p:nvGrpSpPr>
        <p:grpSpPr>
          <a:xfrm>
            <a:off x="1953037" y="2552242"/>
            <a:ext cx="355136" cy="227072"/>
            <a:chOff x="1953037" y="2552242"/>
            <a:chExt cx="355136" cy="227072"/>
          </a:xfrm>
        </p:grpSpPr>
        <p:sp>
          <p:nvSpPr>
            <p:cNvPr id="12656" name="Google Shape;12656;p6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6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9" name="Google Shape;12659;p63"/>
          <p:cNvGrpSpPr/>
          <p:nvPr/>
        </p:nvGrpSpPr>
        <p:grpSpPr>
          <a:xfrm>
            <a:off x="2500941" y="2527218"/>
            <a:ext cx="355104" cy="250944"/>
            <a:chOff x="2500941" y="2527218"/>
            <a:chExt cx="355104" cy="250944"/>
          </a:xfrm>
        </p:grpSpPr>
        <p:sp>
          <p:nvSpPr>
            <p:cNvPr id="12660" name="Google Shape;12660;p6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5" name="Google Shape;12665;p6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6" name="Google Shape;12666;p63"/>
          <p:cNvGrpSpPr/>
          <p:nvPr/>
        </p:nvGrpSpPr>
        <p:grpSpPr>
          <a:xfrm>
            <a:off x="7993805" y="2427122"/>
            <a:ext cx="356256" cy="351808"/>
            <a:chOff x="7993805" y="2427122"/>
            <a:chExt cx="356256" cy="351808"/>
          </a:xfrm>
        </p:grpSpPr>
        <p:sp>
          <p:nvSpPr>
            <p:cNvPr id="12667" name="Google Shape;12667;p6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3"/>
          <p:cNvGrpSpPr/>
          <p:nvPr/>
        </p:nvGrpSpPr>
        <p:grpSpPr>
          <a:xfrm>
            <a:off x="878637" y="1965010"/>
            <a:ext cx="308640" cy="353312"/>
            <a:chOff x="878637" y="1965010"/>
            <a:chExt cx="308640" cy="353312"/>
          </a:xfrm>
        </p:grpSpPr>
        <p:sp>
          <p:nvSpPr>
            <p:cNvPr id="12671" name="Google Shape;12671;p6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63"/>
          <p:cNvGrpSpPr/>
          <p:nvPr/>
        </p:nvGrpSpPr>
        <p:grpSpPr>
          <a:xfrm>
            <a:off x="6896141" y="1964722"/>
            <a:ext cx="348256" cy="352448"/>
            <a:chOff x="6896141" y="1964722"/>
            <a:chExt cx="348256" cy="352448"/>
          </a:xfrm>
        </p:grpSpPr>
        <p:sp>
          <p:nvSpPr>
            <p:cNvPr id="12675" name="Google Shape;12675;p6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8" name="Google Shape;12678;p63"/>
          <p:cNvGrpSpPr/>
          <p:nvPr/>
        </p:nvGrpSpPr>
        <p:grpSpPr>
          <a:xfrm>
            <a:off x="7989997" y="2015378"/>
            <a:ext cx="355136" cy="303328"/>
            <a:chOff x="7989997" y="2015378"/>
            <a:chExt cx="355136" cy="303328"/>
          </a:xfrm>
        </p:grpSpPr>
        <p:sp>
          <p:nvSpPr>
            <p:cNvPr id="12679" name="Google Shape;12679;p6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63"/>
          <p:cNvGrpSpPr/>
          <p:nvPr/>
        </p:nvGrpSpPr>
        <p:grpSpPr>
          <a:xfrm>
            <a:off x="3598221" y="1509362"/>
            <a:ext cx="348640" cy="330784"/>
            <a:chOff x="3598221" y="1509362"/>
            <a:chExt cx="348640" cy="330784"/>
          </a:xfrm>
        </p:grpSpPr>
        <p:sp>
          <p:nvSpPr>
            <p:cNvPr id="12683" name="Google Shape;12683;p6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63"/>
          <p:cNvGrpSpPr/>
          <p:nvPr/>
        </p:nvGrpSpPr>
        <p:grpSpPr>
          <a:xfrm>
            <a:off x="5246797" y="1500658"/>
            <a:ext cx="347872" cy="347488"/>
            <a:chOff x="5246797" y="1500658"/>
            <a:chExt cx="347872" cy="347488"/>
          </a:xfrm>
        </p:grpSpPr>
        <p:sp>
          <p:nvSpPr>
            <p:cNvPr id="12688" name="Google Shape;12688;p6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63"/>
          <p:cNvGrpSpPr/>
          <p:nvPr/>
        </p:nvGrpSpPr>
        <p:grpSpPr>
          <a:xfrm>
            <a:off x="5796589" y="1500658"/>
            <a:ext cx="349024" cy="346752"/>
            <a:chOff x="5796589" y="1500658"/>
            <a:chExt cx="349024" cy="346752"/>
          </a:xfrm>
        </p:grpSpPr>
        <p:sp>
          <p:nvSpPr>
            <p:cNvPr id="12693" name="Google Shape;12693;p6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4" name="Google Shape;12694;p63"/>
            <p:cNvGrpSpPr/>
            <p:nvPr/>
          </p:nvGrpSpPr>
          <p:grpSpPr>
            <a:xfrm>
              <a:off x="5796589" y="1500658"/>
              <a:ext cx="349024" cy="346752"/>
              <a:chOff x="5796589" y="1500658"/>
              <a:chExt cx="349024" cy="346752"/>
            </a:xfrm>
          </p:grpSpPr>
          <p:sp>
            <p:nvSpPr>
              <p:cNvPr id="12695" name="Google Shape;12695;p6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99" name="Google Shape;12699;p63"/>
          <p:cNvGrpSpPr/>
          <p:nvPr/>
        </p:nvGrpSpPr>
        <p:grpSpPr>
          <a:xfrm>
            <a:off x="6895373" y="1502578"/>
            <a:ext cx="348640" cy="343296"/>
            <a:chOff x="6895373" y="1502578"/>
            <a:chExt cx="348640" cy="343296"/>
          </a:xfrm>
        </p:grpSpPr>
        <p:sp>
          <p:nvSpPr>
            <p:cNvPr id="12700" name="Google Shape;12700;p6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63"/>
          <p:cNvGrpSpPr/>
          <p:nvPr/>
        </p:nvGrpSpPr>
        <p:grpSpPr>
          <a:xfrm>
            <a:off x="4147597" y="1505458"/>
            <a:ext cx="347904" cy="336992"/>
            <a:chOff x="4147597" y="1505458"/>
            <a:chExt cx="347904" cy="336992"/>
          </a:xfrm>
        </p:grpSpPr>
        <p:sp>
          <p:nvSpPr>
            <p:cNvPr id="12704" name="Google Shape;12704;p6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3"/>
          <p:cNvGrpSpPr/>
          <p:nvPr/>
        </p:nvGrpSpPr>
        <p:grpSpPr>
          <a:xfrm>
            <a:off x="2499405" y="1499890"/>
            <a:ext cx="347488" cy="348256"/>
            <a:chOff x="2499405" y="1499890"/>
            <a:chExt cx="347488" cy="348256"/>
          </a:xfrm>
        </p:grpSpPr>
        <p:sp>
          <p:nvSpPr>
            <p:cNvPr id="12712" name="Google Shape;12712;p6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63"/>
          <p:cNvGrpSpPr/>
          <p:nvPr/>
        </p:nvGrpSpPr>
        <p:grpSpPr>
          <a:xfrm>
            <a:off x="1956845" y="1500498"/>
            <a:ext cx="331520" cy="348032"/>
            <a:chOff x="1956845" y="1500498"/>
            <a:chExt cx="331520" cy="348032"/>
          </a:xfrm>
        </p:grpSpPr>
        <p:sp>
          <p:nvSpPr>
            <p:cNvPr id="12718" name="Google Shape;12718;p6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3"/>
          <p:cNvGrpSpPr/>
          <p:nvPr/>
        </p:nvGrpSpPr>
        <p:grpSpPr>
          <a:xfrm>
            <a:off x="6345613" y="1549874"/>
            <a:ext cx="348640" cy="250656"/>
            <a:chOff x="6345613" y="1549874"/>
            <a:chExt cx="348640" cy="250656"/>
          </a:xfrm>
        </p:grpSpPr>
        <p:sp>
          <p:nvSpPr>
            <p:cNvPr id="12731" name="Google Shape;12731;p6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63"/>
          <p:cNvGrpSpPr/>
          <p:nvPr/>
        </p:nvGrpSpPr>
        <p:grpSpPr>
          <a:xfrm>
            <a:off x="7444781" y="1507026"/>
            <a:ext cx="348640" cy="334272"/>
            <a:chOff x="7444781" y="1507026"/>
            <a:chExt cx="348640" cy="334272"/>
          </a:xfrm>
        </p:grpSpPr>
        <p:sp>
          <p:nvSpPr>
            <p:cNvPr id="12738" name="Google Shape;12738;p6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63"/>
          <p:cNvGrpSpPr/>
          <p:nvPr/>
        </p:nvGrpSpPr>
        <p:grpSpPr>
          <a:xfrm>
            <a:off x="7995341" y="1506738"/>
            <a:ext cx="347872" cy="334944"/>
            <a:chOff x="7995341" y="1506738"/>
            <a:chExt cx="347872" cy="334944"/>
          </a:xfrm>
        </p:grpSpPr>
        <p:sp>
          <p:nvSpPr>
            <p:cNvPr id="12744" name="Google Shape;12744;p6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0" name="Google Shape;12750;p63"/>
          <p:cNvGrpSpPr/>
          <p:nvPr/>
        </p:nvGrpSpPr>
        <p:grpSpPr>
          <a:xfrm>
            <a:off x="3048045" y="1522930"/>
            <a:ext cx="347872" cy="303904"/>
            <a:chOff x="3048045" y="1522930"/>
            <a:chExt cx="347872" cy="303904"/>
          </a:xfrm>
        </p:grpSpPr>
        <p:sp>
          <p:nvSpPr>
            <p:cNvPr id="12751" name="Google Shape;12751;p6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2" name="Google Shape;12752;p63"/>
            <p:cNvGrpSpPr/>
            <p:nvPr/>
          </p:nvGrpSpPr>
          <p:grpSpPr>
            <a:xfrm>
              <a:off x="3048045" y="1522930"/>
              <a:ext cx="347872" cy="303904"/>
              <a:chOff x="3048045" y="1522930"/>
              <a:chExt cx="347872" cy="303904"/>
            </a:xfrm>
          </p:grpSpPr>
          <p:sp>
            <p:nvSpPr>
              <p:cNvPr id="12753" name="Google Shape;12753;p6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5" name="Google Shape;12755;p63"/>
          <p:cNvGrpSpPr/>
          <p:nvPr/>
        </p:nvGrpSpPr>
        <p:grpSpPr>
          <a:xfrm>
            <a:off x="1133133" y="3351922"/>
            <a:ext cx="313984" cy="358560"/>
            <a:chOff x="1133133" y="3351922"/>
            <a:chExt cx="313984" cy="358560"/>
          </a:xfrm>
        </p:grpSpPr>
        <p:sp>
          <p:nvSpPr>
            <p:cNvPr id="12756" name="Google Shape;12756;p6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2" name="Google Shape;12772;p6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3" name="Google Shape;12773;p63"/>
          <p:cNvGrpSpPr/>
          <p:nvPr/>
        </p:nvGrpSpPr>
        <p:grpSpPr>
          <a:xfrm>
            <a:off x="2795053" y="3352594"/>
            <a:ext cx="288448" cy="357120"/>
            <a:chOff x="2795053" y="3352594"/>
            <a:chExt cx="288448" cy="357120"/>
          </a:xfrm>
        </p:grpSpPr>
        <p:sp>
          <p:nvSpPr>
            <p:cNvPr id="12774" name="Google Shape;12774;p6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63"/>
          <p:cNvGrpSpPr/>
          <p:nvPr/>
        </p:nvGrpSpPr>
        <p:grpSpPr>
          <a:xfrm>
            <a:off x="2236525" y="3353202"/>
            <a:ext cx="304832" cy="356512"/>
            <a:chOff x="2236525" y="3353202"/>
            <a:chExt cx="304832" cy="356512"/>
          </a:xfrm>
        </p:grpSpPr>
        <p:sp>
          <p:nvSpPr>
            <p:cNvPr id="12784" name="Google Shape;12784;p6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63"/>
          <p:cNvGrpSpPr/>
          <p:nvPr/>
        </p:nvGrpSpPr>
        <p:grpSpPr>
          <a:xfrm>
            <a:off x="3910637" y="3352690"/>
            <a:ext cx="256800" cy="357024"/>
            <a:chOff x="3910637" y="3352690"/>
            <a:chExt cx="256800" cy="357024"/>
          </a:xfrm>
        </p:grpSpPr>
        <p:sp>
          <p:nvSpPr>
            <p:cNvPr id="12788" name="Google Shape;12788;p6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1" name="Google Shape;12791;p63"/>
          <p:cNvGrpSpPr/>
          <p:nvPr/>
        </p:nvGrpSpPr>
        <p:grpSpPr>
          <a:xfrm>
            <a:off x="6056429" y="3351922"/>
            <a:ext cx="360064" cy="360096"/>
            <a:chOff x="6056429" y="3351922"/>
            <a:chExt cx="360064" cy="360096"/>
          </a:xfrm>
        </p:grpSpPr>
        <p:sp>
          <p:nvSpPr>
            <p:cNvPr id="12792" name="Google Shape;12792;p6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63"/>
          <p:cNvGrpSpPr/>
          <p:nvPr/>
        </p:nvGrpSpPr>
        <p:grpSpPr>
          <a:xfrm>
            <a:off x="6608877" y="3353074"/>
            <a:ext cx="357408" cy="357408"/>
            <a:chOff x="6608877" y="3353074"/>
            <a:chExt cx="357408" cy="357408"/>
          </a:xfrm>
        </p:grpSpPr>
        <p:sp>
          <p:nvSpPr>
            <p:cNvPr id="12796" name="Google Shape;12796;p6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3" name="Google Shape;12803;p6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4" name="Google Shape;12804;p63"/>
          <p:cNvGrpSpPr/>
          <p:nvPr/>
        </p:nvGrpSpPr>
        <p:grpSpPr>
          <a:xfrm>
            <a:off x="3316269" y="3352402"/>
            <a:ext cx="344832" cy="356544"/>
            <a:chOff x="3316269" y="3352402"/>
            <a:chExt cx="344832" cy="356544"/>
          </a:xfrm>
        </p:grpSpPr>
        <p:sp>
          <p:nvSpPr>
            <p:cNvPr id="12805" name="Google Shape;12805;p6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8" name="Google Shape;12808;p6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9" name="Google Shape;12809;p63"/>
          <p:cNvGrpSpPr/>
          <p:nvPr/>
        </p:nvGrpSpPr>
        <p:grpSpPr>
          <a:xfrm>
            <a:off x="4959533" y="3370226"/>
            <a:ext cx="357408" cy="323488"/>
            <a:chOff x="4959533" y="3370226"/>
            <a:chExt cx="357408" cy="323488"/>
          </a:xfrm>
        </p:grpSpPr>
        <p:sp>
          <p:nvSpPr>
            <p:cNvPr id="12810" name="Google Shape;12810;p6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63"/>
          <p:cNvGrpSpPr/>
          <p:nvPr/>
        </p:nvGrpSpPr>
        <p:grpSpPr>
          <a:xfrm>
            <a:off x="7158637" y="3353074"/>
            <a:ext cx="357056" cy="357408"/>
            <a:chOff x="7158637" y="3353074"/>
            <a:chExt cx="357056" cy="357408"/>
          </a:xfrm>
        </p:grpSpPr>
        <p:sp>
          <p:nvSpPr>
            <p:cNvPr id="12813" name="Google Shape;12813;p6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63"/>
          <p:cNvGrpSpPr/>
          <p:nvPr/>
        </p:nvGrpSpPr>
        <p:grpSpPr>
          <a:xfrm>
            <a:off x="5508909" y="3371506"/>
            <a:ext cx="358560" cy="319552"/>
            <a:chOff x="5508909" y="3371506"/>
            <a:chExt cx="358560" cy="319552"/>
          </a:xfrm>
        </p:grpSpPr>
        <p:sp>
          <p:nvSpPr>
            <p:cNvPr id="12818" name="Google Shape;12818;p6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31"/>
        <p:cNvGrpSpPr/>
        <p:nvPr/>
      </p:nvGrpSpPr>
      <p:grpSpPr>
        <a:xfrm>
          <a:off x="0" y="0"/>
          <a:ext cx="0" cy="0"/>
          <a:chOff x="0" y="0"/>
          <a:chExt cx="0" cy="0"/>
        </a:xfrm>
      </p:grpSpPr>
      <p:sp>
        <p:nvSpPr>
          <p:cNvPr id="12832" name="Google Shape;12832;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833" name="Google Shape;12833;p64"/>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4" name="Google Shape;12834;p64"/>
          <p:cNvGrpSpPr/>
          <p:nvPr/>
        </p:nvGrpSpPr>
        <p:grpSpPr>
          <a:xfrm>
            <a:off x="3303268" y="3817349"/>
            <a:ext cx="346056" cy="345674"/>
            <a:chOff x="3303268" y="3817349"/>
            <a:chExt cx="346056" cy="345674"/>
          </a:xfrm>
        </p:grpSpPr>
        <p:sp>
          <p:nvSpPr>
            <p:cNvPr id="12835" name="Google Shape;12835;p6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64"/>
          <p:cNvGrpSpPr/>
          <p:nvPr/>
        </p:nvGrpSpPr>
        <p:grpSpPr>
          <a:xfrm>
            <a:off x="3752358" y="3817349"/>
            <a:ext cx="346056" cy="345674"/>
            <a:chOff x="3752358" y="3817349"/>
            <a:chExt cx="346056" cy="345674"/>
          </a:xfrm>
        </p:grpSpPr>
        <p:sp>
          <p:nvSpPr>
            <p:cNvPr id="12840" name="Google Shape;12840;p6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64"/>
          <p:cNvGrpSpPr/>
          <p:nvPr/>
        </p:nvGrpSpPr>
        <p:grpSpPr>
          <a:xfrm>
            <a:off x="5100008" y="3817349"/>
            <a:ext cx="346024" cy="345674"/>
            <a:chOff x="5100008" y="3817349"/>
            <a:chExt cx="346024" cy="345674"/>
          </a:xfrm>
        </p:grpSpPr>
        <p:sp>
          <p:nvSpPr>
            <p:cNvPr id="12845" name="Google Shape;12845;p6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4"/>
          <p:cNvGrpSpPr/>
          <p:nvPr/>
        </p:nvGrpSpPr>
        <p:grpSpPr>
          <a:xfrm>
            <a:off x="5998919" y="3817349"/>
            <a:ext cx="345674" cy="345674"/>
            <a:chOff x="5998919" y="3817349"/>
            <a:chExt cx="345674" cy="345674"/>
          </a:xfrm>
        </p:grpSpPr>
        <p:sp>
          <p:nvSpPr>
            <p:cNvPr id="12849" name="Google Shape;12849;p6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64"/>
          <p:cNvGrpSpPr/>
          <p:nvPr/>
        </p:nvGrpSpPr>
        <p:grpSpPr>
          <a:xfrm>
            <a:off x="4201447" y="3817349"/>
            <a:ext cx="346024" cy="345674"/>
            <a:chOff x="4201447" y="3817349"/>
            <a:chExt cx="346024" cy="345674"/>
          </a:xfrm>
        </p:grpSpPr>
        <p:sp>
          <p:nvSpPr>
            <p:cNvPr id="12853" name="Google Shape;12853;p6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64"/>
          <p:cNvGrpSpPr/>
          <p:nvPr/>
        </p:nvGrpSpPr>
        <p:grpSpPr>
          <a:xfrm>
            <a:off x="4650919" y="3817349"/>
            <a:ext cx="346024" cy="345674"/>
            <a:chOff x="4650919" y="3817349"/>
            <a:chExt cx="346024" cy="345674"/>
          </a:xfrm>
        </p:grpSpPr>
        <p:sp>
          <p:nvSpPr>
            <p:cNvPr id="12856" name="Google Shape;12856;p6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64"/>
          <p:cNvGrpSpPr/>
          <p:nvPr/>
        </p:nvGrpSpPr>
        <p:grpSpPr>
          <a:xfrm>
            <a:off x="5549861" y="3817349"/>
            <a:ext cx="345642" cy="345674"/>
            <a:chOff x="5549861" y="3817349"/>
            <a:chExt cx="345642" cy="345674"/>
          </a:xfrm>
        </p:grpSpPr>
        <p:sp>
          <p:nvSpPr>
            <p:cNvPr id="12860" name="Google Shape;12860;p6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64"/>
          <p:cNvGrpSpPr/>
          <p:nvPr/>
        </p:nvGrpSpPr>
        <p:grpSpPr>
          <a:xfrm>
            <a:off x="1306445" y="3397829"/>
            <a:ext cx="367255" cy="269855"/>
            <a:chOff x="1306445" y="3397829"/>
            <a:chExt cx="367255" cy="269855"/>
          </a:xfrm>
        </p:grpSpPr>
        <p:sp>
          <p:nvSpPr>
            <p:cNvPr id="12864" name="Google Shape;12864;p6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64"/>
          <p:cNvGrpSpPr/>
          <p:nvPr/>
        </p:nvGrpSpPr>
        <p:grpSpPr>
          <a:xfrm>
            <a:off x="1781317" y="3391400"/>
            <a:ext cx="367255" cy="282364"/>
            <a:chOff x="1781317" y="3391400"/>
            <a:chExt cx="367255" cy="282364"/>
          </a:xfrm>
        </p:grpSpPr>
        <p:sp>
          <p:nvSpPr>
            <p:cNvPr id="12871" name="Google Shape;12871;p6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64"/>
          <p:cNvGrpSpPr/>
          <p:nvPr/>
        </p:nvGrpSpPr>
        <p:grpSpPr>
          <a:xfrm>
            <a:off x="3678830" y="3370933"/>
            <a:ext cx="369164" cy="323297"/>
            <a:chOff x="3678830" y="3370933"/>
            <a:chExt cx="369164" cy="323297"/>
          </a:xfrm>
        </p:grpSpPr>
        <p:sp>
          <p:nvSpPr>
            <p:cNvPr id="12878" name="Google Shape;12878;p6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64"/>
          <p:cNvGrpSpPr/>
          <p:nvPr/>
        </p:nvGrpSpPr>
        <p:grpSpPr>
          <a:xfrm>
            <a:off x="859265" y="3348175"/>
            <a:ext cx="312316" cy="368400"/>
            <a:chOff x="859265" y="3348175"/>
            <a:chExt cx="312316" cy="368400"/>
          </a:xfrm>
        </p:grpSpPr>
        <p:sp>
          <p:nvSpPr>
            <p:cNvPr id="12890" name="Google Shape;12890;p6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5" name="Google Shape;12895;p6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6" name="Google Shape;12896;p64"/>
          <p:cNvGrpSpPr/>
          <p:nvPr/>
        </p:nvGrpSpPr>
        <p:grpSpPr>
          <a:xfrm>
            <a:off x="2766374" y="3361013"/>
            <a:ext cx="330110" cy="308908"/>
            <a:chOff x="2766264" y="3394042"/>
            <a:chExt cx="294873" cy="275934"/>
          </a:xfrm>
        </p:grpSpPr>
        <p:sp>
          <p:nvSpPr>
            <p:cNvPr id="12897" name="Google Shape;12897;p6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64"/>
          <p:cNvGrpSpPr/>
          <p:nvPr/>
        </p:nvGrpSpPr>
        <p:grpSpPr>
          <a:xfrm>
            <a:off x="3214972" y="3359188"/>
            <a:ext cx="346406" cy="347552"/>
            <a:chOff x="3214972" y="3359188"/>
            <a:chExt cx="346406" cy="347552"/>
          </a:xfrm>
        </p:grpSpPr>
        <p:sp>
          <p:nvSpPr>
            <p:cNvPr id="12902" name="Google Shape;12902;p6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64"/>
          <p:cNvGrpSpPr/>
          <p:nvPr/>
        </p:nvGrpSpPr>
        <p:grpSpPr>
          <a:xfrm>
            <a:off x="4629306" y="3409193"/>
            <a:ext cx="367255" cy="244486"/>
            <a:chOff x="4629306" y="3409193"/>
            <a:chExt cx="367255" cy="244486"/>
          </a:xfrm>
        </p:grpSpPr>
        <p:sp>
          <p:nvSpPr>
            <p:cNvPr id="12917" name="Google Shape;12917;p6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7" name="Google Shape;12927;p64"/>
          <p:cNvGrpSpPr/>
          <p:nvPr/>
        </p:nvGrpSpPr>
        <p:grpSpPr>
          <a:xfrm>
            <a:off x="4193490" y="3350084"/>
            <a:ext cx="289939" cy="334661"/>
            <a:chOff x="4193490" y="3350084"/>
            <a:chExt cx="289939" cy="334661"/>
          </a:xfrm>
        </p:grpSpPr>
        <p:sp>
          <p:nvSpPr>
            <p:cNvPr id="12928" name="Google Shape;12928;p6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64"/>
          <p:cNvGrpSpPr/>
          <p:nvPr/>
        </p:nvGrpSpPr>
        <p:grpSpPr>
          <a:xfrm>
            <a:off x="6533281" y="3351230"/>
            <a:ext cx="357037" cy="357005"/>
            <a:chOff x="6533281" y="3351230"/>
            <a:chExt cx="357037" cy="357005"/>
          </a:xfrm>
        </p:grpSpPr>
        <p:sp>
          <p:nvSpPr>
            <p:cNvPr id="12939" name="Google Shape;12939;p6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2" name="Google Shape;12942;p64"/>
          <p:cNvGrpSpPr/>
          <p:nvPr/>
        </p:nvGrpSpPr>
        <p:grpSpPr>
          <a:xfrm>
            <a:off x="6058441" y="3351230"/>
            <a:ext cx="357387" cy="357005"/>
            <a:chOff x="6058441" y="3351230"/>
            <a:chExt cx="357387" cy="357005"/>
          </a:xfrm>
        </p:grpSpPr>
        <p:sp>
          <p:nvSpPr>
            <p:cNvPr id="12943" name="Google Shape;12943;p6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64"/>
          <p:cNvGrpSpPr/>
          <p:nvPr/>
        </p:nvGrpSpPr>
        <p:grpSpPr>
          <a:xfrm>
            <a:off x="7957483" y="3350848"/>
            <a:ext cx="357387" cy="357387"/>
            <a:chOff x="7957483" y="3350848"/>
            <a:chExt cx="357387" cy="357387"/>
          </a:xfrm>
        </p:grpSpPr>
        <p:sp>
          <p:nvSpPr>
            <p:cNvPr id="12946" name="Google Shape;12946;p6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64"/>
          <p:cNvGrpSpPr/>
          <p:nvPr/>
        </p:nvGrpSpPr>
        <p:grpSpPr>
          <a:xfrm>
            <a:off x="7007771" y="3351230"/>
            <a:ext cx="357387" cy="357005"/>
            <a:chOff x="7007771" y="3351230"/>
            <a:chExt cx="357387" cy="357005"/>
          </a:xfrm>
        </p:grpSpPr>
        <p:sp>
          <p:nvSpPr>
            <p:cNvPr id="12950" name="Google Shape;12950;p6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5" name="Google Shape;12955;p64"/>
          <p:cNvGrpSpPr/>
          <p:nvPr/>
        </p:nvGrpSpPr>
        <p:grpSpPr>
          <a:xfrm>
            <a:off x="5108729" y="3351230"/>
            <a:ext cx="357005" cy="357005"/>
            <a:chOff x="5108729" y="3351230"/>
            <a:chExt cx="357005" cy="357005"/>
          </a:xfrm>
        </p:grpSpPr>
        <p:sp>
          <p:nvSpPr>
            <p:cNvPr id="12956" name="Google Shape;12956;p6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64"/>
          <p:cNvGrpSpPr/>
          <p:nvPr/>
        </p:nvGrpSpPr>
        <p:grpSpPr>
          <a:xfrm>
            <a:off x="5583569" y="3351230"/>
            <a:ext cx="357419" cy="357005"/>
            <a:chOff x="5583569" y="3351230"/>
            <a:chExt cx="357419" cy="357005"/>
          </a:xfrm>
        </p:grpSpPr>
        <p:sp>
          <p:nvSpPr>
            <p:cNvPr id="12959" name="Google Shape;12959;p6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1" name="Google Shape;12961;p64"/>
          <p:cNvGrpSpPr/>
          <p:nvPr/>
        </p:nvGrpSpPr>
        <p:grpSpPr>
          <a:xfrm>
            <a:off x="7482229" y="3351230"/>
            <a:ext cx="357419" cy="357005"/>
            <a:chOff x="7482229" y="3351230"/>
            <a:chExt cx="357419" cy="357005"/>
          </a:xfrm>
        </p:grpSpPr>
        <p:sp>
          <p:nvSpPr>
            <p:cNvPr id="12962" name="Google Shape;12962;p6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4"/>
          <p:cNvGrpSpPr/>
          <p:nvPr/>
        </p:nvGrpSpPr>
        <p:grpSpPr>
          <a:xfrm>
            <a:off x="3764485" y="2890682"/>
            <a:ext cx="222874" cy="345737"/>
            <a:chOff x="3764485" y="2890682"/>
            <a:chExt cx="222874" cy="345737"/>
          </a:xfrm>
        </p:grpSpPr>
        <p:sp>
          <p:nvSpPr>
            <p:cNvPr id="12968" name="Google Shape;12968;p6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1" name="Google Shape;12971;p64"/>
          <p:cNvGrpSpPr/>
          <p:nvPr/>
        </p:nvGrpSpPr>
        <p:grpSpPr>
          <a:xfrm>
            <a:off x="2238616" y="2908131"/>
            <a:ext cx="422596" cy="310382"/>
            <a:chOff x="2278533" y="2937377"/>
            <a:chExt cx="346788" cy="254704"/>
          </a:xfrm>
        </p:grpSpPr>
        <p:sp>
          <p:nvSpPr>
            <p:cNvPr id="12972" name="Google Shape;12972;p6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4" name="Google Shape;12974;p6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5" name="Google Shape;12975;p64"/>
          <p:cNvGrpSpPr/>
          <p:nvPr/>
        </p:nvGrpSpPr>
        <p:grpSpPr>
          <a:xfrm>
            <a:off x="1836637" y="2891510"/>
            <a:ext cx="286152" cy="346438"/>
            <a:chOff x="1836637" y="2891510"/>
            <a:chExt cx="286152" cy="346438"/>
          </a:xfrm>
        </p:grpSpPr>
        <p:sp>
          <p:nvSpPr>
            <p:cNvPr id="12976" name="Google Shape;12976;p6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4"/>
          <p:cNvGrpSpPr/>
          <p:nvPr/>
        </p:nvGrpSpPr>
        <p:grpSpPr>
          <a:xfrm>
            <a:off x="5585861" y="2905929"/>
            <a:ext cx="379764" cy="337684"/>
            <a:chOff x="5585861" y="2905929"/>
            <a:chExt cx="379764" cy="337684"/>
          </a:xfrm>
        </p:grpSpPr>
        <p:sp>
          <p:nvSpPr>
            <p:cNvPr id="12980" name="Google Shape;12980;p6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64"/>
          <p:cNvGrpSpPr/>
          <p:nvPr/>
        </p:nvGrpSpPr>
        <p:grpSpPr>
          <a:xfrm>
            <a:off x="1327676" y="2910480"/>
            <a:ext cx="347934" cy="310024"/>
            <a:chOff x="1327676" y="2910480"/>
            <a:chExt cx="347934" cy="310024"/>
          </a:xfrm>
        </p:grpSpPr>
        <p:sp>
          <p:nvSpPr>
            <p:cNvPr id="12985" name="Google Shape;12985;p6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0" name="Google Shape;12990;p6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1" name="Google Shape;12991;p64"/>
          <p:cNvGrpSpPr/>
          <p:nvPr/>
        </p:nvGrpSpPr>
        <p:grpSpPr>
          <a:xfrm>
            <a:off x="2753401" y="2869564"/>
            <a:ext cx="382828" cy="358601"/>
            <a:chOff x="2753373" y="2902523"/>
            <a:chExt cx="347552" cy="325557"/>
          </a:xfrm>
        </p:grpSpPr>
        <p:sp>
          <p:nvSpPr>
            <p:cNvPr id="12992" name="Google Shape;12992;p6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8" name="Google Shape;12998;p64"/>
          <p:cNvGrpSpPr/>
          <p:nvPr/>
        </p:nvGrpSpPr>
        <p:grpSpPr>
          <a:xfrm>
            <a:off x="849016" y="2903255"/>
            <a:ext cx="356655" cy="335425"/>
            <a:chOff x="849016" y="2903255"/>
            <a:chExt cx="356655" cy="335425"/>
          </a:xfrm>
        </p:grpSpPr>
        <p:sp>
          <p:nvSpPr>
            <p:cNvPr id="12999" name="Google Shape;12999;p6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64"/>
          <p:cNvGrpSpPr/>
          <p:nvPr/>
        </p:nvGrpSpPr>
        <p:grpSpPr>
          <a:xfrm>
            <a:off x="4210933" y="2926777"/>
            <a:ext cx="280072" cy="275520"/>
            <a:chOff x="4210933" y="2926777"/>
            <a:chExt cx="280072" cy="275520"/>
          </a:xfrm>
        </p:grpSpPr>
        <p:sp>
          <p:nvSpPr>
            <p:cNvPr id="13011" name="Google Shape;13011;p6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4" name="Google Shape;13024;p64"/>
          <p:cNvGrpSpPr/>
          <p:nvPr/>
        </p:nvGrpSpPr>
        <p:grpSpPr>
          <a:xfrm>
            <a:off x="4667216" y="2915382"/>
            <a:ext cx="320273" cy="318395"/>
            <a:chOff x="4667216" y="2915382"/>
            <a:chExt cx="320273" cy="318395"/>
          </a:xfrm>
        </p:grpSpPr>
        <p:sp>
          <p:nvSpPr>
            <p:cNvPr id="13025" name="Google Shape;13025;p6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64"/>
          <p:cNvGrpSpPr/>
          <p:nvPr/>
        </p:nvGrpSpPr>
        <p:grpSpPr>
          <a:xfrm>
            <a:off x="5170480" y="2934639"/>
            <a:ext cx="261929" cy="280550"/>
            <a:chOff x="5170480" y="2934639"/>
            <a:chExt cx="261929" cy="280550"/>
          </a:xfrm>
        </p:grpSpPr>
        <p:sp>
          <p:nvSpPr>
            <p:cNvPr id="13030" name="Google Shape;13030;p6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64"/>
          <p:cNvGrpSpPr/>
          <p:nvPr/>
        </p:nvGrpSpPr>
        <p:grpSpPr>
          <a:xfrm>
            <a:off x="6069423" y="2891892"/>
            <a:ext cx="362321" cy="364231"/>
            <a:chOff x="6069423" y="2891892"/>
            <a:chExt cx="362321" cy="364231"/>
          </a:xfrm>
        </p:grpSpPr>
        <p:sp>
          <p:nvSpPr>
            <p:cNvPr id="13038" name="Google Shape;13038;p6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4" name="Google Shape;13044;p64"/>
          <p:cNvGrpSpPr/>
          <p:nvPr/>
        </p:nvGrpSpPr>
        <p:grpSpPr>
          <a:xfrm>
            <a:off x="6571955" y="2919170"/>
            <a:ext cx="308878" cy="311170"/>
            <a:chOff x="6571955" y="2919170"/>
            <a:chExt cx="308878" cy="311170"/>
          </a:xfrm>
        </p:grpSpPr>
        <p:sp>
          <p:nvSpPr>
            <p:cNvPr id="13045" name="Google Shape;13045;p6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64"/>
          <p:cNvGrpSpPr/>
          <p:nvPr/>
        </p:nvGrpSpPr>
        <p:grpSpPr>
          <a:xfrm>
            <a:off x="7500054" y="2934735"/>
            <a:ext cx="350576" cy="280454"/>
            <a:chOff x="7500054" y="2934735"/>
            <a:chExt cx="350576" cy="280454"/>
          </a:xfrm>
        </p:grpSpPr>
        <p:sp>
          <p:nvSpPr>
            <p:cNvPr id="13056" name="Google Shape;13056;p6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64"/>
          <p:cNvGrpSpPr/>
          <p:nvPr/>
        </p:nvGrpSpPr>
        <p:grpSpPr>
          <a:xfrm>
            <a:off x="7024430" y="2874662"/>
            <a:ext cx="332012" cy="355454"/>
            <a:chOff x="7055134" y="2919170"/>
            <a:chExt cx="290321" cy="310820"/>
          </a:xfrm>
        </p:grpSpPr>
        <p:sp>
          <p:nvSpPr>
            <p:cNvPr id="13065" name="Google Shape;13065;p6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64"/>
          <p:cNvGrpSpPr/>
          <p:nvPr/>
        </p:nvGrpSpPr>
        <p:grpSpPr>
          <a:xfrm>
            <a:off x="7985143" y="2900613"/>
            <a:ext cx="330109" cy="347552"/>
            <a:chOff x="7985143" y="2900613"/>
            <a:chExt cx="330109" cy="347552"/>
          </a:xfrm>
        </p:grpSpPr>
        <p:sp>
          <p:nvSpPr>
            <p:cNvPr id="13080" name="Google Shape;13080;p6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8" name="Google Shape;13088;p64"/>
          <p:cNvGrpSpPr/>
          <p:nvPr/>
        </p:nvGrpSpPr>
        <p:grpSpPr>
          <a:xfrm>
            <a:off x="7990840" y="2435226"/>
            <a:ext cx="354363" cy="353631"/>
            <a:chOff x="7990840" y="2435226"/>
            <a:chExt cx="354363" cy="353631"/>
          </a:xfrm>
        </p:grpSpPr>
        <p:sp>
          <p:nvSpPr>
            <p:cNvPr id="13089" name="Google Shape;13089;p6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64"/>
          <p:cNvGrpSpPr/>
          <p:nvPr/>
        </p:nvGrpSpPr>
        <p:grpSpPr>
          <a:xfrm>
            <a:off x="1817317" y="2480330"/>
            <a:ext cx="350958" cy="263043"/>
            <a:chOff x="1817317" y="2480330"/>
            <a:chExt cx="350958" cy="263043"/>
          </a:xfrm>
        </p:grpSpPr>
        <p:sp>
          <p:nvSpPr>
            <p:cNvPr id="13093" name="Google Shape;13093;p6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64"/>
          <p:cNvGrpSpPr/>
          <p:nvPr/>
        </p:nvGrpSpPr>
        <p:grpSpPr>
          <a:xfrm>
            <a:off x="1341727" y="2483349"/>
            <a:ext cx="419913" cy="308109"/>
            <a:chOff x="1341727" y="2483349"/>
            <a:chExt cx="419913" cy="308109"/>
          </a:xfrm>
        </p:grpSpPr>
        <p:sp>
          <p:nvSpPr>
            <p:cNvPr id="13099" name="Google Shape;13099;p6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64"/>
          <p:cNvGrpSpPr/>
          <p:nvPr/>
        </p:nvGrpSpPr>
        <p:grpSpPr>
          <a:xfrm>
            <a:off x="854332" y="2447736"/>
            <a:ext cx="376358" cy="330109"/>
            <a:chOff x="854332" y="2447736"/>
            <a:chExt cx="376358" cy="330109"/>
          </a:xfrm>
        </p:grpSpPr>
        <p:sp>
          <p:nvSpPr>
            <p:cNvPr id="13103" name="Google Shape;13103;p6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64"/>
          <p:cNvGrpSpPr/>
          <p:nvPr/>
        </p:nvGrpSpPr>
        <p:grpSpPr>
          <a:xfrm>
            <a:off x="4206763" y="2450951"/>
            <a:ext cx="322151" cy="322374"/>
            <a:chOff x="4206763" y="2450951"/>
            <a:chExt cx="322151" cy="322374"/>
          </a:xfrm>
        </p:grpSpPr>
        <p:sp>
          <p:nvSpPr>
            <p:cNvPr id="13112" name="Google Shape;13112;p6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64"/>
          <p:cNvGrpSpPr/>
          <p:nvPr/>
        </p:nvGrpSpPr>
        <p:grpSpPr>
          <a:xfrm>
            <a:off x="7528096" y="2450059"/>
            <a:ext cx="327976" cy="324316"/>
            <a:chOff x="7528096" y="2450059"/>
            <a:chExt cx="327976" cy="324316"/>
          </a:xfrm>
        </p:grpSpPr>
        <p:sp>
          <p:nvSpPr>
            <p:cNvPr id="13115" name="Google Shape;13115;p6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64"/>
          <p:cNvGrpSpPr/>
          <p:nvPr/>
        </p:nvGrpSpPr>
        <p:grpSpPr>
          <a:xfrm>
            <a:off x="7077129" y="2512542"/>
            <a:ext cx="282364" cy="198619"/>
            <a:chOff x="7077129" y="2512542"/>
            <a:chExt cx="282364" cy="198619"/>
          </a:xfrm>
        </p:grpSpPr>
        <p:sp>
          <p:nvSpPr>
            <p:cNvPr id="13121" name="Google Shape;13121;p6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7" name="Google Shape;13127;p64"/>
          <p:cNvGrpSpPr/>
          <p:nvPr/>
        </p:nvGrpSpPr>
        <p:grpSpPr>
          <a:xfrm>
            <a:off x="3725461" y="2444712"/>
            <a:ext cx="334279" cy="334661"/>
            <a:chOff x="3725461" y="2444712"/>
            <a:chExt cx="334279" cy="334661"/>
          </a:xfrm>
        </p:grpSpPr>
        <p:sp>
          <p:nvSpPr>
            <p:cNvPr id="13128" name="Google Shape;13128;p6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64"/>
          <p:cNvGrpSpPr/>
          <p:nvPr/>
        </p:nvGrpSpPr>
        <p:grpSpPr>
          <a:xfrm>
            <a:off x="6577238" y="2457221"/>
            <a:ext cx="332019" cy="310788"/>
            <a:chOff x="6577238" y="2457221"/>
            <a:chExt cx="332019" cy="310788"/>
          </a:xfrm>
        </p:grpSpPr>
        <p:sp>
          <p:nvSpPr>
            <p:cNvPr id="13136" name="Google Shape;13136;p6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64"/>
          <p:cNvGrpSpPr/>
          <p:nvPr/>
        </p:nvGrpSpPr>
        <p:grpSpPr>
          <a:xfrm>
            <a:off x="2818561" y="2439778"/>
            <a:ext cx="247892" cy="346024"/>
            <a:chOff x="2818561" y="2439778"/>
            <a:chExt cx="247892" cy="346024"/>
          </a:xfrm>
        </p:grpSpPr>
        <p:sp>
          <p:nvSpPr>
            <p:cNvPr id="13143" name="Google Shape;13143;p6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64"/>
          <p:cNvGrpSpPr/>
          <p:nvPr/>
        </p:nvGrpSpPr>
        <p:grpSpPr>
          <a:xfrm>
            <a:off x="3207778" y="2474632"/>
            <a:ext cx="419933" cy="275170"/>
            <a:chOff x="3207778" y="2474632"/>
            <a:chExt cx="419933" cy="275170"/>
          </a:xfrm>
        </p:grpSpPr>
        <p:sp>
          <p:nvSpPr>
            <p:cNvPr id="13156" name="Google Shape;13156;p6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0" name="Google Shape;13170;p64"/>
          <p:cNvGrpSpPr/>
          <p:nvPr/>
        </p:nvGrpSpPr>
        <p:grpSpPr>
          <a:xfrm>
            <a:off x="6099375" y="2456075"/>
            <a:ext cx="337684" cy="314194"/>
            <a:chOff x="6099375" y="2456075"/>
            <a:chExt cx="337684" cy="314194"/>
          </a:xfrm>
        </p:grpSpPr>
        <p:sp>
          <p:nvSpPr>
            <p:cNvPr id="13171" name="Google Shape;13171;p6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64"/>
          <p:cNvGrpSpPr/>
          <p:nvPr/>
        </p:nvGrpSpPr>
        <p:grpSpPr>
          <a:xfrm>
            <a:off x="2312623" y="2468584"/>
            <a:ext cx="312698" cy="286534"/>
            <a:chOff x="2312623" y="2468584"/>
            <a:chExt cx="312698" cy="286534"/>
          </a:xfrm>
        </p:grpSpPr>
        <p:sp>
          <p:nvSpPr>
            <p:cNvPr id="13174" name="Google Shape;13174;p6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64"/>
          <p:cNvGrpSpPr/>
          <p:nvPr/>
        </p:nvGrpSpPr>
        <p:grpSpPr>
          <a:xfrm>
            <a:off x="5618805" y="2440924"/>
            <a:ext cx="345292" cy="342618"/>
            <a:chOff x="5618805" y="2440924"/>
            <a:chExt cx="345292" cy="342618"/>
          </a:xfrm>
        </p:grpSpPr>
        <p:sp>
          <p:nvSpPr>
            <p:cNvPr id="13178" name="Google Shape;13178;p6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3" name="Google Shape;13183;p64"/>
          <p:cNvGrpSpPr/>
          <p:nvPr/>
        </p:nvGrpSpPr>
        <p:grpSpPr>
          <a:xfrm>
            <a:off x="4653179" y="2446590"/>
            <a:ext cx="377886" cy="331255"/>
            <a:chOff x="4653179" y="2446590"/>
            <a:chExt cx="377886" cy="331255"/>
          </a:xfrm>
        </p:grpSpPr>
        <p:sp>
          <p:nvSpPr>
            <p:cNvPr id="13184" name="Google Shape;13184;p6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64"/>
          <p:cNvGrpSpPr/>
          <p:nvPr/>
        </p:nvGrpSpPr>
        <p:grpSpPr>
          <a:xfrm>
            <a:off x="5184517" y="2459481"/>
            <a:ext cx="252062" cy="305122"/>
            <a:chOff x="5184517" y="2459481"/>
            <a:chExt cx="252062" cy="305122"/>
          </a:xfrm>
        </p:grpSpPr>
        <p:sp>
          <p:nvSpPr>
            <p:cNvPr id="13189" name="Google Shape;13189;p6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95" name="Google Shape;13195;p6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96" name="Google Shape;13196;p64"/>
          <p:cNvGrpSpPr/>
          <p:nvPr/>
        </p:nvGrpSpPr>
        <p:grpSpPr>
          <a:xfrm>
            <a:off x="6155459" y="1969108"/>
            <a:ext cx="249770" cy="363849"/>
            <a:chOff x="6155459" y="1969108"/>
            <a:chExt cx="249770" cy="363849"/>
          </a:xfrm>
        </p:grpSpPr>
        <p:sp>
          <p:nvSpPr>
            <p:cNvPr id="13197" name="Google Shape;13197;p6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6" name="Google Shape;13206;p64"/>
          <p:cNvGrpSpPr/>
          <p:nvPr/>
        </p:nvGrpSpPr>
        <p:grpSpPr>
          <a:xfrm>
            <a:off x="2280029" y="1970604"/>
            <a:ext cx="353631" cy="354395"/>
            <a:chOff x="2280029" y="1970604"/>
            <a:chExt cx="353631" cy="354395"/>
          </a:xfrm>
        </p:grpSpPr>
        <p:sp>
          <p:nvSpPr>
            <p:cNvPr id="13207" name="Google Shape;13207;p6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64"/>
          <p:cNvGrpSpPr/>
          <p:nvPr/>
        </p:nvGrpSpPr>
        <p:grpSpPr>
          <a:xfrm>
            <a:off x="8065100" y="2000174"/>
            <a:ext cx="255086" cy="301685"/>
            <a:chOff x="8065100" y="2000174"/>
            <a:chExt cx="255086" cy="301685"/>
          </a:xfrm>
        </p:grpSpPr>
        <p:sp>
          <p:nvSpPr>
            <p:cNvPr id="13212" name="Google Shape;13212;p6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64"/>
          <p:cNvGrpSpPr/>
          <p:nvPr/>
        </p:nvGrpSpPr>
        <p:grpSpPr>
          <a:xfrm>
            <a:off x="6633705" y="1969108"/>
            <a:ext cx="249420" cy="363849"/>
            <a:chOff x="6633705" y="1969108"/>
            <a:chExt cx="249420" cy="363849"/>
          </a:xfrm>
        </p:grpSpPr>
        <p:sp>
          <p:nvSpPr>
            <p:cNvPr id="13217" name="Google Shape;13217;p6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5" name="Google Shape;13225;p64"/>
          <p:cNvGrpSpPr/>
          <p:nvPr/>
        </p:nvGrpSpPr>
        <p:grpSpPr>
          <a:xfrm>
            <a:off x="5211031" y="1969108"/>
            <a:ext cx="226661" cy="363467"/>
            <a:chOff x="5211031" y="1969108"/>
            <a:chExt cx="226661" cy="363467"/>
          </a:xfrm>
        </p:grpSpPr>
        <p:sp>
          <p:nvSpPr>
            <p:cNvPr id="13226" name="Google Shape;13226;p6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64"/>
          <p:cNvGrpSpPr/>
          <p:nvPr/>
        </p:nvGrpSpPr>
        <p:grpSpPr>
          <a:xfrm>
            <a:off x="3712952" y="1970604"/>
            <a:ext cx="354363" cy="354395"/>
            <a:chOff x="3712952" y="1970604"/>
            <a:chExt cx="354363" cy="354395"/>
          </a:xfrm>
        </p:grpSpPr>
        <p:sp>
          <p:nvSpPr>
            <p:cNvPr id="13229" name="Google Shape;13229;p6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64"/>
          <p:cNvGrpSpPr/>
          <p:nvPr/>
        </p:nvGrpSpPr>
        <p:grpSpPr>
          <a:xfrm>
            <a:off x="3235438" y="1970604"/>
            <a:ext cx="354363" cy="354745"/>
            <a:chOff x="3235438" y="1970604"/>
            <a:chExt cx="354363" cy="354745"/>
          </a:xfrm>
        </p:grpSpPr>
        <p:sp>
          <p:nvSpPr>
            <p:cNvPr id="13239" name="Google Shape;13239;p6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64"/>
          <p:cNvGrpSpPr/>
          <p:nvPr/>
        </p:nvGrpSpPr>
        <p:grpSpPr>
          <a:xfrm>
            <a:off x="1329585" y="1989925"/>
            <a:ext cx="341472" cy="335074"/>
            <a:chOff x="1329585" y="1989925"/>
            <a:chExt cx="341472" cy="335074"/>
          </a:xfrm>
        </p:grpSpPr>
        <p:sp>
          <p:nvSpPr>
            <p:cNvPr id="13253" name="Google Shape;13253;p6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6" name="Google Shape;13256;p64"/>
          <p:cNvGrpSpPr/>
          <p:nvPr/>
        </p:nvGrpSpPr>
        <p:grpSpPr>
          <a:xfrm>
            <a:off x="5591871" y="1989906"/>
            <a:ext cx="416649" cy="325597"/>
            <a:chOff x="5626763" y="2013829"/>
            <a:chExt cx="351722" cy="274788"/>
          </a:xfrm>
        </p:grpSpPr>
        <p:sp>
          <p:nvSpPr>
            <p:cNvPr id="13257" name="Google Shape;13257;p6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64"/>
          <p:cNvGrpSpPr/>
          <p:nvPr/>
        </p:nvGrpSpPr>
        <p:grpSpPr>
          <a:xfrm>
            <a:off x="7576605" y="1983877"/>
            <a:ext cx="276698" cy="333133"/>
            <a:chOff x="7576605" y="1983877"/>
            <a:chExt cx="276698" cy="333133"/>
          </a:xfrm>
        </p:grpSpPr>
        <p:sp>
          <p:nvSpPr>
            <p:cNvPr id="13268" name="Google Shape;13268;p6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64"/>
          <p:cNvGrpSpPr/>
          <p:nvPr/>
        </p:nvGrpSpPr>
        <p:grpSpPr>
          <a:xfrm>
            <a:off x="853568" y="1975538"/>
            <a:ext cx="337334" cy="353599"/>
            <a:chOff x="853568" y="1975538"/>
            <a:chExt cx="337334" cy="353599"/>
          </a:xfrm>
        </p:grpSpPr>
        <p:sp>
          <p:nvSpPr>
            <p:cNvPr id="13271" name="Google Shape;13271;p6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64"/>
          <p:cNvGrpSpPr/>
          <p:nvPr/>
        </p:nvGrpSpPr>
        <p:grpSpPr>
          <a:xfrm>
            <a:off x="2770052" y="2009628"/>
            <a:ext cx="327085" cy="277080"/>
            <a:chOff x="2770052" y="2009628"/>
            <a:chExt cx="327085" cy="277080"/>
          </a:xfrm>
        </p:grpSpPr>
        <p:sp>
          <p:nvSpPr>
            <p:cNvPr id="13276" name="Google Shape;13276;p6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8" name="Google Shape;13278;p6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9" name="Google Shape;13279;p64"/>
          <p:cNvGrpSpPr/>
          <p:nvPr/>
        </p:nvGrpSpPr>
        <p:grpSpPr>
          <a:xfrm>
            <a:off x="4195399" y="1970604"/>
            <a:ext cx="344878" cy="343573"/>
            <a:chOff x="4195399" y="1970604"/>
            <a:chExt cx="344878" cy="343573"/>
          </a:xfrm>
        </p:grpSpPr>
        <p:sp>
          <p:nvSpPr>
            <p:cNvPr id="13280" name="Google Shape;13280;p6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64"/>
          <p:cNvGrpSpPr/>
          <p:nvPr/>
        </p:nvGrpSpPr>
        <p:grpSpPr>
          <a:xfrm>
            <a:off x="4674791" y="1977447"/>
            <a:ext cx="344528" cy="344114"/>
            <a:chOff x="4674791" y="1977447"/>
            <a:chExt cx="344528" cy="344114"/>
          </a:xfrm>
        </p:grpSpPr>
        <p:sp>
          <p:nvSpPr>
            <p:cNvPr id="13285" name="Google Shape;13285;p6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64"/>
          <p:cNvGrpSpPr/>
          <p:nvPr/>
        </p:nvGrpSpPr>
        <p:grpSpPr>
          <a:xfrm>
            <a:off x="6083810" y="1547297"/>
            <a:ext cx="382819" cy="310788"/>
            <a:chOff x="6083810" y="1547297"/>
            <a:chExt cx="382819" cy="310788"/>
          </a:xfrm>
        </p:grpSpPr>
        <p:sp>
          <p:nvSpPr>
            <p:cNvPr id="13312" name="Google Shape;13312;p6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64"/>
          <p:cNvGrpSpPr/>
          <p:nvPr/>
        </p:nvGrpSpPr>
        <p:grpSpPr>
          <a:xfrm>
            <a:off x="6558300" y="1538193"/>
            <a:ext cx="382788" cy="328613"/>
            <a:chOff x="6558300" y="1538193"/>
            <a:chExt cx="382788" cy="328613"/>
          </a:xfrm>
        </p:grpSpPr>
        <p:sp>
          <p:nvSpPr>
            <p:cNvPr id="13331" name="Google Shape;13331;p6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3" name="Google Shape;13333;p64"/>
          <p:cNvGrpSpPr/>
          <p:nvPr/>
        </p:nvGrpSpPr>
        <p:grpSpPr>
          <a:xfrm>
            <a:off x="5194002" y="1511297"/>
            <a:ext cx="259605" cy="346024"/>
            <a:chOff x="5194002" y="1511297"/>
            <a:chExt cx="259605" cy="346024"/>
          </a:xfrm>
        </p:grpSpPr>
        <p:sp>
          <p:nvSpPr>
            <p:cNvPr id="13334" name="Google Shape;13334;p6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64"/>
          <p:cNvGrpSpPr/>
          <p:nvPr/>
        </p:nvGrpSpPr>
        <p:grpSpPr>
          <a:xfrm>
            <a:off x="1394741" y="1512061"/>
            <a:ext cx="252444" cy="351722"/>
            <a:chOff x="1394741" y="1512061"/>
            <a:chExt cx="252444" cy="351722"/>
          </a:xfrm>
        </p:grpSpPr>
        <p:sp>
          <p:nvSpPr>
            <p:cNvPr id="13339" name="Google Shape;13339;p6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64"/>
          <p:cNvGrpSpPr/>
          <p:nvPr/>
        </p:nvGrpSpPr>
        <p:grpSpPr>
          <a:xfrm>
            <a:off x="855096" y="1504485"/>
            <a:ext cx="380910" cy="339594"/>
            <a:chOff x="855096" y="1504485"/>
            <a:chExt cx="380910" cy="339594"/>
          </a:xfrm>
        </p:grpSpPr>
        <p:sp>
          <p:nvSpPr>
            <p:cNvPr id="13357" name="Google Shape;13357;p6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64"/>
          <p:cNvGrpSpPr/>
          <p:nvPr/>
        </p:nvGrpSpPr>
        <p:grpSpPr>
          <a:xfrm>
            <a:off x="1819576" y="1511679"/>
            <a:ext cx="352103" cy="352103"/>
            <a:chOff x="1819576" y="1511679"/>
            <a:chExt cx="352103" cy="352103"/>
          </a:xfrm>
        </p:grpSpPr>
        <p:sp>
          <p:nvSpPr>
            <p:cNvPr id="13363" name="Google Shape;13363;p6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7" name="Google Shape;13367;p64"/>
          <p:cNvGrpSpPr/>
          <p:nvPr/>
        </p:nvGrpSpPr>
        <p:grpSpPr>
          <a:xfrm>
            <a:off x="5621097" y="1500761"/>
            <a:ext cx="371424" cy="355446"/>
            <a:chOff x="5621097" y="1500761"/>
            <a:chExt cx="371424" cy="355446"/>
          </a:xfrm>
        </p:grpSpPr>
        <p:sp>
          <p:nvSpPr>
            <p:cNvPr id="13368" name="Google Shape;13368;p6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0" name="Google Shape;13370;p64"/>
          <p:cNvGrpSpPr/>
          <p:nvPr/>
        </p:nvGrpSpPr>
        <p:grpSpPr>
          <a:xfrm>
            <a:off x="4670239" y="1541599"/>
            <a:ext cx="359679" cy="321833"/>
            <a:chOff x="4670239" y="1541599"/>
            <a:chExt cx="359679" cy="321833"/>
          </a:xfrm>
        </p:grpSpPr>
        <p:sp>
          <p:nvSpPr>
            <p:cNvPr id="13371" name="Google Shape;13371;p6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6" name="Google Shape;13376;p64"/>
          <p:cNvGrpSpPr/>
          <p:nvPr/>
        </p:nvGrpSpPr>
        <p:grpSpPr>
          <a:xfrm>
            <a:off x="4212429" y="1502385"/>
            <a:ext cx="321037" cy="353822"/>
            <a:chOff x="4212429" y="1502385"/>
            <a:chExt cx="321037" cy="353822"/>
          </a:xfrm>
        </p:grpSpPr>
        <p:sp>
          <p:nvSpPr>
            <p:cNvPr id="13377" name="Google Shape;13377;p6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1" name="Google Shape;13381;p64"/>
          <p:cNvGrpSpPr/>
          <p:nvPr/>
        </p:nvGrpSpPr>
        <p:grpSpPr>
          <a:xfrm>
            <a:off x="2302788" y="1505981"/>
            <a:ext cx="336188" cy="335425"/>
            <a:chOff x="2302788" y="1505981"/>
            <a:chExt cx="336188" cy="335425"/>
          </a:xfrm>
        </p:grpSpPr>
        <p:sp>
          <p:nvSpPr>
            <p:cNvPr id="13382" name="Google Shape;13382;p6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64"/>
          <p:cNvGrpSpPr/>
          <p:nvPr/>
        </p:nvGrpSpPr>
        <p:grpSpPr>
          <a:xfrm>
            <a:off x="2780301" y="1521896"/>
            <a:ext cx="333133" cy="321037"/>
            <a:chOff x="2780301" y="1521896"/>
            <a:chExt cx="333133" cy="321037"/>
          </a:xfrm>
        </p:grpSpPr>
        <p:sp>
          <p:nvSpPr>
            <p:cNvPr id="13400" name="Google Shape;13400;p6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0" name="Google Shape;13420;p6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3" name="Google Shape;13423;p64"/>
          <p:cNvGrpSpPr/>
          <p:nvPr/>
        </p:nvGrpSpPr>
        <p:grpSpPr>
          <a:xfrm>
            <a:off x="3316159" y="1515085"/>
            <a:ext cx="211892" cy="339594"/>
            <a:chOff x="3316159" y="1515085"/>
            <a:chExt cx="211892" cy="339594"/>
          </a:xfrm>
        </p:grpSpPr>
        <p:sp>
          <p:nvSpPr>
            <p:cNvPr id="13424" name="Google Shape;13424;p6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64"/>
          <p:cNvGrpSpPr/>
          <p:nvPr/>
        </p:nvGrpSpPr>
        <p:grpSpPr>
          <a:xfrm>
            <a:off x="3716358" y="1544655"/>
            <a:ext cx="361971" cy="314958"/>
            <a:chOff x="3716358" y="1544655"/>
            <a:chExt cx="361971" cy="314958"/>
          </a:xfrm>
        </p:grpSpPr>
        <p:sp>
          <p:nvSpPr>
            <p:cNvPr id="13431" name="Google Shape;13431;p6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6" name="Google Shape;13436;p64"/>
            <p:cNvGrpSpPr/>
            <p:nvPr/>
          </p:nvGrpSpPr>
          <p:grpSpPr>
            <a:xfrm>
              <a:off x="3716358" y="1544655"/>
              <a:ext cx="361971" cy="314958"/>
              <a:chOff x="3716358" y="1544655"/>
              <a:chExt cx="361971" cy="314958"/>
            </a:xfrm>
          </p:grpSpPr>
          <p:sp>
            <p:nvSpPr>
              <p:cNvPr id="13437" name="Google Shape;13437;p6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42" name="Google Shape;13442;p64"/>
          <p:cNvGrpSpPr/>
          <p:nvPr/>
        </p:nvGrpSpPr>
        <p:grpSpPr>
          <a:xfrm>
            <a:off x="7011924" y="1557552"/>
            <a:ext cx="499533" cy="305136"/>
            <a:chOff x="7009649" y="1541981"/>
            <a:chExt cx="524940" cy="320655"/>
          </a:xfrm>
        </p:grpSpPr>
        <p:sp>
          <p:nvSpPr>
            <p:cNvPr id="13443" name="Google Shape;13443;p6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64"/>
          <p:cNvGrpSpPr/>
          <p:nvPr/>
        </p:nvGrpSpPr>
        <p:grpSpPr>
          <a:xfrm>
            <a:off x="8034034" y="1518109"/>
            <a:ext cx="282746" cy="340358"/>
            <a:chOff x="8034034" y="1518109"/>
            <a:chExt cx="282746" cy="340358"/>
          </a:xfrm>
        </p:grpSpPr>
        <p:sp>
          <p:nvSpPr>
            <p:cNvPr id="13452" name="Google Shape;13452;p6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64"/>
          <p:cNvGrpSpPr/>
          <p:nvPr/>
        </p:nvGrpSpPr>
        <p:grpSpPr>
          <a:xfrm>
            <a:off x="7582302" y="1499934"/>
            <a:ext cx="369133" cy="360411"/>
            <a:chOff x="7582302" y="1499934"/>
            <a:chExt cx="369133" cy="360411"/>
          </a:xfrm>
        </p:grpSpPr>
        <p:sp>
          <p:nvSpPr>
            <p:cNvPr id="13457" name="Google Shape;13457;p6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31"/>
        <p:cNvGrpSpPr/>
        <p:nvPr/>
      </p:nvGrpSpPr>
      <p:grpSpPr>
        <a:xfrm>
          <a:off x="0" y="0"/>
          <a:ext cx="0" cy="0"/>
          <a:chOff x="0" y="0"/>
          <a:chExt cx="0" cy="0"/>
        </a:xfrm>
      </p:grpSpPr>
      <p:sp>
        <p:nvSpPr>
          <p:cNvPr id="332" name="Google Shape;332;p30"/>
          <p:cNvSpPr txBox="1">
            <a:spLocks noGrp="1"/>
          </p:cNvSpPr>
          <p:nvPr>
            <p:ph type="subTitle" idx="1"/>
          </p:nvPr>
        </p:nvSpPr>
        <p:spPr>
          <a:xfrm flipH="1">
            <a:off x="835078" y="2109829"/>
            <a:ext cx="3569100" cy="208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a:t>
            </a:r>
            <a:endParaRPr/>
          </a:p>
        </p:txBody>
      </p:sp>
      <p:sp>
        <p:nvSpPr>
          <p:cNvPr id="333" name="Google Shape;333;p30"/>
          <p:cNvSpPr txBox="1">
            <a:spLocks noGrp="1"/>
          </p:cNvSpPr>
          <p:nvPr>
            <p:ph type="title"/>
          </p:nvPr>
        </p:nvSpPr>
        <p:spPr>
          <a:xfrm>
            <a:off x="1101028" y="1456631"/>
            <a:ext cx="3037200" cy="52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pic>
        <p:nvPicPr>
          <p:cNvPr id="334" name="Google Shape;334;p30"/>
          <p:cNvPicPr preferRelativeResize="0"/>
          <p:nvPr/>
        </p:nvPicPr>
        <p:blipFill>
          <a:blip r:embed="rId3">
            <a:alphaModFix amt="96000"/>
          </a:blip>
          <a:stretch>
            <a:fillRect/>
          </a:stretch>
        </p:blipFill>
        <p:spPr>
          <a:xfrm>
            <a:off x="5003075" y="433150"/>
            <a:ext cx="3390725" cy="4277203"/>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38"/>
        <p:cNvGrpSpPr/>
        <p:nvPr/>
      </p:nvGrpSpPr>
      <p:grpSpPr>
        <a:xfrm>
          <a:off x="0" y="0"/>
          <a:ext cx="0" cy="0"/>
          <a:chOff x="0" y="0"/>
          <a:chExt cx="0" cy="0"/>
        </a:xfrm>
      </p:grpSpPr>
      <p:sp>
        <p:nvSpPr>
          <p:cNvPr id="339" name="Google Shape;339;p31"/>
          <p:cNvSpPr txBox="1">
            <a:spLocks noGrp="1"/>
          </p:cNvSpPr>
          <p:nvPr>
            <p:ph type="ctrTitle"/>
          </p:nvPr>
        </p:nvSpPr>
        <p:spPr>
          <a:xfrm>
            <a:off x="1935550" y="359450"/>
            <a:ext cx="5273100" cy="96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IS THIS TOPIC ABOUT?</a:t>
            </a:r>
            <a:endParaRPr/>
          </a:p>
        </p:txBody>
      </p:sp>
      <p:sp>
        <p:nvSpPr>
          <p:cNvPr id="340" name="Google Shape;340;p31"/>
          <p:cNvSpPr txBox="1">
            <a:spLocks noGrp="1"/>
          </p:cNvSpPr>
          <p:nvPr>
            <p:ph type="subTitle" idx="2"/>
          </p:nvPr>
        </p:nvSpPr>
        <p:spPr>
          <a:xfrm>
            <a:off x="3591150" y="1474467"/>
            <a:ext cx="1961700" cy="377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41" name="Google Shape;341;p31"/>
          <p:cNvSpPr txBox="1">
            <a:spLocks noGrp="1"/>
          </p:cNvSpPr>
          <p:nvPr>
            <p:ph type="subTitle" idx="4"/>
          </p:nvPr>
        </p:nvSpPr>
        <p:spPr>
          <a:xfrm>
            <a:off x="3084450" y="3348127"/>
            <a:ext cx="2975100" cy="99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 even hotter than Mercury</a:t>
            </a:r>
            <a:endParaRPr/>
          </a:p>
        </p:txBody>
      </p:sp>
      <p:sp>
        <p:nvSpPr>
          <p:cNvPr id="342" name="Google Shape;342;p31"/>
          <p:cNvSpPr txBox="1">
            <a:spLocks noGrp="1"/>
          </p:cNvSpPr>
          <p:nvPr>
            <p:ph type="subTitle" idx="1"/>
          </p:nvPr>
        </p:nvSpPr>
        <p:spPr>
          <a:xfrm>
            <a:off x="3023375" y="1675677"/>
            <a:ext cx="3097200" cy="99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 which gives the planet its reddish cast</a:t>
            </a:r>
            <a:endParaRPr/>
          </a:p>
        </p:txBody>
      </p:sp>
      <p:sp>
        <p:nvSpPr>
          <p:cNvPr id="343" name="Google Shape;343;p31"/>
          <p:cNvSpPr txBox="1">
            <a:spLocks noGrp="1"/>
          </p:cNvSpPr>
          <p:nvPr>
            <p:ph type="subTitle" idx="3"/>
          </p:nvPr>
        </p:nvSpPr>
        <p:spPr>
          <a:xfrm>
            <a:off x="3591150" y="3146917"/>
            <a:ext cx="1961700" cy="377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pic>
        <p:nvPicPr>
          <p:cNvPr id="344" name="Google Shape;344;p31"/>
          <p:cNvPicPr preferRelativeResize="0"/>
          <p:nvPr/>
        </p:nvPicPr>
        <p:blipFill>
          <a:blip r:embed="rId3">
            <a:alphaModFix amt="90000"/>
          </a:blip>
          <a:stretch>
            <a:fillRect/>
          </a:stretch>
        </p:blipFill>
        <p:spPr>
          <a:xfrm>
            <a:off x="7098750" y="983925"/>
            <a:ext cx="1268550" cy="3175650"/>
          </a:xfrm>
          <a:prstGeom prst="rect">
            <a:avLst/>
          </a:prstGeom>
          <a:noFill/>
          <a:ln>
            <a:noFill/>
          </a:ln>
        </p:spPr>
      </p:pic>
      <p:pic>
        <p:nvPicPr>
          <p:cNvPr id="345" name="Google Shape;345;p31"/>
          <p:cNvPicPr preferRelativeResize="0"/>
          <p:nvPr/>
        </p:nvPicPr>
        <p:blipFill>
          <a:blip r:embed="rId4">
            <a:alphaModFix amt="90000"/>
          </a:blip>
          <a:stretch>
            <a:fillRect/>
          </a:stretch>
        </p:blipFill>
        <p:spPr>
          <a:xfrm>
            <a:off x="672499" y="1427852"/>
            <a:ext cx="1630751" cy="2608196"/>
          </a:xfrm>
          <a:prstGeom prst="rect">
            <a:avLst/>
          </a:prstGeom>
          <a:noFill/>
          <a:ln>
            <a:noFill/>
          </a:ln>
        </p:spPr>
      </p:pic>
      <p:sp>
        <p:nvSpPr>
          <p:cNvPr id="346" name="Google Shape;346;p31"/>
          <p:cNvSpPr/>
          <p:nvPr/>
        </p:nvSpPr>
        <p:spPr>
          <a:xfrm>
            <a:off x="3405950" y="2855338"/>
            <a:ext cx="2332040" cy="24673"/>
          </a:xfrm>
          <a:custGeom>
            <a:avLst/>
            <a:gdLst/>
            <a:ahLst/>
            <a:cxnLst/>
            <a:rect l="l" t="t" r="r" b="b"/>
            <a:pathLst>
              <a:path w="137199" h="1426" extrusionOk="0">
                <a:moveTo>
                  <a:pt x="12716" y="0"/>
                </a:moveTo>
                <a:cubicBezTo>
                  <a:pt x="1" y="0"/>
                  <a:pt x="1" y="1426"/>
                  <a:pt x="12716" y="1426"/>
                </a:cubicBezTo>
                <a:cubicBezTo>
                  <a:pt x="13005" y="1426"/>
                  <a:pt x="13301" y="1425"/>
                  <a:pt x="13603" y="1424"/>
                </a:cubicBezTo>
                <a:cubicBezTo>
                  <a:pt x="54189" y="1285"/>
                  <a:pt x="94810" y="1008"/>
                  <a:pt x="135396" y="800"/>
                </a:cubicBezTo>
                <a:cubicBezTo>
                  <a:pt x="137198" y="800"/>
                  <a:pt x="137198" y="627"/>
                  <a:pt x="135396" y="627"/>
                </a:cubicBezTo>
                <a:cubicBezTo>
                  <a:pt x="94810" y="419"/>
                  <a:pt x="54189" y="141"/>
                  <a:pt x="13603" y="3"/>
                </a:cubicBezTo>
                <a:cubicBezTo>
                  <a:pt x="13301" y="1"/>
                  <a:pt x="13005" y="0"/>
                  <a:pt x="12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p32"/>
          <p:cNvSpPr txBox="1">
            <a:spLocks noGrp="1"/>
          </p:cNvSpPr>
          <p:nvPr>
            <p:ph type="ctrTitle" idx="8"/>
          </p:nvPr>
        </p:nvSpPr>
        <p:spPr>
          <a:xfrm>
            <a:off x="1935550" y="359450"/>
            <a:ext cx="5273100" cy="96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DEFINITION OF CONCEPTS</a:t>
            </a:r>
            <a:endParaRPr/>
          </a:p>
        </p:txBody>
      </p:sp>
      <p:sp>
        <p:nvSpPr>
          <p:cNvPr id="352" name="Google Shape;352;p32"/>
          <p:cNvSpPr txBox="1">
            <a:spLocks noGrp="1"/>
          </p:cNvSpPr>
          <p:nvPr>
            <p:ph type="ctrTitle" idx="6"/>
          </p:nvPr>
        </p:nvSpPr>
        <p:spPr>
          <a:xfrm>
            <a:off x="4723973" y="2590403"/>
            <a:ext cx="1475700" cy="25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353" name="Google Shape;353;p32"/>
          <p:cNvSpPr txBox="1">
            <a:spLocks noGrp="1"/>
          </p:cNvSpPr>
          <p:nvPr>
            <p:ph type="ctrTitle"/>
          </p:nvPr>
        </p:nvSpPr>
        <p:spPr>
          <a:xfrm>
            <a:off x="2954115" y="2616503"/>
            <a:ext cx="1225800" cy="2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354" name="Google Shape;354;p32"/>
          <p:cNvSpPr txBox="1">
            <a:spLocks noGrp="1"/>
          </p:cNvSpPr>
          <p:nvPr>
            <p:ph type="subTitle" idx="5"/>
          </p:nvPr>
        </p:nvSpPr>
        <p:spPr>
          <a:xfrm>
            <a:off x="769552" y="2787122"/>
            <a:ext cx="1899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our Solar System</a:t>
            </a:r>
            <a:endParaRPr/>
          </a:p>
          <a:p>
            <a:pPr marL="0" lvl="0" indent="0" algn="ctr" rtl="0">
              <a:spcBef>
                <a:spcPts val="1600"/>
              </a:spcBef>
              <a:spcAft>
                <a:spcPts val="1600"/>
              </a:spcAft>
              <a:buNone/>
            </a:pPr>
            <a:endParaRPr/>
          </a:p>
        </p:txBody>
      </p:sp>
      <p:sp>
        <p:nvSpPr>
          <p:cNvPr id="355" name="Google Shape;355;p32"/>
          <p:cNvSpPr txBox="1">
            <a:spLocks noGrp="1"/>
          </p:cNvSpPr>
          <p:nvPr>
            <p:ph type="ctrTitle" idx="2"/>
          </p:nvPr>
        </p:nvSpPr>
        <p:spPr>
          <a:xfrm>
            <a:off x="6575123" y="2590403"/>
            <a:ext cx="1741800" cy="25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56" name="Google Shape;356;p32"/>
          <p:cNvSpPr txBox="1">
            <a:spLocks noGrp="1"/>
          </p:cNvSpPr>
          <p:nvPr>
            <p:ph type="subTitle" idx="3"/>
          </p:nvPr>
        </p:nvSpPr>
        <p:spPr>
          <a:xfrm>
            <a:off x="6496373" y="2787122"/>
            <a:ext cx="1899300" cy="777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mostly of hydrogen and helium</a:t>
            </a:r>
            <a:endParaRPr/>
          </a:p>
        </p:txBody>
      </p:sp>
      <p:sp>
        <p:nvSpPr>
          <p:cNvPr id="357" name="Google Shape;357;p32"/>
          <p:cNvSpPr txBox="1">
            <a:spLocks noGrp="1"/>
          </p:cNvSpPr>
          <p:nvPr>
            <p:ph type="subTitle" idx="1"/>
          </p:nvPr>
        </p:nvSpPr>
        <p:spPr>
          <a:xfrm>
            <a:off x="2617365" y="2787122"/>
            <a:ext cx="18993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358" name="Google Shape;358;p32"/>
          <p:cNvSpPr txBox="1">
            <a:spLocks noGrp="1"/>
          </p:cNvSpPr>
          <p:nvPr>
            <p:ph type="ctrTitle" idx="4"/>
          </p:nvPr>
        </p:nvSpPr>
        <p:spPr>
          <a:xfrm>
            <a:off x="809527" y="2616503"/>
            <a:ext cx="1819200" cy="2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59" name="Google Shape;359;p32"/>
          <p:cNvSpPr txBox="1">
            <a:spLocks noGrp="1"/>
          </p:cNvSpPr>
          <p:nvPr>
            <p:ph type="subTitle" idx="7"/>
          </p:nvPr>
        </p:nvSpPr>
        <p:spPr>
          <a:xfrm>
            <a:off x="4512173" y="2787122"/>
            <a:ext cx="1899300" cy="777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fourth-largest planet in our Solar System</a:t>
            </a:r>
            <a:endParaRPr/>
          </a:p>
        </p:txBody>
      </p:sp>
      <p:sp>
        <p:nvSpPr>
          <p:cNvPr id="360" name="Google Shape;360;p32"/>
          <p:cNvSpPr txBox="1">
            <a:spLocks noGrp="1"/>
          </p:cNvSpPr>
          <p:nvPr>
            <p:ph type="ctrTitle" idx="4"/>
          </p:nvPr>
        </p:nvSpPr>
        <p:spPr>
          <a:xfrm>
            <a:off x="1340989" y="1835819"/>
            <a:ext cx="756300" cy="2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01</a:t>
            </a:r>
            <a:endParaRPr sz="2400">
              <a:solidFill>
                <a:schemeClr val="dk1"/>
              </a:solidFill>
            </a:endParaRPr>
          </a:p>
        </p:txBody>
      </p:sp>
      <p:sp>
        <p:nvSpPr>
          <p:cNvPr id="361" name="Google Shape;361;p32"/>
          <p:cNvSpPr txBox="1">
            <a:spLocks noGrp="1"/>
          </p:cNvSpPr>
          <p:nvPr>
            <p:ph type="ctrTitle" idx="4"/>
          </p:nvPr>
        </p:nvSpPr>
        <p:spPr>
          <a:xfrm>
            <a:off x="3188877" y="1835819"/>
            <a:ext cx="756300" cy="2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02</a:t>
            </a:r>
            <a:endParaRPr sz="2400">
              <a:solidFill>
                <a:schemeClr val="dk1"/>
              </a:solidFill>
            </a:endParaRPr>
          </a:p>
        </p:txBody>
      </p:sp>
      <p:sp>
        <p:nvSpPr>
          <p:cNvPr id="362" name="Google Shape;362;p32"/>
          <p:cNvSpPr txBox="1">
            <a:spLocks noGrp="1"/>
          </p:cNvSpPr>
          <p:nvPr>
            <p:ph type="ctrTitle" idx="4"/>
          </p:nvPr>
        </p:nvSpPr>
        <p:spPr>
          <a:xfrm>
            <a:off x="5036728" y="1835819"/>
            <a:ext cx="756300" cy="2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03</a:t>
            </a:r>
            <a:endParaRPr sz="2400">
              <a:solidFill>
                <a:schemeClr val="dk1"/>
              </a:solidFill>
            </a:endParaRPr>
          </a:p>
        </p:txBody>
      </p:sp>
      <p:sp>
        <p:nvSpPr>
          <p:cNvPr id="363" name="Google Shape;363;p32"/>
          <p:cNvSpPr txBox="1">
            <a:spLocks noGrp="1"/>
          </p:cNvSpPr>
          <p:nvPr>
            <p:ph type="ctrTitle" idx="4"/>
          </p:nvPr>
        </p:nvSpPr>
        <p:spPr>
          <a:xfrm>
            <a:off x="7067916" y="1835819"/>
            <a:ext cx="756300" cy="22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rPr>
              <a:t>04</a:t>
            </a:r>
            <a:endParaRPr sz="2400">
              <a:solidFill>
                <a:schemeClr val="dk1"/>
              </a:solidFill>
            </a:endParaRPr>
          </a:p>
        </p:txBody>
      </p:sp>
      <p:sp>
        <p:nvSpPr>
          <p:cNvPr id="364" name="Google Shape;364;p32"/>
          <p:cNvSpPr/>
          <p:nvPr/>
        </p:nvSpPr>
        <p:spPr>
          <a:xfrm>
            <a:off x="1445850" y="1702231"/>
            <a:ext cx="546700" cy="495475"/>
          </a:xfrm>
          <a:custGeom>
            <a:avLst/>
            <a:gdLst/>
            <a:ahLst/>
            <a:cxnLst/>
            <a:rect l="l" t="t" r="r" b="b"/>
            <a:pathLst>
              <a:path w="21868" h="19819" extrusionOk="0">
                <a:moveTo>
                  <a:pt x="103" y="1"/>
                </a:moveTo>
                <a:lnTo>
                  <a:pt x="91" y="2738"/>
                </a:lnTo>
                <a:cubicBezTo>
                  <a:pt x="83" y="3694"/>
                  <a:pt x="71" y="4658"/>
                  <a:pt x="62" y="5643"/>
                </a:cubicBezTo>
                <a:cubicBezTo>
                  <a:pt x="46" y="7641"/>
                  <a:pt x="34" y="9414"/>
                  <a:pt x="17" y="11297"/>
                </a:cubicBezTo>
                <a:cubicBezTo>
                  <a:pt x="17" y="12274"/>
                  <a:pt x="25" y="13172"/>
                  <a:pt x="25" y="13997"/>
                </a:cubicBezTo>
                <a:cubicBezTo>
                  <a:pt x="30" y="14408"/>
                  <a:pt x="30" y="14801"/>
                  <a:pt x="25" y="15175"/>
                </a:cubicBezTo>
                <a:cubicBezTo>
                  <a:pt x="25" y="15593"/>
                  <a:pt x="21" y="16004"/>
                  <a:pt x="21" y="16406"/>
                </a:cubicBezTo>
                <a:cubicBezTo>
                  <a:pt x="13" y="17222"/>
                  <a:pt x="9" y="18006"/>
                  <a:pt x="5" y="18765"/>
                </a:cubicBezTo>
                <a:cubicBezTo>
                  <a:pt x="1" y="19114"/>
                  <a:pt x="1" y="19426"/>
                  <a:pt x="1" y="19705"/>
                </a:cubicBezTo>
                <a:lnTo>
                  <a:pt x="739" y="19717"/>
                </a:lnTo>
                <a:lnTo>
                  <a:pt x="1347" y="19725"/>
                </a:lnTo>
                <a:lnTo>
                  <a:pt x="3349" y="19762"/>
                </a:lnTo>
                <a:cubicBezTo>
                  <a:pt x="4010" y="19771"/>
                  <a:pt x="4724" y="19775"/>
                  <a:pt x="5343" y="19775"/>
                </a:cubicBezTo>
                <a:cubicBezTo>
                  <a:pt x="6578" y="19771"/>
                  <a:pt x="7502" y="19754"/>
                  <a:pt x="8207" y="19754"/>
                </a:cubicBezTo>
                <a:cubicBezTo>
                  <a:pt x="8893" y="19754"/>
                  <a:pt x="9418" y="19762"/>
                  <a:pt x="9812" y="19766"/>
                </a:cubicBezTo>
                <a:cubicBezTo>
                  <a:pt x="10620" y="19779"/>
                  <a:pt x="11465" y="19799"/>
                  <a:pt x="12348" y="19807"/>
                </a:cubicBezTo>
                <a:lnTo>
                  <a:pt x="13016" y="19816"/>
                </a:lnTo>
                <a:lnTo>
                  <a:pt x="14723" y="19816"/>
                </a:lnTo>
                <a:cubicBezTo>
                  <a:pt x="15323" y="19817"/>
                  <a:pt x="15893" y="19818"/>
                  <a:pt x="16430" y="19818"/>
                </a:cubicBezTo>
                <a:cubicBezTo>
                  <a:pt x="17188" y="19818"/>
                  <a:pt x="17881" y="19816"/>
                  <a:pt x="18498" y="19812"/>
                </a:cubicBezTo>
                <a:cubicBezTo>
                  <a:pt x="19553" y="19803"/>
                  <a:pt x="20390" y="19795"/>
                  <a:pt x="20964" y="19779"/>
                </a:cubicBezTo>
                <a:cubicBezTo>
                  <a:pt x="21539" y="19766"/>
                  <a:pt x="21855" y="19750"/>
                  <a:pt x="21859" y="19729"/>
                </a:cubicBezTo>
                <a:cubicBezTo>
                  <a:pt x="21867" y="19709"/>
                  <a:pt x="21564" y="19688"/>
                  <a:pt x="21001" y="19668"/>
                </a:cubicBezTo>
                <a:cubicBezTo>
                  <a:pt x="20439" y="19652"/>
                  <a:pt x="19614" y="19631"/>
                  <a:pt x="18572" y="19615"/>
                </a:cubicBezTo>
                <a:lnTo>
                  <a:pt x="14826" y="19557"/>
                </a:lnTo>
                <a:lnTo>
                  <a:pt x="13718" y="19545"/>
                </a:lnTo>
                <a:lnTo>
                  <a:pt x="13148" y="19537"/>
                </a:lnTo>
                <a:lnTo>
                  <a:pt x="12631" y="19533"/>
                </a:lnTo>
                <a:lnTo>
                  <a:pt x="10185" y="19483"/>
                </a:lnTo>
                <a:cubicBezTo>
                  <a:pt x="9818" y="19480"/>
                  <a:pt x="9238" y="19470"/>
                  <a:pt x="8503" y="19470"/>
                </a:cubicBezTo>
                <a:cubicBezTo>
                  <a:pt x="8384" y="19470"/>
                  <a:pt x="8261" y="19470"/>
                  <a:pt x="8134" y="19471"/>
                </a:cubicBezTo>
                <a:cubicBezTo>
                  <a:pt x="7243" y="19475"/>
                  <a:pt x="6234" y="19491"/>
                  <a:pt x="5216" y="19500"/>
                </a:cubicBezTo>
                <a:cubicBezTo>
                  <a:pt x="5131" y="19500"/>
                  <a:pt x="5045" y="19500"/>
                  <a:pt x="4958" y="19500"/>
                </a:cubicBezTo>
                <a:cubicBezTo>
                  <a:pt x="4041" y="19500"/>
                  <a:pt x="2966" y="19481"/>
                  <a:pt x="1622" y="19463"/>
                </a:cubicBezTo>
                <a:lnTo>
                  <a:pt x="460" y="19450"/>
                </a:lnTo>
                <a:lnTo>
                  <a:pt x="259" y="19450"/>
                </a:lnTo>
                <a:lnTo>
                  <a:pt x="263" y="18790"/>
                </a:lnTo>
                <a:cubicBezTo>
                  <a:pt x="263" y="18018"/>
                  <a:pt x="268" y="17226"/>
                  <a:pt x="272" y="16406"/>
                </a:cubicBezTo>
                <a:cubicBezTo>
                  <a:pt x="272" y="15987"/>
                  <a:pt x="276" y="15569"/>
                  <a:pt x="276" y="15138"/>
                </a:cubicBezTo>
                <a:cubicBezTo>
                  <a:pt x="276" y="14674"/>
                  <a:pt x="272" y="14219"/>
                  <a:pt x="272" y="13772"/>
                </a:cubicBezTo>
                <a:cubicBezTo>
                  <a:pt x="263" y="12877"/>
                  <a:pt x="255" y="12011"/>
                  <a:pt x="255" y="11178"/>
                </a:cubicBezTo>
                <a:cubicBezTo>
                  <a:pt x="259" y="9381"/>
                  <a:pt x="268" y="7510"/>
                  <a:pt x="276" y="5590"/>
                </a:cubicBezTo>
                <a:cubicBezTo>
                  <a:pt x="284" y="4638"/>
                  <a:pt x="288" y="3653"/>
                  <a:pt x="292" y="2631"/>
                </a:cubicBezTo>
                <a:lnTo>
                  <a:pt x="296" y="190"/>
                </a:lnTo>
                <a:lnTo>
                  <a:pt x="493" y="190"/>
                </a:lnTo>
                <a:lnTo>
                  <a:pt x="6554" y="194"/>
                </a:lnTo>
                <a:lnTo>
                  <a:pt x="9898" y="194"/>
                </a:lnTo>
                <a:cubicBezTo>
                  <a:pt x="10267" y="194"/>
                  <a:pt x="10633" y="196"/>
                  <a:pt x="11012" y="196"/>
                </a:cubicBezTo>
                <a:cubicBezTo>
                  <a:pt x="11201" y="196"/>
                  <a:pt x="11394" y="195"/>
                  <a:pt x="11593" y="194"/>
                </a:cubicBezTo>
                <a:lnTo>
                  <a:pt x="13267" y="177"/>
                </a:lnTo>
                <a:cubicBezTo>
                  <a:pt x="13804" y="169"/>
                  <a:pt x="14329" y="165"/>
                  <a:pt x="14838" y="165"/>
                </a:cubicBezTo>
                <a:cubicBezTo>
                  <a:pt x="15004" y="164"/>
                  <a:pt x="15172" y="163"/>
                  <a:pt x="15342" y="163"/>
                </a:cubicBezTo>
                <a:cubicBezTo>
                  <a:pt x="15682" y="163"/>
                  <a:pt x="16030" y="165"/>
                  <a:pt x="16377" y="165"/>
                </a:cubicBezTo>
                <a:cubicBezTo>
                  <a:pt x="17419" y="173"/>
                  <a:pt x="18470" y="186"/>
                  <a:pt x="19532" y="190"/>
                </a:cubicBezTo>
                <a:lnTo>
                  <a:pt x="20722" y="190"/>
                </a:lnTo>
                <a:lnTo>
                  <a:pt x="21670" y="186"/>
                </a:lnTo>
                <a:lnTo>
                  <a:pt x="21670" y="378"/>
                </a:lnTo>
                <a:lnTo>
                  <a:pt x="21670" y="735"/>
                </a:lnTo>
                <a:lnTo>
                  <a:pt x="21670" y="2163"/>
                </a:lnTo>
                <a:cubicBezTo>
                  <a:pt x="21670" y="2643"/>
                  <a:pt x="21670" y="3115"/>
                  <a:pt x="21670" y="3583"/>
                </a:cubicBezTo>
                <a:cubicBezTo>
                  <a:pt x="21666" y="4519"/>
                  <a:pt x="21662" y="5425"/>
                  <a:pt x="21662" y="6299"/>
                </a:cubicBezTo>
                <a:cubicBezTo>
                  <a:pt x="21662" y="7153"/>
                  <a:pt x="21654" y="7961"/>
                  <a:pt x="21646" y="8770"/>
                </a:cubicBezTo>
                <a:cubicBezTo>
                  <a:pt x="21637" y="9578"/>
                  <a:pt x="21629" y="10390"/>
                  <a:pt x="21629" y="11166"/>
                </a:cubicBezTo>
                <a:cubicBezTo>
                  <a:pt x="21633" y="11937"/>
                  <a:pt x="21637" y="12647"/>
                  <a:pt x="21641" y="13300"/>
                </a:cubicBezTo>
                <a:cubicBezTo>
                  <a:pt x="21646" y="13952"/>
                  <a:pt x="21650" y="14543"/>
                  <a:pt x="21654" y="15080"/>
                </a:cubicBezTo>
                <a:cubicBezTo>
                  <a:pt x="21658" y="15630"/>
                  <a:pt x="21662" y="16160"/>
                  <a:pt x="21662" y="16627"/>
                </a:cubicBezTo>
                <a:cubicBezTo>
                  <a:pt x="21670" y="17567"/>
                  <a:pt x="21683" y="18306"/>
                  <a:pt x="21695" y="18810"/>
                </a:cubicBezTo>
                <a:cubicBezTo>
                  <a:pt x="21711" y="19315"/>
                  <a:pt x="21732" y="19586"/>
                  <a:pt x="21756" y="19594"/>
                </a:cubicBezTo>
                <a:cubicBezTo>
                  <a:pt x="21757" y="19594"/>
                  <a:pt x="21757" y="19594"/>
                  <a:pt x="21758" y="19594"/>
                </a:cubicBezTo>
                <a:cubicBezTo>
                  <a:pt x="21782" y="19594"/>
                  <a:pt x="21806" y="19325"/>
                  <a:pt x="21818" y="18835"/>
                </a:cubicBezTo>
                <a:cubicBezTo>
                  <a:pt x="21834" y="18334"/>
                  <a:pt x="21843" y="17592"/>
                  <a:pt x="21851" y="16644"/>
                </a:cubicBezTo>
                <a:cubicBezTo>
                  <a:pt x="21855" y="16168"/>
                  <a:pt x="21855" y="15659"/>
                  <a:pt x="21859" y="15064"/>
                </a:cubicBezTo>
                <a:cubicBezTo>
                  <a:pt x="21863" y="14457"/>
                  <a:pt x="21859" y="13817"/>
                  <a:pt x="21855" y="13148"/>
                </a:cubicBezTo>
                <a:cubicBezTo>
                  <a:pt x="21851" y="12483"/>
                  <a:pt x="21847" y="11786"/>
                  <a:pt x="21843" y="11096"/>
                </a:cubicBezTo>
                <a:cubicBezTo>
                  <a:pt x="21843" y="10407"/>
                  <a:pt x="21847" y="9656"/>
                  <a:pt x="21851" y="8839"/>
                </a:cubicBezTo>
                <a:cubicBezTo>
                  <a:pt x="21859" y="8035"/>
                  <a:pt x="21859" y="7120"/>
                  <a:pt x="21859" y="6213"/>
                </a:cubicBezTo>
                <a:cubicBezTo>
                  <a:pt x="21859" y="5327"/>
                  <a:pt x="21855" y="4412"/>
                  <a:pt x="21855" y="3468"/>
                </a:cubicBezTo>
                <a:cubicBezTo>
                  <a:pt x="21855" y="2996"/>
                  <a:pt x="21855" y="2516"/>
                  <a:pt x="21855" y="2028"/>
                </a:cubicBezTo>
                <a:cubicBezTo>
                  <a:pt x="21851" y="1527"/>
                  <a:pt x="21851" y="1023"/>
                  <a:pt x="21847" y="522"/>
                </a:cubicBezTo>
                <a:cubicBezTo>
                  <a:pt x="21843" y="350"/>
                  <a:pt x="21843" y="181"/>
                  <a:pt x="21843" y="9"/>
                </a:cubicBezTo>
                <a:lnTo>
                  <a:pt x="20620" y="17"/>
                </a:lnTo>
                <a:lnTo>
                  <a:pt x="19393" y="21"/>
                </a:lnTo>
                <a:lnTo>
                  <a:pt x="16266" y="5"/>
                </a:lnTo>
                <a:cubicBezTo>
                  <a:pt x="15905" y="5"/>
                  <a:pt x="15529" y="3"/>
                  <a:pt x="15148" y="3"/>
                </a:cubicBezTo>
                <a:cubicBezTo>
                  <a:pt x="14957" y="3"/>
                  <a:pt x="14764" y="4"/>
                  <a:pt x="14572" y="5"/>
                </a:cubicBezTo>
                <a:lnTo>
                  <a:pt x="12910" y="21"/>
                </a:lnTo>
                <a:cubicBezTo>
                  <a:pt x="12368" y="30"/>
                  <a:pt x="11843" y="38"/>
                  <a:pt x="11330" y="38"/>
                </a:cubicBezTo>
                <a:lnTo>
                  <a:pt x="9701" y="38"/>
                </a:lnTo>
                <a:lnTo>
                  <a:pt x="6361" y="26"/>
                </a:lnTo>
                <a:lnTo>
                  <a:pt x="321" y="1"/>
                </a:ln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2"/>
          <p:cNvSpPr/>
          <p:nvPr/>
        </p:nvSpPr>
        <p:spPr>
          <a:xfrm>
            <a:off x="3293663" y="1702231"/>
            <a:ext cx="546700" cy="495475"/>
          </a:xfrm>
          <a:custGeom>
            <a:avLst/>
            <a:gdLst/>
            <a:ahLst/>
            <a:cxnLst/>
            <a:rect l="l" t="t" r="r" b="b"/>
            <a:pathLst>
              <a:path w="21868" h="19819" extrusionOk="0">
                <a:moveTo>
                  <a:pt x="103" y="1"/>
                </a:moveTo>
                <a:lnTo>
                  <a:pt x="91" y="2738"/>
                </a:lnTo>
                <a:cubicBezTo>
                  <a:pt x="83" y="3694"/>
                  <a:pt x="71" y="4658"/>
                  <a:pt x="62" y="5643"/>
                </a:cubicBezTo>
                <a:cubicBezTo>
                  <a:pt x="46" y="7641"/>
                  <a:pt x="34" y="9414"/>
                  <a:pt x="17" y="11297"/>
                </a:cubicBezTo>
                <a:cubicBezTo>
                  <a:pt x="17" y="12274"/>
                  <a:pt x="25" y="13172"/>
                  <a:pt x="25" y="13997"/>
                </a:cubicBezTo>
                <a:cubicBezTo>
                  <a:pt x="30" y="14408"/>
                  <a:pt x="30" y="14801"/>
                  <a:pt x="25" y="15175"/>
                </a:cubicBezTo>
                <a:cubicBezTo>
                  <a:pt x="25" y="15593"/>
                  <a:pt x="21" y="16004"/>
                  <a:pt x="21" y="16406"/>
                </a:cubicBezTo>
                <a:cubicBezTo>
                  <a:pt x="13" y="17222"/>
                  <a:pt x="9" y="18006"/>
                  <a:pt x="5" y="18765"/>
                </a:cubicBezTo>
                <a:cubicBezTo>
                  <a:pt x="1" y="19114"/>
                  <a:pt x="1" y="19426"/>
                  <a:pt x="1" y="19705"/>
                </a:cubicBezTo>
                <a:lnTo>
                  <a:pt x="739" y="19717"/>
                </a:lnTo>
                <a:lnTo>
                  <a:pt x="1347" y="19725"/>
                </a:lnTo>
                <a:lnTo>
                  <a:pt x="3349" y="19762"/>
                </a:lnTo>
                <a:cubicBezTo>
                  <a:pt x="4010" y="19771"/>
                  <a:pt x="4724" y="19775"/>
                  <a:pt x="5343" y="19775"/>
                </a:cubicBezTo>
                <a:cubicBezTo>
                  <a:pt x="6578" y="19771"/>
                  <a:pt x="7502" y="19754"/>
                  <a:pt x="8207" y="19754"/>
                </a:cubicBezTo>
                <a:cubicBezTo>
                  <a:pt x="8893" y="19754"/>
                  <a:pt x="9418" y="19762"/>
                  <a:pt x="9812" y="19766"/>
                </a:cubicBezTo>
                <a:cubicBezTo>
                  <a:pt x="10620" y="19779"/>
                  <a:pt x="11465" y="19799"/>
                  <a:pt x="12348" y="19807"/>
                </a:cubicBezTo>
                <a:lnTo>
                  <a:pt x="13016" y="19816"/>
                </a:lnTo>
                <a:lnTo>
                  <a:pt x="14723" y="19816"/>
                </a:lnTo>
                <a:cubicBezTo>
                  <a:pt x="15323" y="19817"/>
                  <a:pt x="15893" y="19818"/>
                  <a:pt x="16430" y="19818"/>
                </a:cubicBezTo>
                <a:cubicBezTo>
                  <a:pt x="17188" y="19818"/>
                  <a:pt x="17881" y="19816"/>
                  <a:pt x="18498" y="19812"/>
                </a:cubicBezTo>
                <a:cubicBezTo>
                  <a:pt x="19553" y="19803"/>
                  <a:pt x="20390" y="19795"/>
                  <a:pt x="20964" y="19779"/>
                </a:cubicBezTo>
                <a:cubicBezTo>
                  <a:pt x="21539" y="19766"/>
                  <a:pt x="21855" y="19750"/>
                  <a:pt x="21859" y="19729"/>
                </a:cubicBezTo>
                <a:cubicBezTo>
                  <a:pt x="21867" y="19709"/>
                  <a:pt x="21564" y="19688"/>
                  <a:pt x="21001" y="19668"/>
                </a:cubicBezTo>
                <a:cubicBezTo>
                  <a:pt x="20439" y="19652"/>
                  <a:pt x="19614" y="19631"/>
                  <a:pt x="18572" y="19615"/>
                </a:cubicBezTo>
                <a:lnTo>
                  <a:pt x="14826" y="19557"/>
                </a:lnTo>
                <a:lnTo>
                  <a:pt x="13718" y="19545"/>
                </a:lnTo>
                <a:lnTo>
                  <a:pt x="13148" y="19537"/>
                </a:lnTo>
                <a:lnTo>
                  <a:pt x="12631" y="19533"/>
                </a:lnTo>
                <a:lnTo>
                  <a:pt x="10185" y="19483"/>
                </a:lnTo>
                <a:cubicBezTo>
                  <a:pt x="9818" y="19480"/>
                  <a:pt x="9238" y="19470"/>
                  <a:pt x="8503" y="19470"/>
                </a:cubicBezTo>
                <a:cubicBezTo>
                  <a:pt x="8384" y="19470"/>
                  <a:pt x="8261" y="19470"/>
                  <a:pt x="8134" y="19471"/>
                </a:cubicBezTo>
                <a:cubicBezTo>
                  <a:pt x="7243" y="19475"/>
                  <a:pt x="6234" y="19491"/>
                  <a:pt x="5216" y="19500"/>
                </a:cubicBezTo>
                <a:cubicBezTo>
                  <a:pt x="5131" y="19500"/>
                  <a:pt x="5045" y="19500"/>
                  <a:pt x="4958" y="19500"/>
                </a:cubicBezTo>
                <a:cubicBezTo>
                  <a:pt x="4041" y="19500"/>
                  <a:pt x="2966" y="19481"/>
                  <a:pt x="1622" y="19463"/>
                </a:cubicBezTo>
                <a:lnTo>
                  <a:pt x="460" y="19450"/>
                </a:lnTo>
                <a:lnTo>
                  <a:pt x="259" y="19450"/>
                </a:lnTo>
                <a:lnTo>
                  <a:pt x="263" y="18790"/>
                </a:lnTo>
                <a:cubicBezTo>
                  <a:pt x="263" y="18018"/>
                  <a:pt x="268" y="17226"/>
                  <a:pt x="272" y="16406"/>
                </a:cubicBezTo>
                <a:cubicBezTo>
                  <a:pt x="272" y="15987"/>
                  <a:pt x="276" y="15569"/>
                  <a:pt x="276" y="15138"/>
                </a:cubicBezTo>
                <a:cubicBezTo>
                  <a:pt x="276" y="14674"/>
                  <a:pt x="272" y="14219"/>
                  <a:pt x="272" y="13772"/>
                </a:cubicBezTo>
                <a:cubicBezTo>
                  <a:pt x="263" y="12877"/>
                  <a:pt x="255" y="12011"/>
                  <a:pt x="255" y="11178"/>
                </a:cubicBezTo>
                <a:cubicBezTo>
                  <a:pt x="259" y="9381"/>
                  <a:pt x="268" y="7510"/>
                  <a:pt x="276" y="5590"/>
                </a:cubicBezTo>
                <a:cubicBezTo>
                  <a:pt x="284" y="4638"/>
                  <a:pt x="288" y="3653"/>
                  <a:pt x="292" y="2631"/>
                </a:cubicBezTo>
                <a:lnTo>
                  <a:pt x="296" y="190"/>
                </a:lnTo>
                <a:lnTo>
                  <a:pt x="493" y="190"/>
                </a:lnTo>
                <a:lnTo>
                  <a:pt x="6554" y="194"/>
                </a:lnTo>
                <a:lnTo>
                  <a:pt x="9898" y="194"/>
                </a:lnTo>
                <a:cubicBezTo>
                  <a:pt x="10267" y="194"/>
                  <a:pt x="10633" y="196"/>
                  <a:pt x="11012" y="196"/>
                </a:cubicBezTo>
                <a:cubicBezTo>
                  <a:pt x="11201" y="196"/>
                  <a:pt x="11394" y="195"/>
                  <a:pt x="11593" y="194"/>
                </a:cubicBezTo>
                <a:lnTo>
                  <a:pt x="13267" y="177"/>
                </a:lnTo>
                <a:cubicBezTo>
                  <a:pt x="13804" y="169"/>
                  <a:pt x="14329" y="165"/>
                  <a:pt x="14838" y="165"/>
                </a:cubicBezTo>
                <a:cubicBezTo>
                  <a:pt x="15004" y="164"/>
                  <a:pt x="15172" y="163"/>
                  <a:pt x="15342" y="163"/>
                </a:cubicBezTo>
                <a:cubicBezTo>
                  <a:pt x="15682" y="163"/>
                  <a:pt x="16030" y="165"/>
                  <a:pt x="16377" y="165"/>
                </a:cubicBezTo>
                <a:cubicBezTo>
                  <a:pt x="17419" y="173"/>
                  <a:pt x="18470" y="186"/>
                  <a:pt x="19532" y="190"/>
                </a:cubicBezTo>
                <a:lnTo>
                  <a:pt x="20722" y="190"/>
                </a:lnTo>
                <a:lnTo>
                  <a:pt x="21670" y="186"/>
                </a:lnTo>
                <a:lnTo>
                  <a:pt x="21670" y="378"/>
                </a:lnTo>
                <a:lnTo>
                  <a:pt x="21670" y="735"/>
                </a:lnTo>
                <a:lnTo>
                  <a:pt x="21670" y="2163"/>
                </a:lnTo>
                <a:cubicBezTo>
                  <a:pt x="21670" y="2643"/>
                  <a:pt x="21670" y="3115"/>
                  <a:pt x="21670" y="3583"/>
                </a:cubicBezTo>
                <a:cubicBezTo>
                  <a:pt x="21666" y="4519"/>
                  <a:pt x="21662" y="5425"/>
                  <a:pt x="21662" y="6299"/>
                </a:cubicBezTo>
                <a:cubicBezTo>
                  <a:pt x="21662" y="7153"/>
                  <a:pt x="21654" y="7961"/>
                  <a:pt x="21646" y="8770"/>
                </a:cubicBezTo>
                <a:cubicBezTo>
                  <a:pt x="21637" y="9578"/>
                  <a:pt x="21629" y="10390"/>
                  <a:pt x="21629" y="11166"/>
                </a:cubicBezTo>
                <a:cubicBezTo>
                  <a:pt x="21633" y="11937"/>
                  <a:pt x="21637" y="12647"/>
                  <a:pt x="21641" y="13300"/>
                </a:cubicBezTo>
                <a:cubicBezTo>
                  <a:pt x="21646" y="13952"/>
                  <a:pt x="21650" y="14543"/>
                  <a:pt x="21654" y="15080"/>
                </a:cubicBezTo>
                <a:cubicBezTo>
                  <a:pt x="21658" y="15630"/>
                  <a:pt x="21662" y="16160"/>
                  <a:pt x="21662" y="16627"/>
                </a:cubicBezTo>
                <a:cubicBezTo>
                  <a:pt x="21670" y="17567"/>
                  <a:pt x="21683" y="18306"/>
                  <a:pt x="21695" y="18810"/>
                </a:cubicBezTo>
                <a:cubicBezTo>
                  <a:pt x="21711" y="19315"/>
                  <a:pt x="21732" y="19586"/>
                  <a:pt x="21756" y="19594"/>
                </a:cubicBezTo>
                <a:cubicBezTo>
                  <a:pt x="21757" y="19594"/>
                  <a:pt x="21757" y="19594"/>
                  <a:pt x="21758" y="19594"/>
                </a:cubicBezTo>
                <a:cubicBezTo>
                  <a:pt x="21782" y="19594"/>
                  <a:pt x="21806" y="19325"/>
                  <a:pt x="21818" y="18835"/>
                </a:cubicBezTo>
                <a:cubicBezTo>
                  <a:pt x="21834" y="18334"/>
                  <a:pt x="21843" y="17592"/>
                  <a:pt x="21851" y="16644"/>
                </a:cubicBezTo>
                <a:cubicBezTo>
                  <a:pt x="21855" y="16168"/>
                  <a:pt x="21855" y="15659"/>
                  <a:pt x="21859" y="15064"/>
                </a:cubicBezTo>
                <a:cubicBezTo>
                  <a:pt x="21863" y="14457"/>
                  <a:pt x="21859" y="13817"/>
                  <a:pt x="21855" y="13148"/>
                </a:cubicBezTo>
                <a:cubicBezTo>
                  <a:pt x="21851" y="12483"/>
                  <a:pt x="21847" y="11786"/>
                  <a:pt x="21843" y="11096"/>
                </a:cubicBezTo>
                <a:cubicBezTo>
                  <a:pt x="21843" y="10407"/>
                  <a:pt x="21847" y="9656"/>
                  <a:pt x="21851" y="8839"/>
                </a:cubicBezTo>
                <a:cubicBezTo>
                  <a:pt x="21859" y="8035"/>
                  <a:pt x="21859" y="7120"/>
                  <a:pt x="21859" y="6213"/>
                </a:cubicBezTo>
                <a:cubicBezTo>
                  <a:pt x="21859" y="5327"/>
                  <a:pt x="21855" y="4412"/>
                  <a:pt x="21855" y="3468"/>
                </a:cubicBezTo>
                <a:cubicBezTo>
                  <a:pt x="21855" y="2996"/>
                  <a:pt x="21855" y="2516"/>
                  <a:pt x="21855" y="2028"/>
                </a:cubicBezTo>
                <a:cubicBezTo>
                  <a:pt x="21851" y="1527"/>
                  <a:pt x="21851" y="1023"/>
                  <a:pt x="21847" y="522"/>
                </a:cubicBezTo>
                <a:cubicBezTo>
                  <a:pt x="21843" y="350"/>
                  <a:pt x="21843" y="181"/>
                  <a:pt x="21843" y="9"/>
                </a:cubicBezTo>
                <a:lnTo>
                  <a:pt x="20620" y="17"/>
                </a:lnTo>
                <a:lnTo>
                  <a:pt x="19393" y="21"/>
                </a:lnTo>
                <a:lnTo>
                  <a:pt x="16266" y="5"/>
                </a:lnTo>
                <a:cubicBezTo>
                  <a:pt x="15905" y="5"/>
                  <a:pt x="15529" y="3"/>
                  <a:pt x="15148" y="3"/>
                </a:cubicBezTo>
                <a:cubicBezTo>
                  <a:pt x="14957" y="3"/>
                  <a:pt x="14764" y="4"/>
                  <a:pt x="14572" y="5"/>
                </a:cubicBezTo>
                <a:lnTo>
                  <a:pt x="12910" y="21"/>
                </a:lnTo>
                <a:cubicBezTo>
                  <a:pt x="12368" y="30"/>
                  <a:pt x="11843" y="38"/>
                  <a:pt x="11330" y="38"/>
                </a:cubicBezTo>
                <a:lnTo>
                  <a:pt x="9701" y="38"/>
                </a:lnTo>
                <a:lnTo>
                  <a:pt x="6361" y="26"/>
                </a:lnTo>
                <a:lnTo>
                  <a:pt x="321" y="1"/>
                </a:ln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2"/>
          <p:cNvSpPr/>
          <p:nvPr/>
        </p:nvSpPr>
        <p:spPr>
          <a:xfrm>
            <a:off x="5150750" y="1702231"/>
            <a:ext cx="546700" cy="495475"/>
          </a:xfrm>
          <a:custGeom>
            <a:avLst/>
            <a:gdLst/>
            <a:ahLst/>
            <a:cxnLst/>
            <a:rect l="l" t="t" r="r" b="b"/>
            <a:pathLst>
              <a:path w="21868" h="19819" extrusionOk="0">
                <a:moveTo>
                  <a:pt x="103" y="1"/>
                </a:moveTo>
                <a:lnTo>
                  <a:pt x="91" y="2738"/>
                </a:lnTo>
                <a:cubicBezTo>
                  <a:pt x="83" y="3694"/>
                  <a:pt x="71" y="4658"/>
                  <a:pt x="62" y="5643"/>
                </a:cubicBezTo>
                <a:cubicBezTo>
                  <a:pt x="46" y="7641"/>
                  <a:pt x="34" y="9414"/>
                  <a:pt x="17" y="11297"/>
                </a:cubicBezTo>
                <a:cubicBezTo>
                  <a:pt x="17" y="12274"/>
                  <a:pt x="25" y="13172"/>
                  <a:pt x="25" y="13997"/>
                </a:cubicBezTo>
                <a:cubicBezTo>
                  <a:pt x="30" y="14408"/>
                  <a:pt x="30" y="14801"/>
                  <a:pt x="25" y="15175"/>
                </a:cubicBezTo>
                <a:cubicBezTo>
                  <a:pt x="25" y="15593"/>
                  <a:pt x="21" y="16004"/>
                  <a:pt x="21" y="16406"/>
                </a:cubicBezTo>
                <a:cubicBezTo>
                  <a:pt x="13" y="17222"/>
                  <a:pt x="9" y="18006"/>
                  <a:pt x="5" y="18765"/>
                </a:cubicBezTo>
                <a:cubicBezTo>
                  <a:pt x="1" y="19114"/>
                  <a:pt x="1" y="19426"/>
                  <a:pt x="1" y="19705"/>
                </a:cubicBezTo>
                <a:lnTo>
                  <a:pt x="739" y="19717"/>
                </a:lnTo>
                <a:lnTo>
                  <a:pt x="1347" y="19725"/>
                </a:lnTo>
                <a:lnTo>
                  <a:pt x="3349" y="19762"/>
                </a:lnTo>
                <a:cubicBezTo>
                  <a:pt x="4010" y="19771"/>
                  <a:pt x="4724" y="19775"/>
                  <a:pt x="5343" y="19775"/>
                </a:cubicBezTo>
                <a:cubicBezTo>
                  <a:pt x="6578" y="19771"/>
                  <a:pt x="7502" y="19754"/>
                  <a:pt x="8207" y="19754"/>
                </a:cubicBezTo>
                <a:cubicBezTo>
                  <a:pt x="8893" y="19754"/>
                  <a:pt x="9418" y="19762"/>
                  <a:pt x="9812" y="19766"/>
                </a:cubicBezTo>
                <a:cubicBezTo>
                  <a:pt x="10620" y="19779"/>
                  <a:pt x="11465" y="19799"/>
                  <a:pt x="12348" y="19807"/>
                </a:cubicBezTo>
                <a:lnTo>
                  <a:pt x="13016" y="19816"/>
                </a:lnTo>
                <a:lnTo>
                  <a:pt x="14723" y="19816"/>
                </a:lnTo>
                <a:cubicBezTo>
                  <a:pt x="15323" y="19817"/>
                  <a:pt x="15893" y="19818"/>
                  <a:pt x="16430" y="19818"/>
                </a:cubicBezTo>
                <a:cubicBezTo>
                  <a:pt x="17188" y="19818"/>
                  <a:pt x="17881" y="19816"/>
                  <a:pt x="18498" y="19812"/>
                </a:cubicBezTo>
                <a:cubicBezTo>
                  <a:pt x="19553" y="19803"/>
                  <a:pt x="20390" y="19795"/>
                  <a:pt x="20964" y="19779"/>
                </a:cubicBezTo>
                <a:cubicBezTo>
                  <a:pt x="21539" y="19766"/>
                  <a:pt x="21855" y="19750"/>
                  <a:pt x="21859" y="19729"/>
                </a:cubicBezTo>
                <a:cubicBezTo>
                  <a:pt x="21867" y="19709"/>
                  <a:pt x="21564" y="19688"/>
                  <a:pt x="21001" y="19668"/>
                </a:cubicBezTo>
                <a:cubicBezTo>
                  <a:pt x="20439" y="19652"/>
                  <a:pt x="19614" y="19631"/>
                  <a:pt x="18572" y="19615"/>
                </a:cubicBezTo>
                <a:lnTo>
                  <a:pt x="14826" y="19557"/>
                </a:lnTo>
                <a:lnTo>
                  <a:pt x="13718" y="19545"/>
                </a:lnTo>
                <a:lnTo>
                  <a:pt x="13148" y="19537"/>
                </a:lnTo>
                <a:lnTo>
                  <a:pt x="12631" y="19533"/>
                </a:lnTo>
                <a:lnTo>
                  <a:pt x="10185" y="19483"/>
                </a:lnTo>
                <a:cubicBezTo>
                  <a:pt x="9818" y="19480"/>
                  <a:pt x="9238" y="19470"/>
                  <a:pt x="8503" y="19470"/>
                </a:cubicBezTo>
                <a:cubicBezTo>
                  <a:pt x="8384" y="19470"/>
                  <a:pt x="8261" y="19470"/>
                  <a:pt x="8134" y="19471"/>
                </a:cubicBezTo>
                <a:cubicBezTo>
                  <a:pt x="7243" y="19475"/>
                  <a:pt x="6234" y="19491"/>
                  <a:pt x="5216" y="19500"/>
                </a:cubicBezTo>
                <a:cubicBezTo>
                  <a:pt x="5131" y="19500"/>
                  <a:pt x="5045" y="19500"/>
                  <a:pt x="4958" y="19500"/>
                </a:cubicBezTo>
                <a:cubicBezTo>
                  <a:pt x="4041" y="19500"/>
                  <a:pt x="2966" y="19481"/>
                  <a:pt x="1622" y="19463"/>
                </a:cubicBezTo>
                <a:lnTo>
                  <a:pt x="460" y="19450"/>
                </a:lnTo>
                <a:lnTo>
                  <a:pt x="259" y="19450"/>
                </a:lnTo>
                <a:lnTo>
                  <a:pt x="263" y="18790"/>
                </a:lnTo>
                <a:cubicBezTo>
                  <a:pt x="263" y="18018"/>
                  <a:pt x="268" y="17226"/>
                  <a:pt x="272" y="16406"/>
                </a:cubicBezTo>
                <a:cubicBezTo>
                  <a:pt x="272" y="15987"/>
                  <a:pt x="276" y="15569"/>
                  <a:pt x="276" y="15138"/>
                </a:cubicBezTo>
                <a:cubicBezTo>
                  <a:pt x="276" y="14674"/>
                  <a:pt x="272" y="14219"/>
                  <a:pt x="272" y="13772"/>
                </a:cubicBezTo>
                <a:cubicBezTo>
                  <a:pt x="263" y="12877"/>
                  <a:pt x="255" y="12011"/>
                  <a:pt x="255" y="11178"/>
                </a:cubicBezTo>
                <a:cubicBezTo>
                  <a:pt x="259" y="9381"/>
                  <a:pt x="268" y="7510"/>
                  <a:pt x="276" y="5590"/>
                </a:cubicBezTo>
                <a:cubicBezTo>
                  <a:pt x="284" y="4638"/>
                  <a:pt x="288" y="3653"/>
                  <a:pt x="292" y="2631"/>
                </a:cubicBezTo>
                <a:lnTo>
                  <a:pt x="296" y="190"/>
                </a:lnTo>
                <a:lnTo>
                  <a:pt x="493" y="190"/>
                </a:lnTo>
                <a:lnTo>
                  <a:pt x="6554" y="194"/>
                </a:lnTo>
                <a:lnTo>
                  <a:pt x="9898" y="194"/>
                </a:lnTo>
                <a:cubicBezTo>
                  <a:pt x="10267" y="194"/>
                  <a:pt x="10633" y="196"/>
                  <a:pt x="11012" y="196"/>
                </a:cubicBezTo>
                <a:cubicBezTo>
                  <a:pt x="11201" y="196"/>
                  <a:pt x="11394" y="195"/>
                  <a:pt x="11593" y="194"/>
                </a:cubicBezTo>
                <a:lnTo>
                  <a:pt x="13267" y="177"/>
                </a:lnTo>
                <a:cubicBezTo>
                  <a:pt x="13804" y="169"/>
                  <a:pt x="14329" y="165"/>
                  <a:pt x="14838" y="165"/>
                </a:cubicBezTo>
                <a:cubicBezTo>
                  <a:pt x="15004" y="164"/>
                  <a:pt x="15172" y="163"/>
                  <a:pt x="15342" y="163"/>
                </a:cubicBezTo>
                <a:cubicBezTo>
                  <a:pt x="15682" y="163"/>
                  <a:pt x="16030" y="165"/>
                  <a:pt x="16377" y="165"/>
                </a:cubicBezTo>
                <a:cubicBezTo>
                  <a:pt x="17419" y="173"/>
                  <a:pt x="18470" y="186"/>
                  <a:pt x="19532" y="190"/>
                </a:cubicBezTo>
                <a:lnTo>
                  <a:pt x="20722" y="190"/>
                </a:lnTo>
                <a:lnTo>
                  <a:pt x="21670" y="186"/>
                </a:lnTo>
                <a:lnTo>
                  <a:pt x="21670" y="378"/>
                </a:lnTo>
                <a:lnTo>
                  <a:pt x="21670" y="735"/>
                </a:lnTo>
                <a:lnTo>
                  <a:pt x="21670" y="2163"/>
                </a:lnTo>
                <a:cubicBezTo>
                  <a:pt x="21670" y="2643"/>
                  <a:pt x="21670" y="3115"/>
                  <a:pt x="21670" y="3583"/>
                </a:cubicBezTo>
                <a:cubicBezTo>
                  <a:pt x="21666" y="4519"/>
                  <a:pt x="21662" y="5425"/>
                  <a:pt x="21662" y="6299"/>
                </a:cubicBezTo>
                <a:cubicBezTo>
                  <a:pt x="21662" y="7153"/>
                  <a:pt x="21654" y="7961"/>
                  <a:pt x="21646" y="8770"/>
                </a:cubicBezTo>
                <a:cubicBezTo>
                  <a:pt x="21637" y="9578"/>
                  <a:pt x="21629" y="10390"/>
                  <a:pt x="21629" y="11166"/>
                </a:cubicBezTo>
                <a:cubicBezTo>
                  <a:pt x="21633" y="11937"/>
                  <a:pt x="21637" y="12647"/>
                  <a:pt x="21641" y="13300"/>
                </a:cubicBezTo>
                <a:cubicBezTo>
                  <a:pt x="21646" y="13952"/>
                  <a:pt x="21650" y="14543"/>
                  <a:pt x="21654" y="15080"/>
                </a:cubicBezTo>
                <a:cubicBezTo>
                  <a:pt x="21658" y="15630"/>
                  <a:pt x="21662" y="16160"/>
                  <a:pt x="21662" y="16627"/>
                </a:cubicBezTo>
                <a:cubicBezTo>
                  <a:pt x="21670" y="17567"/>
                  <a:pt x="21683" y="18306"/>
                  <a:pt x="21695" y="18810"/>
                </a:cubicBezTo>
                <a:cubicBezTo>
                  <a:pt x="21711" y="19315"/>
                  <a:pt x="21732" y="19586"/>
                  <a:pt x="21756" y="19594"/>
                </a:cubicBezTo>
                <a:cubicBezTo>
                  <a:pt x="21757" y="19594"/>
                  <a:pt x="21757" y="19594"/>
                  <a:pt x="21758" y="19594"/>
                </a:cubicBezTo>
                <a:cubicBezTo>
                  <a:pt x="21782" y="19594"/>
                  <a:pt x="21806" y="19325"/>
                  <a:pt x="21818" y="18835"/>
                </a:cubicBezTo>
                <a:cubicBezTo>
                  <a:pt x="21834" y="18334"/>
                  <a:pt x="21843" y="17592"/>
                  <a:pt x="21851" y="16644"/>
                </a:cubicBezTo>
                <a:cubicBezTo>
                  <a:pt x="21855" y="16168"/>
                  <a:pt x="21855" y="15659"/>
                  <a:pt x="21859" y="15064"/>
                </a:cubicBezTo>
                <a:cubicBezTo>
                  <a:pt x="21863" y="14457"/>
                  <a:pt x="21859" y="13817"/>
                  <a:pt x="21855" y="13148"/>
                </a:cubicBezTo>
                <a:cubicBezTo>
                  <a:pt x="21851" y="12483"/>
                  <a:pt x="21847" y="11786"/>
                  <a:pt x="21843" y="11096"/>
                </a:cubicBezTo>
                <a:cubicBezTo>
                  <a:pt x="21843" y="10407"/>
                  <a:pt x="21847" y="9656"/>
                  <a:pt x="21851" y="8839"/>
                </a:cubicBezTo>
                <a:cubicBezTo>
                  <a:pt x="21859" y="8035"/>
                  <a:pt x="21859" y="7120"/>
                  <a:pt x="21859" y="6213"/>
                </a:cubicBezTo>
                <a:cubicBezTo>
                  <a:pt x="21859" y="5327"/>
                  <a:pt x="21855" y="4412"/>
                  <a:pt x="21855" y="3468"/>
                </a:cubicBezTo>
                <a:cubicBezTo>
                  <a:pt x="21855" y="2996"/>
                  <a:pt x="21855" y="2516"/>
                  <a:pt x="21855" y="2028"/>
                </a:cubicBezTo>
                <a:cubicBezTo>
                  <a:pt x="21851" y="1527"/>
                  <a:pt x="21851" y="1023"/>
                  <a:pt x="21847" y="522"/>
                </a:cubicBezTo>
                <a:cubicBezTo>
                  <a:pt x="21843" y="350"/>
                  <a:pt x="21843" y="181"/>
                  <a:pt x="21843" y="9"/>
                </a:cubicBezTo>
                <a:lnTo>
                  <a:pt x="20620" y="17"/>
                </a:lnTo>
                <a:lnTo>
                  <a:pt x="19393" y="21"/>
                </a:lnTo>
                <a:lnTo>
                  <a:pt x="16266" y="5"/>
                </a:lnTo>
                <a:cubicBezTo>
                  <a:pt x="15905" y="5"/>
                  <a:pt x="15529" y="3"/>
                  <a:pt x="15148" y="3"/>
                </a:cubicBezTo>
                <a:cubicBezTo>
                  <a:pt x="14957" y="3"/>
                  <a:pt x="14764" y="4"/>
                  <a:pt x="14572" y="5"/>
                </a:cubicBezTo>
                <a:lnTo>
                  <a:pt x="12910" y="21"/>
                </a:lnTo>
                <a:cubicBezTo>
                  <a:pt x="12368" y="30"/>
                  <a:pt x="11843" y="38"/>
                  <a:pt x="11330" y="38"/>
                </a:cubicBezTo>
                <a:lnTo>
                  <a:pt x="9701" y="38"/>
                </a:lnTo>
                <a:lnTo>
                  <a:pt x="6361" y="26"/>
                </a:lnTo>
                <a:lnTo>
                  <a:pt x="321" y="1"/>
                </a:ln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2"/>
          <p:cNvSpPr/>
          <p:nvPr/>
        </p:nvSpPr>
        <p:spPr>
          <a:xfrm>
            <a:off x="7172725" y="1702231"/>
            <a:ext cx="546700" cy="495475"/>
          </a:xfrm>
          <a:custGeom>
            <a:avLst/>
            <a:gdLst/>
            <a:ahLst/>
            <a:cxnLst/>
            <a:rect l="l" t="t" r="r" b="b"/>
            <a:pathLst>
              <a:path w="21868" h="19819" extrusionOk="0">
                <a:moveTo>
                  <a:pt x="103" y="1"/>
                </a:moveTo>
                <a:lnTo>
                  <a:pt x="91" y="2738"/>
                </a:lnTo>
                <a:cubicBezTo>
                  <a:pt x="83" y="3694"/>
                  <a:pt x="71" y="4658"/>
                  <a:pt x="62" y="5643"/>
                </a:cubicBezTo>
                <a:cubicBezTo>
                  <a:pt x="46" y="7641"/>
                  <a:pt x="34" y="9414"/>
                  <a:pt x="17" y="11297"/>
                </a:cubicBezTo>
                <a:cubicBezTo>
                  <a:pt x="17" y="12274"/>
                  <a:pt x="25" y="13172"/>
                  <a:pt x="25" y="13997"/>
                </a:cubicBezTo>
                <a:cubicBezTo>
                  <a:pt x="30" y="14408"/>
                  <a:pt x="30" y="14801"/>
                  <a:pt x="25" y="15175"/>
                </a:cubicBezTo>
                <a:cubicBezTo>
                  <a:pt x="25" y="15593"/>
                  <a:pt x="21" y="16004"/>
                  <a:pt x="21" y="16406"/>
                </a:cubicBezTo>
                <a:cubicBezTo>
                  <a:pt x="13" y="17222"/>
                  <a:pt x="9" y="18006"/>
                  <a:pt x="5" y="18765"/>
                </a:cubicBezTo>
                <a:cubicBezTo>
                  <a:pt x="1" y="19114"/>
                  <a:pt x="1" y="19426"/>
                  <a:pt x="1" y="19705"/>
                </a:cubicBezTo>
                <a:lnTo>
                  <a:pt x="739" y="19717"/>
                </a:lnTo>
                <a:lnTo>
                  <a:pt x="1347" y="19725"/>
                </a:lnTo>
                <a:lnTo>
                  <a:pt x="3349" y="19762"/>
                </a:lnTo>
                <a:cubicBezTo>
                  <a:pt x="4010" y="19771"/>
                  <a:pt x="4724" y="19775"/>
                  <a:pt x="5343" y="19775"/>
                </a:cubicBezTo>
                <a:cubicBezTo>
                  <a:pt x="6578" y="19771"/>
                  <a:pt x="7502" y="19754"/>
                  <a:pt x="8207" y="19754"/>
                </a:cubicBezTo>
                <a:cubicBezTo>
                  <a:pt x="8893" y="19754"/>
                  <a:pt x="9418" y="19762"/>
                  <a:pt x="9812" y="19766"/>
                </a:cubicBezTo>
                <a:cubicBezTo>
                  <a:pt x="10620" y="19779"/>
                  <a:pt x="11465" y="19799"/>
                  <a:pt x="12348" y="19807"/>
                </a:cubicBezTo>
                <a:lnTo>
                  <a:pt x="13016" y="19816"/>
                </a:lnTo>
                <a:lnTo>
                  <a:pt x="14723" y="19816"/>
                </a:lnTo>
                <a:cubicBezTo>
                  <a:pt x="15323" y="19817"/>
                  <a:pt x="15893" y="19818"/>
                  <a:pt x="16430" y="19818"/>
                </a:cubicBezTo>
                <a:cubicBezTo>
                  <a:pt x="17188" y="19818"/>
                  <a:pt x="17881" y="19816"/>
                  <a:pt x="18498" y="19812"/>
                </a:cubicBezTo>
                <a:cubicBezTo>
                  <a:pt x="19553" y="19803"/>
                  <a:pt x="20390" y="19795"/>
                  <a:pt x="20964" y="19779"/>
                </a:cubicBezTo>
                <a:cubicBezTo>
                  <a:pt x="21539" y="19766"/>
                  <a:pt x="21855" y="19750"/>
                  <a:pt x="21859" y="19729"/>
                </a:cubicBezTo>
                <a:cubicBezTo>
                  <a:pt x="21867" y="19709"/>
                  <a:pt x="21564" y="19688"/>
                  <a:pt x="21001" y="19668"/>
                </a:cubicBezTo>
                <a:cubicBezTo>
                  <a:pt x="20439" y="19652"/>
                  <a:pt x="19614" y="19631"/>
                  <a:pt x="18572" y="19615"/>
                </a:cubicBezTo>
                <a:lnTo>
                  <a:pt x="14826" y="19557"/>
                </a:lnTo>
                <a:lnTo>
                  <a:pt x="13718" y="19545"/>
                </a:lnTo>
                <a:lnTo>
                  <a:pt x="13148" y="19537"/>
                </a:lnTo>
                <a:lnTo>
                  <a:pt x="12631" y="19533"/>
                </a:lnTo>
                <a:lnTo>
                  <a:pt x="10185" y="19483"/>
                </a:lnTo>
                <a:cubicBezTo>
                  <a:pt x="9818" y="19480"/>
                  <a:pt x="9238" y="19470"/>
                  <a:pt x="8503" y="19470"/>
                </a:cubicBezTo>
                <a:cubicBezTo>
                  <a:pt x="8384" y="19470"/>
                  <a:pt x="8261" y="19470"/>
                  <a:pt x="8134" y="19471"/>
                </a:cubicBezTo>
                <a:cubicBezTo>
                  <a:pt x="7243" y="19475"/>
                  <a:pt x="6234" y="19491"/>
                  <a:pt x="5216" y="19500"/>
                </a:cubicBezTo>
                <a:cubicBezTo>
                  <a:pt x="5131" y="19500"/>
                  <a:pt x="5045" y="19500"/>
                  <a:pt x="4958" y="19500"/>
                </a:cubicBezTo>
                <a:cubicBezTo>
                  <a:pt x="4041" y="19500"/>
                  <a:pt x="2966" y="19481"/>
                  <a:pt x="1622" y="19463"/>
                </a:cubicBezTo>
                <a:lnTo>
                  <a:pt x="460" y="19450"/>
                </a:lnTo>
                <a:lnTo>
                  <a:pt x="259" y="19450"/>
                </a:lnTo>
                <a:lnTo>
                  <a:pt x="263" y="18790"/>
                </a:lnTo>
                <a:cubicBezTo>
                  <a:pt x="263" y="18018"/>
                  <a:pt x="268" y="17226"/>
                  <a:pt x="272" y="16406"/>
                </a:cubicBezTo>
                <a:cubicBezTo>
                  <a:pt x="272" y="15987"/>
                  <a:pt x="276" y="15569"/>
                  <a:pt x="276" y="15138"/>
                </a:cubicBezTo>
                <a:cubicBezTo>
                  <a:pt x="276" y="14674"/>
                  <a:pt x="272" y="14219"/>
                  <a:pt x="272" y="13772"/>
                </a:cubicBezTo>
                <a:cubicBezTo>
                  <a:pt x="263" y="12877"/>
                  <a:pt x="255" y="12011"/>
                  <a:pt x="255" y="11178"/>
                </a:cubicBezTo>
                <a:cubicBezTo>
                  <a:pt x="259" y="9381"/>
                  <a:pt x="268" y="7510"/>
                  <a:pt x="276" y="5590"/>
                </a:cubicBezTo>
                <a:cubicBezTo>
                  <a:pt x="284" y="4638"/>
                  <a:pt x="288" y="3653"/>
                  <a:pt x="292" y="2631"/>
                </a:cubicBezTo>
                <a:lnTo>
                  <a:pt x="296" y="190"/>
                </a:lnTo>
                <a:lnTo>
                  <a:pt x="493" y="190"/>
                </a:lnTo>
                <a:lnTo>
                  <a:pt x="6554" y="194"/>
                </a:lnTo>
                <a:lnTo>
                  <a:pt x="9898" y="194"/>
                </a:lnTo>
                <a:cubicBezTo>
                  <a:pt x="10267" y="194"/>
                  <a:pt x="10633" y="196"/>
                  <a:pt x="11012" y="196"/>
                </a:cubicBezTo>
                <a:cubicBezTo>
                  <a:pt x="11201" y="196"/>
                  <a:pt x="11394" y="195"/>
                  <a:pt x="11593" y="194"/>
                </a:cubicBezTo>
                <a:lnTo>
                  <a:pt x="13267" y="177"/>
                </a:lnTo>
                <a:cubicBezTo>
                  <a:pt x="13804" y="169"/>
                  <a:pt x="14329" y="165"/>
                  <a:pt x="14838" y="165"/>
                </a:cubicBezTo>
                <a:cubicBezTo>
                  <a:pt x="15004" y="164"/>
                  <a:pt x="15172" y="163"/>
                  <a:pt x="15342" y="163"/>
                </a:cubicBezTo>
                <a:cubicBezTo>
                  <a:pt x="15682" y="163"/>
                  <a:pt x="16030" y="165"/>
                  <a:pt x="16377" y="165"/>
                </a:cubicBezTo>
                <a:cubicBezTo>
                  <a:pt x="17419" y="173"/>
                  <a:pt x="18470" y="186"/>
                  <a:pt x="19532" y="190"/>
                </a:cubicBezTo>
                <a:lnTo>
                  <a:pt x="20722" y="190"/>
                </a:lnTo>
                <a:lnTo>
                  <a:pt x="21670" y="186"/>
                </a:lnTo>
                <a:lnTo>
                  <a:pt x="21670" y="378"/>
                </a:lnTo>
                <a:lnTo>
                  <a:pt x="21670" y="735"/>
                </a:lnTo>
                <a:lnTo>
                  <a:pt x="21670" y="2163"/>
                </a:lnTo>
                <a:cubicBezTo>
                  <a:pt x="21670" y="2643"/>
                  <a:pt x="21670" y="3115"/>
                  <a:pt x="21670" y="3583"/>
                </a:cubicBezTo>
                <a:cubicBezTo>
                  <a:pt x="21666" y="4519"/>
                  <a:pt x="21662" y="5425"/>
                  <a:pt x="21662" y="6299"/>
                </a:cubicBezTo>
                <a:cubicBezTo>
                  <a:pt x="21662" y="7153"/>
                  <a:pt x="21654" y="7961"/>
                  <a:pt x="21646" y="8770"/>
                </a:cubicBezTo>
                <a:cubicBezTo>
                  <a:pt x="21637" y="9578"/>
                  <a:pt x="21629" y="10390"/>
                  <a:pt x="21629" y="11166"/>
                </a:cubicBezTo>
                <a:cubicBezTo>
                  <a:pt x="21633" y="11937"/>
                  <a:pt x="21637" y="12647"/>
                  <a:pt x="21641" y="13300"/>
                </a:cubicBezTo>
                <a:cubicBezTo>
                  <a:pt x="21646" y="13952"/>
                  <a:pt x="21650" y="14543"/>
                  <a:pt x="21654" y="15080"/>
                </a:cubicBezTo>
                <a:cubicBezTo>
                  <a:pt x="21658" y="15630"/>
                  <a:pt x="21662" y="16160"/>
                  <a:pt x="21662" y="16627"/>
                </a:cubicBezTo>
                <a:cubicBezTo>
                  <a:pt x="21670" y="17567"/>
                  <a:pt x="21683" y="18306"/>
                  <a:pt x="21695" y="18810"/>
                </a:cubicBezTo>
                <a:cubicBezTo>
                  <a:pt x="21711" y="19315"/>
                  <a:pt x="21732" y="19586"/>
                  <a:pt x="21756" y="19594"/>
                </a:cubicBezTo>
                <a:cubicBezTo>
                  <a:pt x="21757" y="19594"/>
                  <a:pt x="21757" y="19594"/>
                  <a:pt x="21758" y="19594"/>
                </a:cubicBezTo>
                <a:cubicBezTo>
                  <a:pt x="21782" y="19594"/>
                  <a:pt x="21806" y="19325"/>
                  <a:pt x="21818" y="18835"/>
                </a:cubicBezTo>
                <a:cubicBezTo>
                  <a:pt x="21834" y="18334"/>
                  <a:pt x="21843" y="17592"/>
                  <a:pt x="21851" y="16644"/>
                </a:cubicBezTo>
                <a:cubicBezTo>
                  <a:pt x="21855" y="16168"/>
                  <a:pt x="21855" y="15659"/>
                  <a:pt x="21859" y="15064"/>
                </a:cubicBezTo>
                <a:cubicBezTo>
                  <a:pt x="21863" y="14457"/>
                  <a:pt x="21859" y="13817"/>
                  <a:pt x="21855" y="13148"/>
                </a:cubicBezTo>
                <a:cubicBezTo>
                  <a:pt x="21851" y="12483"/>
                  <a:pt x="21847" y="11786"/>
                  <a:pt x="21843" y="11096"/>
                </a:cubicBezTo>
                <a:cubicBezTo>
                  <a:pt x="21843" y="10407"/>
                  <a:pt x="21847" y="9656"/>
                  <a:pt x="21851" y="8839"/>
                </a:cubicBezTo>
                <a:cubicBezTo>
                  <a:pt x="21859" y="8035"/>
                  <a:pt x="21859" y="7120"/>
                  <a:pt x="21859" y="6213"/>
                </a:cubicBezTo>
                <a:cubicBezTo>
                  <a:pt x="21859" y="5327"/>
                  <a:pt x="21855" y="4412"/>
                  <a:pt x="21855" y="3468"/>
                </a:cubicBezTo>
                <a:cubicBezTo>
                  <a:pt x="21855" y="2996"/>
                  <a:pt x="21855" y="2516"/>
                  <a:pt x="21855" y="2028"/>
                </a:cubicBezTo>
                <a:cubicBezTo>
                  <a:pt x="21851" y="1527"/>
                  <a:pt x="21851" y="1023"/>
                  <a:pt x="21847" y="522"/>
                </a:cubicBezTo>
                <a:cubicBezTo>
                  <a:pt x="21843" y="350"/>
                  <a:pt x="21843" y="181"/>
                  <a:pt x="21843" y="9"/>
                </a:cubicBezTo>
                <a:lnTo>
                  <a:pt x="20620" y="17"/>
                </a:lnTo>
                <a:lnTo>
                  <a:pt x="19393" y="21"/>
                </a:lnTo>
                <a:lnTo>
                  <a:pt x="16266" y="5"/>
                </a:lnTo>
                <a:cubicBezTo>
                  <a:pt x="15905" y="5"/>
                  <a:pt x="15529" y="3"/>
                  <a:pt x="15148" y="3"/>
                </a:cubicBezTo>
                <a:cubicBezTo>
                  <a:pt x="14957" y="3"/>
                  <a:pt x="14764" y="4"/>
                  <a:pt x="14572" y="5"/>
                </a:cubicBezTo>
                <a:lnTo>
                  <a:pt x="12910" y="21"/>
                </a:lnTo>
                <a:cubicBezTo>
                  <a:pt x="12368" y="30"/>
                  <a:pt x="11843" y="38"/>
                  <a:pt x="11330" y="38"/>
                </a:cubicBezTo>
                <a:lnTo>
                  <a:pt x="9701" y="38"/>
                </a:lnTo>
                <a:lnTo>
                  <a:pt x="6361" y="26"/>
                </a:lnTo>
                <a:lnTo>
                  <a:pt x="321" y="1"/>
                </a:lnTo>
                <a:close/>
              </a:path>
            </a:pathLst>
          </a:custGeom>
          <a:solidFill>
            <a:srgbClr val="5D3D1D"/>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68" name="Google Shape;368;p32"/>
          <p:cNvPicPr preferRelativeResize="0"/>
          <p:nvPr/>
        </p:nvPicPr>
        <p:blipFill>
          <a:blip r:embed="rId3">
            <a:alphaModFix/>
          </a:blip>
          <a:stretch>
            <a:fillRect/>
          </a:stretch>
        </p:blipFill>
        <p:spPr>
          <a:xfrm>
            <a:off x="2970650" y="4070575"/>
            <a:ext cx="3202850" cy="63470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2"/>
        <p:cNvGrpSpPr/>
        <p:nvPr/>
      </p:nvGrpSpPr>
      <p:grpSpPr>
        <a:xfrm>
          <a:off x="0" y="0"/>
          <a:ext cx="0" cy="0"/>
          <a:chOff x="0" y="0"/>
          <a:chExt cx="0" cy="0"/>
        </a:xfrm>
      </p:grpSpPr>
      <p:sp>
        <p:nvSpPr>
          <p:cNvPr id="373" name="Google Shape;373;p33"/>
          <p:cNvSpPr txBox="1">
            <a:spLocks noGrp="1"/>
          </p:cNvSpPr>
          <p:nvPr>
            <p:ph type="title"/>
          </p:nvPr>
        </p:nvSpPr>
        <p:spPr>
          <a:xfrm>
            <a:off x="2079250" y="368825"/>
            <a:ext cx="4985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FEATURES OF THE TOPIC</a:t>
            </a:r>
            <a:endParaRPr>
              <a:solidFill>
                <a:schemeClr val="dk1"/>
              </a:solidFill>
            </a:endParaRPr>
          </a:p>
        </p:txBody>
      </p:sp>
      <p:sp>
        <p:nvSpPr>
          <p:cNvPr id="374" name="Google Shape;374;p33"/>
          <p:cNvSpPr txBox="1">
            <a:spLocks noGrp="1"/>
          </p:cNvSpPr>
          <p:nvPr>
            <p:ph type="subTitle" idx="4294967295"/>
          </p:nvPr>
        </p:nvSpPr>
        <p:spPr>
          <a:xfrm>
            <a:off x="6661889" y="1693147"/>
            <a:ext cx="1899300" cy="7926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1400">
                <a:latin typeface="Livvic"/>
                <a:ea typeface="Livvic"/>
                <a:cs typeface="Livvic"/>
                <a:sym typeface="Livvic"/>
              </a:rPr>
              <a:t>It’</a:t>
            </a:r>
            <a:r>
              <a:rPr lang="en" sz="1400">
                <a:solidFill>
                  <a:schemeClr val="dk1"/>
                </a:solidFill>
                <a:latin typeface="Livvic"/>
                <a:ea typeface="Livvic"/>
                <a:cs typeface="Livvic"/>
                <a:sym typeface="Livvic"/>
              </a:rPr>
              <a:t>s the biggest planet in our Solar System</a:t>
            </a:r>
            <a:endParaRPr sz="1400">
              <a:solidFill>
                <a:schemeClr val="dk1"/>
              </a:solidFill>
              <a:latin typeface="Livvic"/>
              <a:ea typeface="Livvic"/>
              <a:cs typeface="Livvic"/>
              <a:sym typeface="Livvic"/>
            </a:endParaRPr>
          </a:p>
        </p:txBody>
      </p:sp>
      <p:sp>
        <p:nvSpPr>
          <p:cNvPr id="375" name="Google Shape;375;p33"/>
          <p:cNvSpPr txBox="1">
            <a:spLocks noGrp="1"/>
          </p:cNvSpPr>
          <p:nvPr>
            <p:ph type="ctrTitle" idx="4294967295"/>
          </p:nvPr>
        </p:nvSpPr>
        <p:spPr>
          <a:xfrm>
            <a:off x="6566864" y="3222814"/>
            <a:ext cx="1225800" cy="48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rPr>
              <a:t>VENUS</a:t>
            </a:r>
            <a:endParaRPr sz="2000">
              <a:solidFill>
                <a:schemeClr val="dk1"/>
              </a:solidFill>
            </a:endParaRPr>
          </a:p>
        </p:txBody>
      </p:sp>
      <p:sp>
        <p:nvSpPr>
          <p:cNvPr id="376" name="Google Shape;376;p33"/>
          <p:cNvSpPr txBox="1">
            <a:spLocks noGrp="1"/>
          </p:cNvSpPr>
          <p:nvPr>
            <p:ph type="subTitle" idx="4294967295"/>
          </p:nvPr>
        </p:nvSpPr>
        <p:spPr>
          <a:xfrm>
            <a:off x="6566864" y="3549610"/>
            <a:ext cx="1899300" cy="7773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 sz="1400">
                <a:solidFill>
                  <a:schemeClr val="dk1"/>
                </a:solidFill>
                <a:latin typeface="Livvic"/>
                <a:ea typeface="Livvic"/>
                <a:cs typeface="Livvic"/>
                <a:sym typeface="Livvic"/>
              </a:rPr>
              <a:t>Venus </a:t>
            </a:r>
            <a:r>
              <a:rPr lang="en" sz="1400">
                <a:latin typeface="Livvic"/>
                <a:ea typeface="Livvic"/>
                <a:cs typeface="Livvic"/>
                <a:sym typeface="Livvic"/>
              </a:rPr>
              <a:t>is the second planet from the Sun</a:t>
            </a:r>
            <a:endParaRPr sz="1400">
              <a:solidFill>
                <a:schemeClr val="dk1"/>
              </a:solidFill>
              <a:latin typeface="Livvic"/>
              <a:ea typeface="Livvic"/>
              <a:cs typeface="Livvic"/>
              <a:sym typeface="Livvic"/>
            </a:endParaRPr>
          </a:p>
        </p:txBody>
      </p:sp>
      <p:sp>
        <p:nvSpPr>
          <p:cNvPr id="377" name="Google Shape;377;p33"/>
          <p:cNvSpPr txBox="1">
            <a:spLocks noGrp="1"/>
          </p:cNvSpPr>
          <p:nvPr>
            <p:ph type="ctrTitle" idx="4294967295"/>
          </p:nvPr>
        </p:nvSpPr>
        <p:spPr>
          <a:xfrm>
            <a:off x="1043514" y="1258375"/>
            <a:ext cx="1475700" cy="43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rPr>
              <a:t>MARS</a:t>
            </a:r>
            <a:endParaRPr sz="2000">
              <a:solidFill>
                <a:schemeClr val="dk1"/>
              </a:solidFill>
            </a:endParaRPr>
          </a:p>
        </p:txBody>
      </p:sp>
      <p:sp>
        <p:nvSpPr>
          <p:cNvPr id="378" name="Google Shape;378;p33"/>
          <p:cNvSpPr txBox="1">
            <a:spLocks noGrp="1"/>
          </p:cNvSpPr>
          <p:nvPr>
            <p:ph type="subTitle" idx="4294967295"/>
          </p:nvPr>
        </p:nvSpPr>
        <p:spPr>
          <a:xfrm>
            <a:off x="619914" y="1581772"/>
            <a:ext cx="1899300" cy="7926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400">
                <a:solidFill>
                  <a:schemeClr val="dk1"/>
                </a:solidFill>
                <a:latin typeface="Livvic"/>
                <a:ea typeface="Livvic"/>
                <a:cs typeface="Livvic"/>
                <a:sym typeface="Livvic"/>
              </a:rPr>
              <a:t>Despite being red, Mars is a cold place</a:t>
            </a:r>
            <a:endParaRPr sz="1400">
              <a:solidFill>
                <a:schemeClr val="dk1"/>
              </a:solidFill>
              <a:latin typeface="Livvic"/>
              <a:ea typeface="Livvic"/>
              <a:cs typeface="Livvic"/>
              <a:sym typeface="Livvic"/>
            </a:endParaRPr>
          </a:p>
        </p:txBody>
      </p:sp>
      <p:sp>
        <p:nvSpPr>
          <p:cNvPr id="379" name="Google Shape;379;p33"/>
          <p:cNvSpPr txBox="1">
            <a:spLocks noGrp="1"/>
          </p:cNvSpPr>
          <p:nvPr>
            <p:ph type="ctrTitle" idx="4294967295"/>
          </p:nvPr>
        </p:nvSpPr>
        <p:spPr>
          <a:xfrm>
            <a:off x="6661889" y="1362551"/>
            <a:ext cx="1225800" cy="43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a:t>JUPITER</a:t>
            </a:r>
            <a:endParaRPr sz="2000"/>
          </a:p>
        </p:txBody>
      </p:sp>
      <p:sp>
        <p:nvSpPr>
          <p:cNvPr id="380" name="Google Shape;380;p33"/>
          <p:cNvSpPr txBox="1">
            <a:spLocks noGrp="1"/>
          </p:cNvSpPr>
          <p:nvPr>
            <p:ph type="ctrTitle" idx="4294967295"/>
          </p:nvPr>
        </p:nvSpPr>
        <p:spPr>
          <a:xfrm>
            <a:off x="1043514" y="2797992"/>
            <a:ext cx="1475700" cy="43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rPr>
              <a:t>MERCURY</a:t>
            </a:r>
            <a:endParaRPr sz="2000">
              <a:solidFill>
                <a:schemeClr val="dk1"/>
              </a:solidFill>
            </a:endParaRPr>
          </a:p>
        </p:txBody>
      </p:sp>
      <p:sp>
        <p:nvSpPr>
          <p:cNvPr id="381" name="Google Shape;381;p33"/>
          <p:cNvSpPr txBox="1">
            <a:spLocks noGrp="1"/>
          </p:cNvSpPr>
          <p:nvPr>
            <p:ph type="subTitle" idx="4294967295"/>
          </p:nvPr>
        </p:nvSpPr>
        <p:spPr>
          <a:xfrm>
            <a:off x="619914" y="3110610"/>
            <a:ext cx="1899300" cy="7773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Clr>
                <a:schemeClr val="dk1"/>
              </a:buClr>
              <a:buSzPts val="1100"/>
              <a:buFont typeface="Arial"/>
              <a:buNone/>
            </a:pPr>
            <a:r>
              <a:rPr lang="en" sz="1400">
                <a:latin typeface="Livvic"/>
                <a:ea typeface="Livvic"/>
                <a:cs typeface="Livvic"/>
                <a:sym typeface="Livvic"/>
              </a:rPr>
              <a:t>It’</a:t>
            </a:r>
            <a:r>
              <a:rPr lang="en" sz="1400">
                <a:solidFill>
                  <a:schemeClr val="dk1"/>
                </a:solidFill>
                <a:latin typeface="Livvic"/>
                <a:ea typeface="Livvic"/>
                <a:cs typeface="Livvic"/>
                <a:sym typeface="Livvic"/>
              </a:rPr>
              <a:t>s the closest planet to the Sun</a:t>
            </a:r>
            <a:endParaRPr sz="1400">
              <a:solidFill>
                <a:schemeClr val="dk1"/>
              </a:solidFill>
              <a:latin typeface="Livvic"/>
              <a:ea typeface="Livvic"/>
              <a:cs typeface="Livvic"/>
              <a:sym typeface="Livvic"/>
            </a:endParaRPr>
          </a:p>
        </p:txBody>
      </p:sp>
      <p:pic>
        <p:nvPicPr>
          <p:cNvPr id="382" name="Google Shape;382;p33"/>
          <p:cNvPicPr preferRelativeResize="0"/>
          <p:nvPr/>
        </p:nvPicPr>
        <p:blipFill>
          <a:blip r:embed="rId3">
            <a:alphaModFix/>
          </a:blip>
          <a:stretch>
            <a:fillRect/>
          </a:stretch>
        </p:blipFill>
        <p:spPr>
          <a:xfrm flipH="1">
            <a:off x="3342628" y="2347574"/>
            <a:ext cx="1122708" cy="2045975"/>
          </a:xfrm>
          <a:prstGeom prst="rect">
            <a:avLst/>
          </a:prstGeom>
          <a:noFill/>
          <a:ln>
            <a:noFill/>
          </a:ln>
        </p:spPr>
      </p:pic>
      <p:pic>
        <p:nvPicPr>
          <p:cNvPr id="383" name="Google Shape;383;p33"/>
          <p:cNvPicPr preferRelativeResize="0"/>
          <p:nvPr/>
        </p:nvPicPr>
        <p:blipFill>
          <a:blip r:embed="rId4">
            <a:alphaModFix/>
          </a:blip>
          <a:stretch>
            <a:fillRect/>
          </a:stretch>
        </p:blipFill>
        <p:spPr>
          <a:xfrm flipH="1">
            <a:off x="4548169" y="3577889"/>
            <a:ext cx="1199258" cy="860636"/>
          </a:xfrm>
          <a:prstGeom prst="rect">
            <a:avLst/>
          </a:prstGeom>
          <a:noFill/>
          <a:ln>
            <a:noFill/>
          </a:ln>
        </p:spPr>
      </p:pic>
      <p:pic>
        <p:nvPicPr>
          <p:cNvPr id="384" name="Google Shape;384;p33"/>
          <p:cNvPicPr preferRelativeResize="0"/>
          <p:nvPr/>
        </p:nvPicPr>
        <p:blipFill>
          <a:blip r:embed="rId5">
            <a:alphaModFix/>
          </a:blip>
          <a:stretch>
            <a:fillRect/>
          </a:stretch>
        </p:blipFill>
        <p:spPr>
          <a:xfrm>
            <a:off x="4497829" y="1476291"/>
            <a:ext cx="1560549" cy="1915892"/>
          </a:xfrm>
          <a:prstGeom prst="rect">
            <a:avLst/>
          </a:prstGeom>
          <a:noFill/>
          <a:ln>
            <a:noFill/>
          </a:ln>
        </p:spPr>
      </p:pic>
      <p:pic>
        <p:nvPicPr>
          <p:cNvPr id="385" name="Google Shape;385;p33"/>
          <p:cNvPicPr preferRelativeResize="0"/>
          <p:nvPr/>
        </p:nvPicPr>
        <p:blipFill>
          <a:blip r:embed="rId6">
            <a:alphaModFix/>
          </a:blip>
          <a:stretch>
            <a:fillRect/>
          </a:stretch>
        </p:blipFill>
        <p:spPr>
          <a:xfrm>
            <a:off x="3174282" y="1156750"/>
            <a:ext cx="1087476" cy="975589"/>
          </a:xfrm>
          <a:prstGeom prst="rect">
            <a:avLst/>
          </a:prstGeom>
          <a:noFill/>
          <a:ln>
            <a:noFill/>
          </a:ln>
        </p:spPr>
      </p:pic>
      <p:grpSp>
        <p:nvGrpSpPr>
          <p:cNvPr id="386" name="Google Shape;386;p33"/>
          <p:cNvGrpSpPr/>
          <p:nvPr/>
        </p:nvGrpSpPr>
        <p:grpSpPr>
          <a:xfrm>
            <a:off x="2697152" y="1362556"/>
            <a:ext cx="768828" cy="393727"/>
            <a:chOff x="902350" y="3187325"/>
            <a:chExt cx="195025" cy="99875"/>
          </a:xfrm>
        </p:grpSpPr>
        <p:sp>
          <p:nvSpPr>
            <p:cNvPr id="387" name="Google Shape;387;p33"/>
            <p:cNvSpPr/>
            <p:nvPr/>
          </p:nvSpPr>
          <p:spPr>
            <a:xfrm>
              <a:off x="1001150" y="3187750"/>
              <a:ext cx="94900" cy="94925"/>
            </a:xfrm>
            <a:custGeom>
              <a:avLst/>
              <a:gdLst/>
              <a:ahLst/>
              <a:cxnLst/>
              <a:rect l="l" t="t" r="r" b="b"/>
              <a:pathLst>
                <a:path w="3796" h="3797" extrusionOk="0">
                  <a:moveTo>
                    <a:pt x="0" y="0"/>
                  </a:moveTo>
                  <a:lnTo>
                    <a:pt x="0"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3"/>
            <p:cNvSpPr/>
            <p:nvPr/>
          </p:nvSpPr>
          <p:spPr>
            <a:xfrm>
              <a:off x="998775" y="3187325"/>
              <a:ext cx="98600" cy="99875"/>
            </a:xfrm>
            <a:custGeom>
              <a:avLst/>
              <a:gdLst/>
              <a:ahLst/>
              <a:cxnLst/>
              <a:rect l="l" t="t" r="r" b="b"/>
              <a:pathLst>
                <a:path w="3944" h="3995" extrusionOk="0">
                  <a:moveTo>
                    <a:pt x="3578" y="1"/>
                  </a:moveTo>
                  <a:cubicBezTo>
                    <a:pt x="3391" y="1"/>
                    <a:pt x="3205" y="19"/>
                    <a:pt x="3033" y="34"/>
                  </a:cubicBezTo>
                  <a:cubicBezTo>
                    <a:pt x="2939" y="42"/>
                    <a:pt x="2848" y="46"/>
                    <a:pt x="2758" y="46"/>
                  </a:cubicBezTo>
                  <a:cubicBezTo>
                    <a:pt x="2664" y="46"/>
                    <a:pt x="2569" y="42"/>
                    <a:pt x="2471" y="38"/>
                  </a:cubicBezTo>
                  <a:cubicBezTo>
                    <a:pt x="2278" y="30"/>
                    <a:pt x="2065" y="17"/>
                    <a:pt x="1851" y="17"/>
                  </a:cubicBezTo>
                  <a:lnTo>
                    <a:pt x="1236" y="22"/>
                  </a:lnTo>
                  <a:lnTo>
                    <a:pt x="83" y="9"/>
                  </a:lnTo>
                  <a:lnTo>
                    <a:pt x="70" y="1072"/>
                  </a:lnTo>
                  <a:cubicBezTo>
                    <a:pt x="66" y="1248"/>
                    <a:pt x="62" y="1421"/>
                    <a:pt x="62" y="1593"/>
                  </a:cubicBezTo>
                  <a:cubicBezTo>
                    <a:pt x="58" y="1753"/>
                    <a:pt x="50" y="1921"/>
                    <a:pt x="42" y="2086"/>
                  </a:cubicBezTo>
                  <a:cubicBezTo>
                    <a:pt x="33" y="2254"/>
                    <a:pt x="29" y="2430"/>
                    <a:pt x="29" y="2590"/>
                  </a:cubicBezTo>
                  <a:lnTo>
                    <a:pt x="29" y="3050"/>
                  </a:lnTo>
                  <a:cubicBezTo>
                    <a:pt x="29" y="3124"/>
                    <a:pt x="29" y="3198"/>
                    <a:pt x="29" y="3267"/>
                  </a:cubicBezTo>
                  <a:cubicBezTo>
                    <a:pt x="29" y="3333"/>
                    <a:pt x="25" y="3403"/>
                    <a:pt x="21" y="3464"/>
                  </a:cubicBezTo>
                  <a:cubicBezTo>
                    <a:pt x="17" y="3526"/>
                    <a:pt x="17" y="3587"/>
                    <a:pt x="13" y="3649"/>
                  </a:cubicBezTo>
                  <a:cubicBezTo>
                    <a:pt x="9" y="3735"/>
                    <a:pt x="5" y="3821"/>
                    <a:pt x="1" y="3907"/>
                  </a:cubicBezTo>
                  <a:lnTo>
                    <a:pt x="66" y="3911"/>
                  </a:lnTo>
                  <a:lnTo>
                    <a:pt x="333" y="3924"/>
                  </a:lnTo>
                  <a:lnTo>
                    <a:pt x="432" y="3928"/>
                  </a:lnTo>
                  <a:lnTo>
                    <a:pt x="518" y="3928"/>
                  </a:lnTo>
                  <a:lnTo>
                    <a:pt x="846" y="3936"/>
                  </a:lnTo>
                  <a:cubicBezTo>
                    <a:pt x="1051" y="3940"/>
                    <a:pt x="1228" y="3944"/>
                    <a:pt x="1375" y="3953"/>
                  </a:cubicBezTo>
                  <a:lnTo>
                    <a:pt x="1699" y="3953"/>
                  </a:lnTo>
                  <a:lnTo>
                    <a:pt x="2163" y="3969"/>
                  </a:lnTo>
                  <a:cubicBezTo>
                    <a:pt x="2245" y="3973"/>
                    <a:pt x="2323" y="3975"/>
                    <a:pt x="2397" y="3975"/>
                  </a:cubicBezTo>
                  <a:cubicBezTo>
                    <a:pt x="2471" y="3975"/>
                    <a:pt x="2541" y="3973"/>
                    <a:pt x="2606" y="3969"/>
                  </a:cubicBezTo>
                  <a:cubicBezTo>
                    <a:pt x="2738" y="3965"/>
                    <a:pt x="2857" y="3965"/>
                    <a:pt x="2959" y="3965"/>
                  </a:cubicBezTo>
                  <a:cubicBezTo>
                    <a:pt x="3058" y="3969"/>
                    <a:pt x="3160" y="3973"/>
                    <a:pt x="3255" y="3977"/>
                  </a:cubicBezTo>
                  <a:cubicBezTo>
                    <a:pt x="3406" y="3987"/>
                    <a:pt x="3539" y="3995"/>
                    <a:pt x="3643" y="3995"/>
                  </a:cubicBezTo>
                  <a:cubicBezTo>
                    <a:pt x="3665" y="3995"/>
                    <a:pt x="3686" y="3994"/>
                    <a:pt x="3706" y="3994"/>
                  </a:cubicBezTo>
                  <a:cubicBezTo>
                    <a:pt x="3817" y="3989"/>
                    <a:pt x="3878" y="3981"/>
                    <a:pt x="3886" y="3961"/>
                  </a:cubicBezTo>
                  <a:cubicBezTo>
                    <a:pt x="3891" y="3936"/>
                    <a:pt x="3841" y="3916"/>
                    <a:pt x="3747" y="3887"/>
                  </a:cubicBezTo>
                  <a:cubicBezTo>
                    <a:pt x="3612" y="3846"/>
                    <a:pt x="3468" y="3809"/>
                    <a:pt x="3328" y="3784"/>
                  </a:cubicBezTo>
                  <a:cubicBezTo>
                    <a:pt x="3234" y="3764"/>
                    <a:pt x="3123" y="3743"/>
                    <a:pt x="2996" y="3731"/>
                  </a:cubicBezTo>
                  <a:cubicBezTo>
                    <a:pt x="2873" y="3719"/>
                    <a:pt x="2738" y="3715"/>
                    <a:pt x="2606" y="3710"/>
                  </a:cubicBezTo>
                  <a:cubicBezTo>
                    <a:pt x="2471" y="3706"/>
                    <a:pt x="2335" y="3702"/>
                    <a:pt x="2204" y="3694"/>
                  </a:cubicBezTo>
                  <a:cubicBezTo>
                    <a:pt x="2061" y="3686"/>
                    <a:pt x="1905" y="3678"/>
                    <a:pt x="1740" y="3674"/>
                  </a:cubicBezTo>
                  <a:lnTo>
                    <a:pt x="1400" y="3661"/>
                  </a:lnTo>
                  <a:cubicBezTo>
                    <a:pt x="1252" y="3657"/>
                    <a:pt x="1072" y="3653"/>
                    <a:pt x="862" y="3653"/>
                  </a:cubicBezTo>
                  <a:lnTo>
                    <a:pt x="526" y="3649"/>
                  </a:lnTo>
                  <a:lnTo>
                    <a:pt x="280" y="3649"/>
                  </a:lnTo>
                  <a:lnTo>
                    <a:pt x="267" y="3645"/>
                  </a:lnTo>
                  <a:lnTo>
                    <a:pt x="259" y="3641"/>
                  </a:lnTo>
                  <a:cubicBezTo>
                    <a:pt x="263" y="3632"/>
                    <a:pt x="263" y="3628"/>
                    <a:pt x="267" y="3620"/>
                  </a:cubicBezTo>
                  <a:lnTo>
                    <a:pt x="267" y="3608"/>
                  </a:lnTo>
                  <a:lnTo>
                    <a:pt x="267" y="3567"/>
                  </a:lnTo>
                  <a:lnTo>
                    <a:pt x="271" y="3477"/>
                  </a:lnTo>
                  <a:cubicBezTo>
                    <a:pt x="276" y="3329"/>
                    <a:pt x="276" y="3169"/>
                    <a:pt x="271" y="3021"/>
                  </a:cubicBezTo>
                  <a:cubicBezTo>
                    <a:pt x="267" y="2873"/>
                    <a:pt x="263" y="2717"/>
                    <a:pt x="263" y="2557"/>
                  </a:cubicBezTo>
                  <a:cubicBezTo>
                    <a:pt x="259" y="2401"/>
                    <a:pt x="263" y="2250"/>
                    <a:pt x="267" y="2086"/>
                  </a:cubicBezTo>
                  <a:cubicBezTo>
                    <a:pt x="271" y="1921"/>
                    <a:pt x="276" y="1745"/>
                    <a:pt x="276" y="1560"/>
                  </a:cubicBezTo>
                  <a:cubicBezTo>
                    <a:pt x="271" y="1388"/>
                    <a:pt x="271" y="1212"/>
                    <a:pt x="271" y="1035"/>
                  </a:cubicBezTo>
                  <a:cubicBezTo>
                    <a:pt x="271" y="871"/>
                    <a:pt x="267" y="703"/>
                    <a:pt x="267" y="535"/>
                  </a:cubicBezTo>
                  <a:lnTo>
                    <a:pt x="267" y="280"/>
                  </a:lnTo>
                  <a:lnTo>
                    <a:pt x="267" y="202"/>
                  </a:lnTo>
                  <a:lnTo>
                    <a:pt x="267" y="194"/>
                  </a:lnTo>
                  <a:lnTo>
                    <a:pt x="382" y="194"/>
                  </a:lnTo>
                  <a:lnTo>
                    <a:pt x="678" y="190"/>
                  </a:lnTo>
                  <a:lnTo>
                    <a:pt x="1277" y="186"/>
                  </a:lnTo>
                  <a:cubicBezTo>
                    <a:pt x="1486" y="178"/>
                    <a:pt x="1695" y="173"/>
                    <a:pt x="1888" y="169"/>
                  </a:cubicBezTo>
                  <a:cubicBezTo>
                    <a:pt x="2085" y="169"/>
                    <a:pt x="2278" y="182"/>
                    <a:pt x="2483" y="190"/>
                  </a:cubicBezTo>
                  <a:cubicBezTo>
                    <a:pt x="2586" y="198"/>
                    <a:pt x="2688" y="198"/>
                    <a:pt x="2795" y="198"/>
                  </a:cubicBezTo>
                  <a:cubicBezTo>
                    <a:pt x="2902" y="198"/>
                    <a:pt x="3004" y="190"/>
                    <a:pt x="3103" y="182"/>
                  </a:cubicBezTo>
                  <a:cubicBezTo>
                    <a:pt x="3256" y="168"/>
                    <a:pt x="3409" y="160"/>
                    <a:pt x="3559" y="160"/>
                  </a:cubicBezTo>
                  <a:cubicBezTo>
                    <a:pt x="3590" y="160"/>
                    <a:pt x="3622" y="160"/>
                    <a:pt x="3653" y="161"/>
                  </a:cubicBezTo>
                  <a:lnTo>
                    <a:pt x="3714" y="161"/>
                  </a:lnTo>
                  <a:cubicBezTo>
                    <a:pt x="3722" y="161"/>
                    <a:pt x="3726" y="165"/>
                    <a:pt x="3735" y="165"/>
                  </a:cubicBezTo>
                  <a:cubicBezTo>
                    <a:pt x="3731" y="182"/>
                    <a:pt x="3731" y="190"/>
                    <a:pt x="3726" y="202"/>
                  </a:cubicBezTo>
                  <a:lnTo>
                    <a:pt x="3726" y="214"/>
                  </a:lnTo>
                  <a:lnTo>
                    <a:pt x="3726" y="251"/>
                  </a:lnTo>
                  <a:lnTo>
                    <a:pt x="3722" y="333"/>
                  </a:lnTo>
                  <a:cubicBezTo>
                    <a:pt x="3714" y="522"/>
                    <a:pt x="3714" y="703"/>
                    <a:pt x="3722" y="879"/>
                  </a:cubicBezTo>
                  <a:cubicBezTo>
                    <a:pt x="3726" y="1052"/>
                    <a:pt x="3726" y="1212"/>
                    <a:pt x="3726" y="1372"/>
                  </a:cubicBezTo>
                  <a:cubicBezTo>
                    <a:pt x="3726" y="1540"/>
                    <a:pt x="3731" y="1696"/>
                    <a:pt x="3735" y="1843"/>
                  </a:cubicBezTo>
                  <a:cubicBezTo>
                    <a:pt x="3735" y="1991"/>
                    <a:pt x="3739" y="2131"/>
                    <a:pt x="3735" y="2258"/>
                  </a:cubicBezTo>
                  <a:cubicBezTo>
                    <a:pt x="3735" y="2385"/>
                    <a:pt x="3726" y="2508"/>
                    <a:pt x="3722" y="2631"/>
                  </a:cubicBezTo>
                  <a:cubicBezTo>
                    <a:pt x="3718" y="2754"/>
                    <a:pt x="3714" y="2877"/>
                    <a:pt x="3718" y="2984"/>
                  </a:cubicBezTo>
                  <a:cubicBezTo>
                    <a:pt x="3722" y="3087"/>
                    <a:pt x="3726" y="3181"/>
                    <a:pt x="3731" y="3267"/>
                  </a:cubicBezTo>
                  <a:cubicBezTo>
                    <a:pt x="3751" y="3612"/>
                    <a:pt x="3780" y="3813"/>
                    <a:pt x="3829" y="3813"/>
                  </a:cubicBezTo>
                  <a:cubicBezTo>
                    <a:pt x="3882" y="3813"/>
                    <a:pt x="3907" y="3616"/>
                    <a:pt x="3911" y="3271"/>
                  </a:cubicBezTo>
                  <a:cubicBezTo>
                    <a:pt x="3919" y="3185"/>
                    <a:pt x="3915" y="3079"/>
                    <a:pt x="3919" y="2984"/>
                  </a:cubicBezTo>
                  <a:cubicBezTo>
                    <a:pt x="3919" y="2890"/>
                    <a:pt x="3923" y="2783"/>
                    <a:pt x="3932" y="2664"/>
                  </a:cubicBezTo>
                  <a:cubicBezTo>
                    <a:pt x="3936" y="2541"/>
                    <a:pt x="3944" y="2414"/>
                    <a:pt x="3944" y="2262"/>
                  </a:cubicBezTo>
                  <a:cubicBezTo>
                    <a:pt x="3944" y="2114"/>
                    <a:pt x="3940" y="1971"/>
                    <a:pt x="3936" y="1815"/>
                  </a:cubicBezTo>
                  <a:cubicBezTo>
                    <a:pt x="3927" y="1663"/>
                    <a:pt x="3919" y="1507"/>
                    <a:pt x="3919" y="1355"/>
                  </a:cubicBezTo>
                  <a:cubicBezTo>
                    <a:pt x="3919" y="1183"/>
                    <a:pt x="3911" y="1015"/>
                    <a:pt x="3903" y="842"/>
                  </a:cubicBezTo>
                  <a:cubicBezTo>
                    <a:pt x="3895" y="670"/>
                    <a:pt x="3891" y="502"/>
                    <a:pt x="3895" y="329"/>
                  </a:cubicBezTo>
                  <a:cubicBezTo>
                    <a:pt x="3899" y="227"/>
                    <a:pt x="3903" y="120"/>
                    <a:pt x="3903" y="1"/>
                  </a:cubicBezTo>
                  <a:lnTo>
                    <a:pt x="3632" y="1"/>
                  </a:lnTo>
                  <a:cubicBezTo>
                    <a:pt x="3614" y="1"/>
                    <a:pt x="3596" y="1"/>
                    <a:pt x="357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3"/>
            <p:cNvSpPr/>
            <p:nvPr/>
          </p:nvSpPr>
          <p:spPr>
            <a:xfrm>
              <a:off x="902350" y="3235150"/>
              <a:ext cx="98825" cy="25"/>
            </a:xfrm>
            <a:custGeom>
              <a:avLst/>
              <a:gdLst/>
              <a:ahLst/>
              <a:cxnLst/>
              <a:rect l="l" t="t" r="r" b="b"/>
              <a:pathLst>
                <a:path w="3953" h="1" extrusionOk="0">
                  <a:moveTo>
                    <a:pt x="3952" y="0"/>
                  </a:moveTo>
                  <a:lnTo>
                    <a:pt x="1" y="0"/>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902350" y="3231350"/>
              <a:ext cx="98700" cy="7650"/>
            </a:xfrm>
            <a:custGeom>
              <a:avLst/>
              <a:gdLst/>
              <a:ahLst/>
              <a:cxnLst/>
              <a:rect l="l" t="t" r="r" b="b"/>
              <a:pathLst>
                <a:path w="3948" h="306" extrusionOk="0">
                  <a:moveTo>
                    <a:pt x="3497" y="0"/>
                  </a:moveTo>
                  <a:cubicBezTo>
                    <a:pt x="3460" y="4"/>
                    <a:pt x="3419" y="9"/>
                    <a:pt x="3382" y="9"/>
                  </a:cubicBezTo>
                  <a:lnTo>
                    <a:pt x="3152" y="25"/>
                  </a:lnTo>
                  <a:cubicBezTo>
                    <a:pt x="3094" y="37"/>
                    <a:pt x="3033" y="41"/>
                    <a:pt x="2975" y="46"/>
                  </a:cubicBezTo>
                  <a:cubicBezTo>
                    <a:pt x="2943" y="41"/>
                    <a:pt x="2910" y="33"/>
                    <a:pt x="2873" y="29"/>
                  </a:cubicBezTo>
                  <a:cubicBezTo>
                    <a:pt x="2832" y="29"/>
                    <a:pt x="2791" y="29"/>
                    <a:pt x="2754" y="37"/>
                  </a:cubicBezTo>
                  <a:cubicBezTo>
                    <a:pt x="2713" y="46"/>
                    <a:pt x="2672" y="50"/>
                    <a:pt x="2635" y="54"/>
                  </a:cubicBezTo>
                  <a:cubicBezTo>
                    <a:pt x="2594" y="50"/>
                    <a:pt x="2553" y="41"/>
                    <a:pt x="2512" y="29"/>
                  </a:cubicBezTo>
                  <a:cubicBezTo>
                    <a:pt x="2487" y="25"/>
                    <a:pt x="2467" y="21"/>
                    <a:pt x="2442" y="21"/>
                  </a:cubicBezTo>
                  <a:lnTo>
                    <a:pt x="2376" y="25"/>
                  </a:lnTo>
                  <a:lnTo>
                    <a:pt x="2237" y="33"/>
                  </a:lnTo>
                  <a:lnTo>
                    <a:pt x="2097" y="41"/>
                  </a:lnTo>
                  <a:cubicBezTo>
                    <a:pt x="2073" y="46"/>
                    <a:pt x="2048" y="46"/>
                    <a:pt x="2028" y="46"/>
                  </a:cubicBezTo>
                  <a:lnTo>
                    <a:pt x="1954" y="58"/>
                  </a:lnTo>
                  <a:cubicBezTo>
                    <a:pt x="1929" y="62"/>
                    <a:pt x="1905" y="66"/>
                    <a:pt x="1884" y="66"/>
                  </a:cubicBezTo>
                  <a:lnTo>
                    <a:pt x="1810" y="66"/>
                  </a:lnTo>
                  <a:lnTo>
                    <a:pt x="1667" y="70"/>
                  </a:lnTo>
                  <a:lnTo>
                    <a:pt x="1507" y="74"/>
                  </a:lnTo>
                  <a:lnTo>
                    <a:pt x="1351" y="82"/>
                  </a:lnTo>
                  <a:cubicBezTo>
                    <a:pt x="1297" y="82"/>
                    <a:pt x="1248" y="78"/>
                    <a:pt x="1195" y="78"/>
                  </a:cubicBezTo>
                  <a:lnTo>
                    <a:pt x="1121" y="74"/>
                  </a:lnTo>
                  <a:cubicBezTo>
                    <a:pt x="1092" y="74"/>
                    <a:pt x="1067" y="78"/>
                    <a:pt x="1043" y="82"/>
                  </a:cubicBezTo>
                  <a:cubicBezTo>
                    <a:pt x="1015" y="88"/>
                    <a:pt x="987" y="91"/>
                    <a:pt x="958" y="91"/>
                  </a:cubicBezTo>
                  <a:cubicBezTo>
                    <a:pt x="940" y="91"/>
                    <a:pt x="922" y="90"/>
                    <a:pt x="903" y="87"/>
                  </a:cubicBezTo>
                  <a:cubicBezTo>
                    <a:pt x="858" y="70"/>
                    <a:pt x="813" y="58"/>
                    <a:pt x="768" y="50"/>
                  </a:cubicBezTo>
                  <a:cubicBezTo>
                    <a:pt x="723" y="50"/>
                    <a:pt x="678" y="50"/>
                    <a:pt x="633" y="58"/>
                  </a:cubicBezTo>
                  <a:cubicBezTo>
                    <a:pt x="612" y="62"/>
                    <a:pt x="591" y="62"/>
                    <a:pt x="575" y="62"/>
                  </a:cubicBezTo>
                  <a:lnTo>
                    <a:pt x="304" y="62"/>
                  </a:lnTo>
                  <a:cubicBezTo>
                    <a:pt x="243" y="62"/>
                    <a:pt x="185" y="66"/>
                    <a:pt x="144" y="70"/>
                  </a:cubicBezTo>
                  <a:cubicBezTo>
                    <a:pt x="107" y="70"/>
                    <a:pt x="74" y="78"/>
                    <a:pt x="42" y="95"/>
                  </a:cubicBezTo>
                  <a:cubicBezTo>
                    <a:pt x="17" y="107"/>
                    <a:pt x="5" y="128"/>
                    <a:pt x="5" y="152"/>
                  </a:cubicBezTo>
                  <a:cubicBezTo>
                    <a:pt x="1" y="177"/>
                    <a:pt x="13" y="201"/>
                    <a:pt x="38" y="214"/>
                  </a:cubicBezTo>
                  <a:cubicBezTo>
                    <a:pt x="66" y="234"/>
                    <a:pt x="103" y="251"/>
                    <a:pt x="140" y="259"/>
                  </a:cubicBezTo>
                  <a:cubicBezTo>
                    <a:pt x="193" y="267"/>
                    <a:pt x="247" y="271"/>
                    <a:pt x="304" y="271"/>
                  </a:cubicBezTo>
                  <a:cubicBezTo>
                    <a:pt x="322" y="272"/>
                    <a:pt x="341" y="273"/>
                    <a:pt x="361" y="273"/>
                  </a:cubicBezTo>
                  <a:cubicBezTo>
                    <a:pt x="409" y="273"/>
                    <a:pt x="462" y="270"/>
                    <a:pt x="518" y="267"/>
                  </a:cubicBezTo>
                  <a:lnTo>
                    <a:pt x="579" y="263"/>
                  </a:lnTo>
                  <a:cubicBezTo>
                    <a:pt x="600" y="263"/>
                    <a:pt x="620" y="259"/>
                    <a:pt x="641" y="255"/>
                  </a:cubicBezTo>
                  <a:cubicBezTo>
                    <a:pt x="682" y="242"/>
                    <a:pt x="723" y="238"/>
                    <a:pt x="768" y="234"/>
                  </a:cubicBezTo>
                  <a:cubicBezTo>
                    <a:pt x="809" y="238"/>
                    <a:pt x="854" y="255"/>
                    <a:pt x="903" y="263"/>
                  </a:cubicBezTo>
                  <a:cubicBezTo>
                    <a:pt x="957" y="263"/>
                    <a:pt x="1006" y="259"/>
                    <a:pt x="1055" y="242"/>
                  </a:cubicBezTo>
                  <a:cubicBezTo>
                    <a:pt x="1080" y="238"/>
                    <a:pt x="1100" y="234"/>
                    <a:pt x="1125" y="234"/>
                  </a:cubicBezTo>
                  <a:lnTo>
                    <a:pt x="1355" y="234"/>
                  </a:lnTo>
                  <a:cubicBezTo>
                    <a:pt x="1408" y="230"/>
                    <a:pt x="1461" y="226"/>
                    <a:pt x="1515" y="226"/>
                  </a:cubicBezTo>
                  <a:lnTo>
                    <a:pt x="1675" y="234"/>
                  </a:lnTo>
                  <a:lnTo>
                    <a:pt x="1818" y="242"/>
                  </a:lnTo>
                  <a:lnTo>
                    <a:pt x="1892" y="247"/>
                  </a:lnTo>
                  <a:cubicBezTo>
                    <a:pt x="1899" y="248"/>
                    <a:pt x="1907" y="248"/>
                    <a:pt x="1915" y="248"/>
                  </a:cubicBezTo>
                  <a:cubicBezTo>
                    <a:pt x="1931" y="248"/>
                    <a:pt x="1950" y="247"/>
                    <a:pt x="1966" y="247"/>
                  </a:cubicBezTo>
                  <a:lnTo>
                    <a:pt x="2036" y="242"/>
                  </a:lnTo>
                  <a:lnTo>
                    <a:pt x="2106" y="242"/>
                  </a:lnTo>
                  <a:lnTo>
                    <a:pt x="2245" y="247"/>
                  </a:lnTo>
                  <a:lnTo>
                    <a:pt x="2446" y="247"/>
                  </a:lnTo>
                  <a:cubicBezTo>
                    <a:pt x="2467" y="247"/>
                    <a:pt x="2487" y="251"/>
                    <a:pt x="2508" y="259"/>
                  </a:cubicBezTo>
                  <a:cubicBezTo>
                    <a:pt x="2549" y="275"/>
                    <a:pt x="2594" y="288"/>
                    <a:pt x="2639" y="292"/>
                  </a:cubicBezTo>
                  <a:cubicBezTo>
                    <a:pt x="2680" y="292"/>
                    <a:pt x="2721" y="284"/>
                    <a:pt x="2758" y="284"/>
                  </a:cubicBezTo>
                  <a:cubicBezTo>
                    <a:pt x="2776" y="281"/>
                    <a:pt x="2795" y="280"/>
                    <a:pt x="2813" y="280"/>
                  </a:cubicBezTo>
                  <a:cubicBezTo>
                    <a:pt x="2832" y="280"/>
                    <a:pt x="2850" y="281"/>
                    <a:pt x="2869" y="284"/>
                  </a:cubicBezTo>
                  <a:cubicBezTo>
                    <a:pt x="2902" y="292"/>
                    <a:pt x="2939" y="300"/>
                    <a:pt x="2971" y="304"/>
                  </a:cubicBezTo>
                  <a:cubicBezTo>
                    <a:pt x="2988" y="305"/>
                    <a:pt x="3004" y="306"/>
                    <a:pt x="3021" y="306"/>
                  </a:cubicBezTo>
                  <a:cubicBezTo>
                    <a:pt x="3066" y="306"/>
                    <a:pt x="3111" y="302"/>
                    <a:pt x="3156" y="296"/>
                  </a:cubicBezTo>
                  <a:lnTo>
                    <a:pt x="3382" y="292"/>
                  </a:lnTo>
                  <a:cubicBezTo>
                    <a:pt x="3423" y="292"/>
                    <a:pt x="3464" y="284"/>
                    <a:pt x="3505" y="275"/>
                  </a:cubicBezTo>
                  <a:cubicBezTo>
                    <a:pt x="3538" y="271"/>
                    <a:pt x="3575" y="267"/>
                    <a:pt x="3611" y="263"/>
                  </a:cubicBezTo>
                  <a:cubicBezTo>
                    <a:pt x="3644" y="259"/>
                    <a:pt x="3677" y="259"/>
                    <a:pt x="3706" y="251"/>
                  </a:cubicBezTo>
                  <a:lnTo>
                    <a:pt x="3751" y="247"/>
                  </a:lnTo>
                  <a:lnTo>
                    <a:pt x="3767" y="242"/>
                  </a:lnTo>
                  <a:lnTo>
                    <a:pt x="3788" y="242"/>
                  </a:lnTo>
                  <a:cubicBezTo>
                    <a:pt x="3799" y="244"/>
                    <a:pt x="3810" y="244"/>
                    <a:pt x="3821" y="244"/>
                  </a:cubicBezTo>
                  <a:cubicBezTo>
                    <a:pt x="3849" y="244"/>
                    <a:pt x="3877" y="241"/>
                    <a:pt x="3903" y="238"/>
                  </a:cubicBezTo>
                  <a:cubicBezTo>
                    <a:pt x="3932" y="230"/>
                    <a:pt x="3948" y="210"/>
                    <a:pt x="3948" y="189"/>
                  </a:cubicBezTo>
                  <a:cubicBezTo>
                    <a:pt x="3948" y="169"/>
                    <a:pt x="3932" y="152"/>
                    <a:pt x="3907" y="128"/>
                  </a:cubicBezTo>
                  <a:cubicBezTo>
                    <a:pt x="3874" y="95"/>
                    <a:pt x="3833" y="66"/>
                    <a:pt x="3792" y="41"/>
                  </a:cubicBezTo>
                  <a:cubicBezTo>
                    <a:pt x="3784" y="41"/>
                    <a:pt x="3780" y="37"/>
                    <a:pt x="3772" y="33"/>
                  </a:cubicBezTo>
                  <a:lnTo>
                    <a:pt x="3751" y="29"/>
                  </a:lnTo>
                  <a:lnTo>
                    <a:pt x="3706" y="21"/>
                  </a:lnTo>
                  <a:cubicBezTo>
                    <a:pt x="3677" y="13"/>
                    <a:pt x="3644" y="9"/>
                    <a:pt x="3611" y="4"/>
                  </a:cubicBezTo>
                  <a:cubicBezTo>
                    <a:pt x="3575"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33"/>
          <p:cNvGrpSpPr/>
          <p:nvPr/>
        </p:nvGrpSpPr>
        <p:grpSpPr>
          <a:xfrm>
            <a:off x="2767083" y="3083499"/>
            <a:ext cx="766068" cy="393727"/>
            <a:chOff x="936400" y="3684850"/>
            <a:chExt cx="194325" cy="99875"/>
          </a:xfrm>
        </p:grpSpPr>
        <p:sp>
          <p:nvSpPr>
            <p:cNvPr id="392" name="Google Shape;392;p33"/>
            <p:cNvSpPr/>
            <p:nvPr/>
          </p:nvSpPr>
          <p:spPr>
            <a:xfrm>
              <a:off x="1034475" y="368527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1032125" y="3684850"/>
              <a:ext cx="98600" cy="99875"/>
            </a:xfrm>
            <a:custGeom>
              <a:avLst/>
              <a:gdLst/>
              <a:ahLst/>
              <a:cxnLst/>
              <a:rect l="l" t="t" r="r" b="b"/>
              <a:pathLst>
                <a:path w="3944" h="3995" extrusionOk="0">
                  <a:moveTo>
                    <a:pt x="3578" y="0"/>
                  </a:moveTo>
                  <a:cubicBezTo>
                    <a:pt x="3391" y="0"/>
                    <a:pt x="3205" y="19"/>
                    <a:pt x="3033" y="34"/>
                  </a:cubicBezTo>
                  <a:cubicBezTo>
                    <a:pt x="2938" y="42"/>
                    <a:pt x="2848" y="46"/>
                    <a:pt x="2758" y="46"/>
                  </a:cubicBezTo>
                  <a:cubicBezTo>
                    <a:pt x="2663" y="46"/>
                    <a:pt x="2569" y="42"/>
                    <a:pt x="2470" y="38"/>
                  </a:cubicBezTo>
                  <a:cubicBezTo>
                    <a:pt x="2278" y="30"/>
                    <a:pt x="2064" y="17"/>
                    <a:pt x="1851" y="17"/>
                  </a:cubicBezTo>
                  <a:lnTo>
                    <a:pt x="1235" y="21"/>
                  </a:lnTo>
                  <a:lnTo>
                    <a:pt x="82" y="9"/>
                  </a:lnTo>
                  <a:lnTo>
                    <a:pt x="70" y="1072"/>
                  </a:lnTo>
                  <a:cubicBezTo>
                    <a:pt x="66" y="1248"/>
                    <a:pt x="62" y="1421"/>
                    <a:pt x="62" y="1593"/>
                  </a:cubicBezTo>
                  <a:cubicBezTo>
                    <a:pt x="58" y="1753"/>
                    <a:pt x="49" y="1921"/>
                    <a:pt x="41" y="2085"/>
                  </a:cubicBezTo>
                  <a:cubicBezTo>
                    <a:pt x="33" y="2254"/>
                    <a:pt x="29" y="2430"/>
                    <a:pt x="29" y="2590"/>
                  </a:cubicBezTo>
                  <a:lnTo>
                    <a:pt x="29" y="3050"/>
                  </a:lnTo>
                  <a:cubicBezTo>
                    <a:pt x="29" y="3124"/>
                    <a:pt x="29" y="3197"/>
                    <a:pt x="29" y="3267"/>
                  </a:cubicBezTo>
                  <a:cubicBezTo>
                    <a:pt x="29" y="3333"/>
                    <a:pt x="25" y="3403"/>
                    <a:pt x="21" y="3464"/>
                  </a:cubicBezTo>
                  <a:cubicBezTo>
                    <a:pt x="17" y="3526"/>
                    <a:pt x="17" y="3587"/>
                    <a:pt x="13" y="3649"/>
                  </a:cubicBezTo>
                  <a:cubicBezTo>
                    <a:pt x="8" y="3735"/>
                    <a:pt x="4" y="3821"/>
                    <a:pt x="0" y="3907"/>
                  </a:cubicBezTo>
                  <a:lnTo>
                    <a:pt x="66" y="3911"/>
                  </a:lnTo>
                  <a:lnTo>
                    <a:pt x="333" y="3924"/>
                  </a:lnTo>
                  <a:lnTo>
                    <a:pt x="431" y="3928"/>
                  </a:lnTo>
                  <a:lnTo>
                    <a:pt x="517" y="3928"/>
                  </a:lnTo>
                  <a:lnTo>
                    <a:pt x="846" y="3936"/>
                  </a:lnTo>
                  <a:cubicBezTo>
                    <a:pt x="1051" y="3940"/>
                    <a:pt x="1227" y="3944"/>
                    <a:pt x="1375" y="3952"/>
                  </a:cubicBezTo>
                  <a:lnTo>
                    <a:pt x="1699" y="3952"/>
                  </a:lnTo>
                  <a:lnTo>
                    <a:pt x="2163" y="3969"/>
                  </a:lnTo>
                  <a:cubicBezTo>
                    <a:pt x="2245" y="3973"/>
                    <a:pt x="2323" y="3975"/>
                    <a:pt x="2397" y="3975"/>
                  </a:cubicBezTo>
                  <a:cubicBezTo>
                    <a:pt x="2470" y="3975"/>
                    <a:pt x="2540" y="3973"/>
                    <a:pt x="2606" y="3969"/>
                  </a:cubicBezTo>
                  <a:cubicBezTo>
                    <a:pt x="2737" y="3965"/>
                    <a:pt x="2856" y="3965"/>
                    <a:pt x="2955" y="3965"/>
                  </a:cubicBezTo>
                  <a:cubicBezTo>
                    <a:pt x="3057" y="3969"/>
                    <a:pt x="3160" y="3973"/>
                    <a:pt x="3250" y="3977"/>
                  </a:cubicBezTo>
                  <a:cubicBezTo>
                    <a:pt x="3405" y="3987"/>
                    <a:pt x="3538" y="3994"/>
                    <a:pt x="3642" y="3994"/>
                  </a:cubicBezTo>
                  <a:cubicBezTo>
                    <a:pt x="3665" y="3994"/>
                    <a:pt x="3686" y="3994"/>
                    <a:pt x="3705" y="3993"/>
                  </a:cubicBezTo>
                  <a:cubicBezTo>
                    <a:pt x="3816" y="3989"/>
                    <a:pt x="3878" y="3981"/>
                    <a:pt x="3886" y="3961"/>
                  </a:cubicBezTo>
                  <a:cubicBezTo>
                    <a:pt x="3890" y="3936"/>
                    <a:pt x="3841" y="3915"/>
                    <a:pt x="3747" y="3887"/>
                  </a:cubicBezTo>
                  <a:cubicBezTo>
                    <a:pt x="3611" y="3846"/>
                    <a:pt x="3467" y="3809"/>
                    <a:pt x="3328" y="3784"/>
                  </a:cubicBezTo>
                  <a:cubicBezTo>
                    <a:pt x="3229" y="3764"/>
                    <a:pt x="3123" y="3743"/>
                    <a:pt x="2996" y="3731"/>
                  </a:cubicBezTo>
                  <a:cubicBezTo>
                    <a:pt x="2873" y="3719"/>
                    <a:pt x="2737" y="3714"/>
                    <a:pt x="2606" y="3710"/>
                  </a:cubicBezTo>
                  <a:cubicBezTo>
                    <a:pt x="2470" y="3706"/>
                    <a:pt x="2335" y="3702"/>
                    <a:pt x="2204" y="3694"/>
                  </a:cubicBezTo>
                  <a:cubicBezTo>
                    <a:pt x="2060" y="3686"/>
                    <a:pt x="1900" y="3677"/>
                    <a:pt x="1740" y="3673"/>
                  </a:cubicBezTo>
                  <a:lnTo>
                    <a:pt x="1399" y="3661"/>
                  </a:lnTo>
                  <a:cubicBezTo>
                    <a:pt x="1252" y="3657"/>
                    <a:pt x="1071" y="3653"/>
                    <a:pt x="862" y="3653"/>
                  </a:cubicBezTo>
                  <a:lnTo>
                    <a:pt x="525" y="3649"/>
                  </a:lnTo>
                  <a:lnTo>
                    <a:pt x="279" y="3649"/>
                  </a:lnTo>
                  <a:lnTo>
                    <a:pt x="267" y="3645"/>
                  </a:lnTo>
                  <a:lnTo>
                    <a:pt x="259" y="3641"/>
                  </a:lnTo>
                  <a:cubicBezTo>
                    <a:pt x="263" y="3632"/>
                    <a:pt x="263" y="3628"/>
                    <a:pt x="267" y="3620"/>
                  </a:cubicBezTo>
                  <a:lnTo>
                    <a:pt x="267" y="3608"/>
                  </a:lnTo>
                  <a:lnTo>
                    <a:pt x="267" y="3567"/>
                  </a:lnTo>
                  <a:lnTo>
                    <a:pt x="271" y="3476"/>
                  </a:lnTo>
                  <a:cubicBezTo>
                    <a:pt x="275" y="3329"/>
                    <a:pt x="271" y="3169"/>
                    <a:pt x="271" y="3021"/>
                  </a:cubicBezTo>
                  <a:cubicBezTo>
                    <a:pt x="267" y="2873"/>
                    <a:pt x="263" y="2717"/>
                    <a:pt x="263" y="2557"/>
                  </a:cubicBezTo>
                  <a:cubicBezTo>
                    <a:pt x="259" y="2401"/>
                    <a:pt x="263" y="2250"/>
                    <a:pt x="267" y="2085"/>
                  </a:cubicBezTo>
                  <a:cubicBezTo>
                    <a:pt x="271" y="1921"/>
                    <a:pt x="275" y="1745"/>
                    <a:pt x="275" y="1560"/>
                  </a:cubicBezTo>
                  <a:cubicBezTo>
                    <a:pt x="271" y="1388"/>
                    <a:pt x="271" y="1211"/>
                    <a:pt x="271" y="1035"/>
                  </a:cubicBezTo>
                  <a:cubicBezTo>
                    <a:pt x="271" y="871"/>
                    <a:pt x="267" y="703"/>
                    <a:pt x="267" y="534"/>
                  </a:cubicBezTo>
                  <a:lnTo>
                    <a:pt x="267" y="280"/>
                  </a:lnTo>
                  <a:lnTo>
                    <a:pt x="267" y="202"/>
                  </a:lnTo>
                  <a:lnTo>
                    <a:pt x="267" y="194"/>
                  </a:lnTo>
                  <a:lnTo>
                    <a:pt x="378" y="194"/>
                  </a:lnTo>
                  <a:lnTo>
                    <a:pt x="673" y="190"/>
                  </a:lnTo>
                  <a:lnTo>
                    <a:pt x="1276" y="186"/>
                  </a:lnTo>
                  <a:cubicBezTo>
                    <a:pt x="1486" y="177"/>
                    <a:pt x="1695" y="173"/>
                    <a:pt x="1888" y="169"/>
                  </a:cubicBezTo>
                  <a:cubicBezTo>
                    <a:pt x="2085" y="169"/>
                    <a:pt x="2278" y="181"/>
                    <a:pt x="2483" y="190"/>
                  </a:cubicBezTo>
                  <a:cubicBezTo>
                    <a:pt x="2585" y="198"/>
                    <a:pt x="2688" y="198"/>
                    <a:pt x="2795" y="198"/>
                  </a:cubicBezTo>
                  <a:cubicBezTo>
                    <a:pt x="2901" y="198"/>
                    <a:pt x="3004" y="190"/>
                    <a:pt x="3102" y="181"/>
                  </a:cubicBezTo>
                  <a:cubicBezTo>
                    <a:pt x="3255" y="168"/>
                    <a:pt x="3408" y="160"/>
                    <a:pt x="3559" y="160"/>
                  </a:cubicBezTo>
                  <a:cubicBezTo>
                    <a:pt x="3590" y="160"/>
                    <a:pt x="3621" y="160"/>
                    <a:pt x="3652" y="161"/>
                  </a:cubicBezTo>
                  <a:lnTo>
                    <a:pt x="3714" y="161"/>
                  </a:lnTo>
                  <a:cubicBezTo>
                    <a:pt x="3722" y="161"/>
                    <a:pt x="3726" y="165"/>
                    <a:pt x="3734" y="165"/>
                  </a:cubicBezTo>
                  <a:cubicBezTo>
                    <a:pt x="3730" y="181"/>
                    <a:pt x="3726" y="190"/>
                    <a:pt x="3726" y="202"/>
                  </a:cubicBezTo>
                  <a:lnTo>
                    <a:pt x="3726" y="214"/>
                  </a:lnTo>
                  <a:lnTo>
                    <a:pt x="3726" y="251"/>
                  </a:lnTo>
                  <a:lnTo>
                    <a:pt x="3722" y="333"/>
                  </a:lnTo>
                  <a:cubicBezTo>
                    <a:pt x="3714" y="522"/>
                    <a:pt x="3714" y="703"/>
                    <a:pt x="3722" y="879"/>
                  </a:cubicBezTo>
                  <a:cubicBezTo>
                    <a:pt x="3726" y="1051"/>
                    <a:pt x="3726" y="1211"/>
                    <a:pt x="3726" y="1371"/>
                  </a:cubicBezTo>
                  <a:cubicBezTo>
                    <a:pt x="3726" y="1540"/>
                    <a:pt x="3730" y="1696"/>
                    <a:pt x="3730" y="1843"/>
                  </a:cubicBezTo>
                  <a:cubicBezTo>
                    <a:pt x="3734" y="1991"/>
                    <a:pt x="3738" y="2131"/>
                    <a:pt x="3734" y="2258"/>
                  </a:cubicBezTo>
                  <a:cubicBezTo>
                    <a:pt x="3734" y="2385"/>
                    <a:pt x="3726" y="2508"/>
                    <a:pt x="3722" y="2631"/>
                  </a:cubicBezTo>
                  <a:cubicBezTo>
                    <a:pt x="3718" y="2754"/>
                    <a:pt x="3714" y="2877"/>
                    <a:pt x="3718" y="2984"/>
                  </a:cubicBezTo>
                  <a:cubicBezTo>
                    <a:pt x="3722" y="3087"/>
                    <a:pt x="3726" y="3181"/>
                    <a:pt x="3730" y="3267"/>
                  </a:cubicBezTo>
                  <a:cubicBezTo>
                    <a:pt x="3747" y="3612"/>
                    <a:pt x="3779" y="3813"/>
                    <a:pt x="3829" y="3813"/>
                  </a:cubicBezTo>
                  <a:cubicBezTo>
                    <a:pt x="3882" y="3813"/>
                    <a:pt x="3907" y="3616"/>
                    <a:pt x="3911" y="3271"/>
                  </a:cubicBezTo>
                  <a:cubicBezTo>
                    <a:pt x="3919" y="3185"/>
                    <a:pt x="3915" y="3078"/>
                    <a:pt x="3919" y="2984"/>
                  </a:cubicBezTo>
                  <a:cubicBezTo>
                    <a:pt x="3919" y="2890"/>
                    <a:pt x="3923" y="2783"/>
                    <a:pt x="3931" y="2664"/>
                  </a:cubicBezTo>
                  <a:cubicBezTo>
                    <a:pt x="3935" y="2541"/>
                    <a:pt x="3943" y="2414"/>
                    <a:pt x="3943" y="2262"/>
                  </a:cubicBezTo>
                  <a:cubicBezTo>
                    <a:pt x="3943" y="2114"/>
                    <a:pt x="3939" y="1971"/>
                    <a:pt x="3935" y="1815"/>
                  </a:cubicBezTo>
                  <a:cubicBezTo>
                    <a:pt x="3927" y="1663"/>
                    <a:pt x="3919" y="1507"/>
                    <a:pt x="3919" y="1355"/>
                  </a:cubicBezTo>
                  <a:cubicBezTo>
                    <a:pt x="3919" y="1183"/>
                    <a:pt x="3911" y="1014"/>
                    <a:pt x="3902" y="842"/>
                  </a:cubicBezTo>
                  <a:cubicBezTo>
                    <a:pt x="3894" y="670"/>
                    <a:pt x="3890" y="502"/>
                    <a:pt x="3894" y="329"/>
                  </a:cubicBezTo>
                  <a:cubicBezTo>
                    <a:pt x="3898" y="227"/>
                    <a:pt x="3902" y="120"/>
                    <a:pt x="3902" y="1"/>
                  </a:cubicBezTo>
                  <a:lnTo>
                    <a:pt x="3632" y="1"/>
                  </a:lnTo>
                  <a:cubicBezTo>
                    <a:pt x="3614" y="1"/>
                    <a:pt x="3596" y="0"/>
                    <a:pt x="3578"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936400" y="3732675"/>
              <a:ext cx="98725" cy="25"/>
            </a:xfrm>
            <a:custGeom>
              <a:avLst/>
              <a:gdLst/>
              <a:ahLst/>
              <a:cxnLst/>
              <a:rect l="l" t="t" r="r" b="b"/>
              <a:pathLst>
                <a:path w="3949" h="1" extrusionOk="0">
                  <a:moveTo>
                    <a:pt x="3948" y="0"/>
                  </a:moveTo>
                  <a:lnTo>
                    <a:pt x="1" y="0"/>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a:off x="936400" y="3728875"/>
              <a:ext cx="98625" cy="7650"/>
            </a:xfrm>
            <a:custGeom>
              <a:avLst/>
              <a:gdLst/>
              <a:ahLst/>
              <a:cxnLst/>
              <a:rect l="l" t="t" r="r" b="b"/>
              <a:pathLst>
                <a:path w="3945" h="306" extrusionOk="0">
                  <a:moveTo>
                    <a:pt x="3497" y="0"/>
                  </a:moveTo>
                  <a:cubicBezTo>
                    <a:pt x="3456" y="4"/>
                    <a:pt x="3419" y="8"/>
                    <a:pt x="3378" y="8"/>
                  </a:cubicBezTo>
                  <a:lnTo>
                    <a:pt x="3148" y="25"/>
                  </a:lnTo>
                  <a:cubicBezTo>
                    <a:pt x="3091" y="37"/>
                    <a:pt x="3029" y="41"/>
                    <a:pt x="2972" y="45"/>
                  </a:cubicBezTo>
                  <a:cubicBezTo>
                    <a:pt x="2943" y="41"/>
                    <a:pt x="2906" y="33"/>
                    <a:pt x="2869" y="29"/>
                  </a:cubicBezTo>
                  <a:cubicBezTo>
                    <a:pt x="2828" y="29"/>
                    <a:pt x="2787" y="29"/>
                    <a:pt x="2750" y="37"/>
                  </a:cubicBezTo>
                  <a:cubicBezTo>
                    <a:pt x="2709" y="45"/>
                    <a:pt x="2672" y="49"/>
                    <a:pt x="2631" y="54"/>
                  </a:cubicBezTo>
                  <a:cubicBezTo>
                    <a:pt x="2590" y="49"/>
                    <a:pt x="2549" y="41"/>
                    <a:pt x="2508" y="29"/>
                  </a:cubicBezTo>
                  <a:cubicBezTo>
                    <a:pt x="2487" y="25"/>
                    <a:pt x="2463" y="21"/>
                    <a:pt x="2438" y="21"/>
                  </a:cubicBezTo>
                  <a:lnTo>
                    <a:pt x="2373" y="25"/>
                  </a:lnTo>
                  <a:lnTo>
                    <a:pt x="2237" y="33"/>
                  </a:lnTo>
                  <a:lnTo>
                    <a:pt x="2094" y="41"/>
                  </a:lnTo>
                  <a:cubicBezTo>
                    <a:pt x="2073" y="45"/>
                    <a:pt x="2048" y="45"/>
                    <a:pt x="2024" y="49"/>
                  </a:cubicBezTo>
                  <a:lnTo>
                    <a:pt x="1950" y="58"/>
                  </a:lnTo>
                  <a:cubicBezTo>
                    <a:pt x="1925" y="62"/>
                    <a:pt x="1905" y="66"/>
                    <a:pt x="1880" y="66"/>
                  </a:cubicBezTo>
                  <a:lnTo>
                    <a:pt x="1806" y="66"/>
                  </a:lnTo>
                  <a:lnTo>
                    <a:pt x="1663" y="70"/>
                  </a:lnTo>
                  <a:lnTo>
                    <a:pt x="1503" y="74"/>
                  </a:lnTo>
                  <a:lnTo>
                    <a:pt x="1347" y="82"/>
                  </a:lnTo>
                  <a:cubicBezTo>
                    <a:pt x="1293" y="82"/>
                    <a:pt x="1244" y="78"/>
                    <a:pt x="1191" y="78"/>
                  </a:cubicBezTo>
                  <a:lnTo>
                    <a:pt x="1117" y="74"/>
                  </a:lnTo>
                  <a:cubicBezTo>
                    <a:pt x="1092" y="74"/>
                    <a:pt x="1064" y="78"/>
                    <a:pt x="1039" y="82"/>
                  </a:cubicBezTo>
                  <a:cubicBezTo>
                    <a:pt x="1011" y="87"/>
                    <a:pt x="983" y="91"/>
                    <a:pt x="955" y="91"/>
                  </a:cubicBezTo>
                  <a:cubicBezTo>
                    <a:pt x="938" y="91"/>
                    <a:pt x="921" y="90"/>
                    <a:pt x="904" y="86"/>
                  </a:cubicBezTo>
                  <a:cubicBezTo>
                    <a:pt x="854" y="70"/>
                    <a:pt x="809" y="58"/>
                    <a:pt x="764" y="49"/>
                  </a:cubicBezTo>
                  <a:cubicBezTo>
                    <a:pt x="719" y="49"/>
                    <a:pt x="674" y="49"/>
                    <a:pt x="629" y="58"/>
                  </a:cubicBezTo>
                  <a:cubicBezTo>
                    <a:pt x="608" y="62"/>
                    <a:pt x="592" y="62"/>
                    <a:pt x="571" y="62"/>
                  </a:cubicBezTo>
                  <a:lnTo>
                    <a:pt x="300" y="62"/>
                  </a:lnTo>
                  <a:cubicBezTo>
                    <a:pt x="239" y="62"/>
                    <a:pt x="186" y="66"/>
                    <a:pt x="140" y="70"/>
                  </a:cubicBezTo>
                  <a:cubicBezTo>
                    <a:pt x="103" y="70"/>
                    <a:pt x="71" y="78"/>
                    <a:pt x="38" y="95"/>
                  </a:cubicBezTo>
                  <a:cubicBezTo>
                    <a:pt x="13" y="107"/>
                    <a:pt x="1" y="127"/>
                    <a:pt x="1" y="152"/>
                  </a:cubicBezTo>
                  <a:cubicBezTo>
                    <a:pt x="1" y="181"/>
                    <a:pt x="13" y="201"/>
                    <a:pt x="38" y="214"/>
                  </a:cubicBezTo>
                  <a:cubicBezTo>
                    <a:pt x="67" y="234"/>
                    <a:pt x="103" y="251"/>
                    <a:pt x="140" y="259"/>
                  </a:cubicBezTo>
                  <a:cubicBezTo>
                    <a:pt x="194" y="267"/>
                    <a:pt x="247" y="271"/>
                    <a:pt x="305" y="271"/>
                  </a:cubicBezTo>
                  <a:cubicBezTo>
                    <a:pt x="323" y="272"/>
                    <a:pt x="342" y="273"/>
                    <a:pt x="362" y="273"/>
                  </a:cubicBezTo>
                  <a:cubicBezTo>
                    <a:pt x="410" y="273"/>
                    <a:pt x="463" y="270"/>
                    <a:pt x="518" y="267"/>
                  </a:cubicBezTo>
                  <a:lnTo>
                    <a:pt x="579" y="263"/>
                  </a:lnTo>
                  <a:cubicBezTo>
                    <a:pt x="600" y="263"/>
                    <a:pt x="620" y="259"/>
                    <a:pt x="641" y="255"/>
                  </a:cubicBezTo>
                  <a:cubicBezTo>
                    <a:pt x="682" y="242"/>
                    <a:pt x="727" y="238"/>
                    <a:pt x="768" y="234"/>
                  </a:cubicBezTo>
                  <a:cubicBezTo>
                    <a:pt x="809" y="238"/>
                    <a:pt x="854" y="255"/>
                    <a:pt x="904" y="263"/>
                  </a:cubicBezTo>
                  <a:cubicBezTo>
                    <a:pt x="957" y="263"/>
                    <a:pt x="1006" y="259"/>
                    <a:pt x="1055" y="242"/>
                  </a:cubicBezTo>
                  <a:cubicBezTo>
                    <a:pt x="1080" y="238"/>
                    <a:pt x="1105" y="234"/>
                    <a:pt x="1125" y="234"/>
                  </a:cubicBezTo>
                  <a:lnTo>
                    <a:pt x="1359" y="234"/>
                  </a:lnTo>
                  <a:cubicBezTo>
                    <a:pt x="1408" y="230"/>
                    <a:pt x="1462" y="226"/>
                    <a:pt x="1515" y="226"/>
                  </a:cubicBezTo>
                  <a:lnTo>
                    <a:pt x="1675" y="234"/>
                  </a:lnTo>
                  <a:lnTo>
                    <a:pt x="1819" y="242"/>
                  </a:lnTo>
                  <a:lnTo>
                    <a:pt x="1892" y="246"/>
                  </a:lnTo>
                  <a:cubicBezTo>
                    <a:pt x="1899" y="248"/>
                    <a:pt x="1907" y="248"/>
                    <a:pt x="1915" y="248"/>
                  </a:cubicBezTo>
                  <a:cubicBezTo>
                    <a:pt x="1932" y="248"/>
                    <a:pt x="1950" y="246"/>
                    <a:pt x="1966" y="246"/>
                  </a:cubicBezTo>
                  <a:lnTo>
                    <a:pt x="2036" y="242"/>
                  </a:lnTo>
                  <a:lnTo>
                    <a:pt x="2106" y="242"/>
                  </a:lnTo>
                  <a:lnTo>
                    <a:pt x="2245" y="246"/>
                  </a:lnTo>
                  <a:lnTo>
                    <a:pt x="2442" y="246"/>
                  </a:lnTo>
                  <a:cubicBezTo>
                    <a:pt x="2463" y="246"/>
                    <a:pt x="2483" y="251"/>
                    <a:pt x="2504" y="259"/>
                  </a:cubicBezTo>
                  <a:cubicBezTo>
                    <a:pt x="2545" y="275"/>
                    <a:pt x="2590" y="287"/>
                    <a:pt x="2635" y="292"/>
                  </a:cubicBezTo>
                  <a:cubicBezTo>
                    <a:pt x="2676" y="292"/>
                    <a:pt x="2717" y="283"/>
                    <a:pt x="2758" y="283"/>
                  </a:cubicBezTo>
                  <a:cubicBezTo>
                    <a:pt x="2775" y="281"/>
                    <a:pt x="2792" y="280"/>
                    <a:pt x="2810" y="280"/>
                  </a:cubicBezTo>
                  <a:cubicBezTo>
                    <a:pt x="2828" y="280"/>
                    <a:pt x="2846" y="281"/>
                    <a:pt x="2865" y="283"/>
                  </a:cubicBezTo>
                  <a:cubicBezTo>
                    <a:pt x="2898" y="292"/>
                    <a:pt x="2935" y="300"/>
                    <a:pt x="2968" y="304"/>
                  </a:cubicBezTo>
                  <a:cubicBezTo>
                    <a:pt x="2984" y="305"/>
                    <a:pt x="3001" y="306"/>
                    <a:pt x="3018" y="306"/>
                  </a:cubicBezTo>
                  <a:cubicBezTo>
                    <a:pt x="3064" y="306"/>
                    <a:pt x="3111" y="302"/>
                    <a:pt x="3156" y="296"/>
                  </a:cubicBezTo>
                  <a:lnTo>
                    <a:pt x="3378" y="292"/>
                  </a:lnTo>
                  <a:cubicBezTo>
                    <a:pt x="3419" y="292"/>
                    <a:pt x="3460" y="283"/>
                    <a:pt x="3501" y="275"/>
                  </a:cubicBezTo>
                  <a:cubicBezTo>
                    <a:pt x="3538" y="271"/>
                    <a:pt x="3571" y="267"/>
                    <a:pt x="3608" y="263"/>
                  </a:cubicBezTo>
                  <a:cubicBezTo>
                    <a:pt x="3640" y="259"/>
                    <a:pt x="3673" y="259"/>
                    <a:pt x="3706" y="251"/>
                  </a:cubicBezTo>
                  <a:lnTo>
                    <a:pt x="3747" y="246"/>
                  </a:lnTo>
                  <a:lnTo>
                    <a:pt x="3768" y="242"/>
                  </a:lnTo>
                  <a:lnTo>
                    <a:pt x="3784" y="242"/>
                  </a:lnTo>
                  <a:cubicBezTo>
                    <a:pt x="3795" y="244"/>
                    <a:pt x="3806" y="244"/>
                    <a:pt x="3817" y="244"/>
                  </a:cubicBezTo>
                  <a:cubicBezTo>
                    <a:pt x="3845" y="244"/>
                    <a:pt x="3873" y="241"/>
                    <a:pt x="3899" y="238"/>
                  </a:cubicBezTo>
                  <a:cubicBezTo>
                    <a:pt x="3928" y="230"/>
                    <a:pt x="3944" y="210"/>
                    <a:pt x="3944" y="189"/>
                  </a:cubicBezTo>
                  <a:cubicBezTo>
                    <a:pt x="3944" y="168"/>
                    <a:pt x="3932" y="152"/>
                    <a:pt x="3903" y="127"/>
                  </a:cubicBezTo>
                  <a:cubicBezTo>
                    <a:pt x="3870" y="95"/>
                    <a:pt x="3833" y="66"/>
                    <a:pt x="3788" y="41"/>
                  </a:cubicBezTo>
                  <a:cubicBezTo>
                    <a:pt x="3784" y="41"/>
                    <a:pt x="3776" y="37"/>
                    <a:pt x="3768" y="33"/>
                  </a:cubicBezTo>
                  <a:lnTo>
                    <a:pt x="3747" y="29"/>
                  </a:lnTo>
                  <a:lnTo>
                    <a:pt x="3706" y="21"/>
                  </a:lnTo>
                  <a:cubicBezTo>
                    <a:pt x="3673" y="13"/>
                    <a:pt x="3640" y="8"/>
                    <a:pt x="3608" y="4"/>
                  </a:cubicBezTo>
                  <a:cubicBezTo>
                    <a:pt x="3571"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33"/>
          <p:cNvGrpSpPr/>
          <p:nvPr/>
        </p:nvGrpSpPr>
        <p:grpSpPr>
          <a:xfrm>
            <a:off x="5747436" y="1727284"/>
            <a:ext cx="775332" cy="393727"/>
            <a:chOff x="1698900" y="3389925"/>
            <a:chExt cx="196675" cy="99875"/>
          </a:xfrm>
        </p:grpSpPr>
        <p:sp>
          <p:nvSpPr>
            <p:cNvPr id="397" name="Google Shape;397;p33"/>
            <p:cNvSpPr/>
            <p:nvPr/>
          </p:nvSpPr>
          <p:spPr>
            <a:xfrm>
              <a:off x="1701250" y="3390350"/>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3"/>
            <p:cNvSpPr/>
            <p:nvPr/>
          </p:nvSpPr>
          <p:spPr>
            <a:xfrm>
              <a:off x="1698900" y="3389925"/>
              <a:ext cx="98600" cy="99875"/>
            </a:xfrm>
            <a:custGeom>
              <a:avLst/>
              <a:gdLst/>
              <a:ahLst/>
              <a:cxnLst/>
              <a:rect l="l" t="t" r="r" b="b"/>
              <a:pathLst>
                <a:path w="3944" h="3995" extrusionOk="0">
                  <a:moveTo>
                    <a:pt x="3578" y="1"/>
                  </a:moveTo>
                  <a:cubicBezTo>
                    <a:pt x="3391" y="1"/>
                    <a:pt x="3205" y="19"/>
                    <a:pt x="3033" y="34"/>
                  </a:cubicBezTo>
                  <a:cubicBezTo>
                    <a:pt x="2938" y="42"/>
                    <a:pt x="2848" y="46"/>
                    <a:pt x="2758" y="46"/>
                  </a:cubicBezTo>
                  <a:cubicBezTo>
                    <a:pt x="2663" y="46"/>
                    <a:pt x="2569" y="42"/>
                    <a:pt x="2471" y="38"/>
                  </a:cubicBezTo>
                  <a:cubicBezTo>
                    <a:pt x="2278" y="30"/>
                    <a:pt x="2064" y="17"/>
                    <a:pt x="1851" y="17"/>
                  </a:cubicBezTo>
                  <a:lnTo>
                    <a:pt x="1236" y="22"/>
                  </a:lnTo>
                  <a:lnTo>
                    <a:pt x="82" y="9"/>
                  </a:lnTo>
                  <a:lnTo>
                    <a:pt x="70" y="1072"/>
                  </a:lnTo>
                  <a:cubicBezTo>
                    <a:pt x="66" y="1248"/>
                    <a:pt x="62" y="1421"/>
                    <a:pt x="62" y="1593"/>
                  </a:cubicBezTo>
                  <a:cubicBezTo>
                    <a:pt x="58" y="1753"/>
                    <a:pt x="50" y="1921"/>
                    <a:pt x="41" y="2086"/>
                  </a:cubicBezTo>
                  <a:cubicBezTo>
                    <a:pt x="33" y="2254"/>
                    <a:pt x="29" y="2430"/>
                    <a:pt x="29" y="2590"/>
                  </a:cubicBezTo>
                  <a:lnTo>
                    <a:pt x="29" y="3050"/>
                  </a:lnTo>
                  <a:cubicBezTo>
                    <a:pt x="29" y="3124"/>
                    <a:pt x="29" y="3197"/>
                    <a:pt x="29" y="3267"/>
                  </a:cubicBezTo>
                  <a:cubicBezTo>
                    <a:pt x="29" y="3333"/>
                    <a:pt x="25" y="3403"/>
                    <a:pt x="21" y="3464"/>
                  </a:cubicBezTo>
                  <a:cubicBezTo>
                    <a:pt x="17" y="3526"/>
                    <a:pt x="17" y="3587"/>
                    <a:pt x="13" y="3649"/>
                  </a:cubicBezTo>
                  <a:cubicBezTo>
                    <a:pt x="9" y="3735"/>
                    <a:pt x="5" y="3821"/>
                    <a:pt x="0" y="3907"/>
                  </a:cubicBezTo>
                  <a:lnTo>
                    <a:pt x="66" y="3911"/>
                  </a:lnTo>
                  <a:lnTo>
                    <a:pt x="333" y="3924"/>
                  </a:lnTo>
                  <a:lnTo>
                    <a:pt x="431" y="3928"/>
                  </a:lnTo>
                  <a:lnTo>
                    <a:pt x="517" y="3928"/>
                  </a:lnTo>
                  <a:lnTo>
                    <a:pt x="846" y="3936"/>
                  </a:lnTo>
                  <a:cubicBezTo>
                    <a:pt x="1051" y="3940"/>
                    <a:pt x="1227" y="3944"/>
                    <a:pt x="1375" y="3952"/>
                  </a:cubicBezTo>
                  <a:lnTo>
                    <a:pt x="1695" y="3952"/>
                  </a:lnTo>
                  <a:lnTo>
                    <a:pt x="2155" y="3969"/>
                  </a:lnTo>
                  <a:cubicBezTo>
                    <a:pt x="2237" y="3973"/>
                    <a:pt x="2315" y="3975"/>
                    <a:pt x="2389" y="3975"/>
                  </a:cubicBezTo>
                  <a:cubicBezTo>
                    <a:pt x="2462" y="3975"/>
                    <a:pt x="2532" y="3973"/>
                    <a:pt x="2598" y="3969"/>
                  </a:cubicBezTo>
                  <a:cubicBezTo>
                    <a:pt x="2729" y="3965"/>
                    <a:pt x="2848" y="3965"/>
                    <a:pt x="2951" y="3965"/>
                  </a:cubicBezTo>
                  <a:cubicBezTo>
                    <a:pt x="3049" y="3969"/>
                    <a:pt x="3152" y="3973"/>
                    <a:pt x="3246" y="3977"/>
                  </a:cubicBezTo>
                  <a:cubicBezTo>
                    <a:pt x="3398" y="3987"/>
                    <a:pt x="3531" y="3995"/>
                    <a:pt x="3634" y="3995"/>
                  </a:cubicBezTo>
                  <a:cubicBezTo>
                    <a:pt x="3657" y="3995"/>
                    <a:pt x="3678" y="3994"/>
                    <a:pt x="3697" y="3994"/>
                  </a:cubicBezTo>
                  <a:cubicBezTo>
                    <a:pt x="3808" y="3989"/>
                    <a:pt x="3870" y="3981"/>
                    <a:pt x="3878" y="3961"/>
                  </a:cubicBezTo>
                  <a:cubicBezTo>
                    <a:pt x="3882" y="3936"/>
                    <a:pt x="3833" y="3916"/>
                    <a:pt x="3743" y="3887"/>
                  </a:cubicBezTo>
                  <a:cubicBezTo>
                    <a:pt x="3603" y="3846"/>
                    <a:pt x="3459" y="3809"/>
                    <a:pt x="3320" y="3784"/>
                  </a:cubicBezTo>
                  <a:cubicBezTo>
                    <a:pt x="3226" y="3764"/>
                    <a:pt x="3115" y="3743"/>
                    <a:pt x="2992" y="3731"/>
                  </a:cubicBezTo>
                  <a:cubicBezTo>
                    <a:pt x="2865" y="3719"/>
                    <a:pt x="2729" y="3715"/>
                    <a:pt x="2598" y="3710"/>
                  </a:cubicBezTo>
                  <a:cubicBezTo>
                    <a:pt x="2462" y="3706"/>
                    <a:pt x="2327" y="3702"/>
                    <a:pt x="2200" y="3694"/>
                  </a:cubicBezTo>
                  <a:cubicBezTo>
                    <a:pt x="2056" y="3686"/>
                    <a:pt x="1896" y="3678"/>
                    <a:pt x="1736" y="3673"/>
                  </a:cubicBezTo>
                  <a:lnTo>
                    <a:pt x="1396" y="3661"/>
                  </a:lnTo>
                  <a:cubicBezTo>
                    <a:pt x="1248" y="3657"/>
                    <a:pt x="1067" y="3653"/>
                    <a:pt x="858" y="3653"/>
                  </a:cubicBezTo>
                  <a:lnTo>
                    <a:pt x="522" y="3649"/>
                  </a:lnTo>
                  <a:lnTo>
                    <a:pt x="275" y="3649"/>
                  </a:lnTo>
                  <a:lnTo>
                    <a:pt x="263" y="3645"/>
                  </a:lnTo>
                  <a:lnTo>
                    <a:pt x="255" y="3641"/>
                  </a:lnTo>
                  <a:cubicBezTo>
                    <a:pt x="255" y="3632"/>
                    <a:pt x="259" y="3628"/>
                    <a:pt x="263" y="3620"/>
                  </a:cubicBezTo>
                  <a:lnTo>
                    <a:pt x="263" y="3608"/>
                  </a:lnTo>
                  <a:lnTo>
                    <a:pt x="263" y="3567"/>
                  </a:lnTo>
                  <a:lnTo>
                    <a:pt x="267" y="3477"/>
                  </a:lnTo>
                  <a:cubicBezTo>
                    <a:pt x="271" y="3329"/>
                    <a:pt x="267" y="3169"/>
                    <a:pt x="267" y="3021"/>
                  </a:cubicBezTo>
                  <a:cubicBezTo>
                    <a:pt x="263" y="2873"/>
                    <a:pt x="259" y="2717"/>
                    <a:pt x="255" y="2557"/>
                  </a:cubicBezTo>
                  <a:cubicBezTo>
                    <a:pt x="255" y="2401"/>
                    <a:pt x="255" y="2250"/>
                    <a:pt x="263" y="2086"/>
                  </a:cubicBezTo>
                  <a:cubicBezTo>
                    <a:pt x="267" y="1921"/>
                    <a:pt x="271" y="1745"/>
                    <a:pt x="271" y="1560"/>
                  </a:cubicBezTo>
                  <a:cubicBezTo>
                    <a:pt x="267" y="1388"/>
                    <a:pt x="267" y="1212"/>
                    <a:pt x="267" y="1035"/>
                  </a:cubicBezTo>
                  <a:cubicBezTo>
                    <a:pt x="267" y="871"/>
                    <a:pt x="263" y="703"/>
                    <a:pt x="263" y="534"/>
                  </a:cubicBezTo>
                  <a:lnTo>
                    <a:pt x="263" y="280"/>
                  </a:lnTo>
                  <a:lnTo>
                    <a:pt x="263" y="202"/>
                  </a:lnTo>
                  <a:lnTo>
                    <a:pt x="263" y="194"/>
                  </a:lnTo>
                  <a:lnTo>
                    <a:pt x="374" y="194"/>
                  </a:lnTo>
                  <a:lnTo>
                    <a:pt x="669" y="190"/>
                  </a:lnTo>
                  <a:lnTo>
                    <a:pt x="1272" y="186"/>
                  </a:lnTo>
                  <a:cubicBezTo>
                    <a:pt x="1482" y="177"/>
                    <a:pt x="1691" y="173"/>
                    <a:pt x="1884" y="169"/>
                  </a:cubicBezTo>
                  <a:cubicBezTo>
                    <a:pt x="2077" y="169"/>
                    <a:pt x="2274" y="182"/>
                    <a:pt x="2479" y="190"/>
                  </a:cubicBezTo>
                  <a:cubicBezTo>
                    <a:pt x="2581" y="198"/>
                    <a:pt x="2684" y="198"/>
                    <a:pt x="2791" y="198"/>
                  </a:cubicBezTo>
                  <a:cubicBezTo>
                    <a:pt x="2897" y="198"/>
                    <a:pt x="3000" y="190"/>
                    <a:pt x="3098" y="182"/>
                  </a:cubicBezTo>
                  <a:cubicBezTo>
                    <a:pt x="3248" y="168"/>
                    <a:pt x="3400" y="160"/>
                    <a:pt x="3553" y="160"/>
                  </a:cubicBezTo>
                  <a:cubicBezTo>
                    <a:pt x="3585" y="160"/>
                    <a:pt x="3617" y="160"/>
                    <a:pt x="3648" y="161"/>
                  </a:cubicBezTo>
                  <a:lnTo>
                    <a:pt x="3710" y="161"/>
                  </a:lnTo>
                  <a:cubicBezTo>
                    <a:pt x="3714" y="161"/>
                    <a:pt x="3722" y="165"/>
                    <a:pt x="3730" y="165"/>
                  </a:cubicBezTo>
                  <a:cubicBezTo>
                    <a:pt x="3726" y="182"/>
                    <a:pt x="3722" y="190"/>
                    <a:pt x="3722" y="202"/>
                  </a:cubicBezTo>
                  <a:lnTo>
                    <a:pt x="3722" y="214"/>
                  </a:lnTo>
                  <a:lnTo>
                    <a:pt x="3722" y="251"/>
                  </a:lnTo>
                  <a:lnTo>
                    <a:pt x="3718" y="333"/>
                  </a:lnTo>
                  <a:cubicBezTo>
                    <a:pt x="3714" y="522"/>
                    <a:pt x="3714" y="703"/>
                    <a:pt x="3718" y="879"/>
                  </a:cubicBezTo>
                  <a:cubicBezTo>
                    <a:pt x="3722" y="1051"/>
                    <a:pt x="3722" y="1212"/>
                    <a:pt x="3722" y="1372"/>
                  </a:cubicBezTo>
                  <a:cubicBezTo>
                    <a:pt x="3722" y="1540"/>
                    <a:pt x="3726" y="1696"/>
                    <a:pt x="3730" y="1843"/>
                  </a:cubicBezTo>
                  <a:cubicBezTo>
                    <a:pt x="3734" y="1991"/>
                    <a:pt x="3734" y="2131"/>
                    <a:pt x="3734" y="2258"/>
                  </a:cubicBezTo>
                  <a:cubicBezTo>
                    <a:pt x="3730" y="2385"/>
                    <a:pt x="3726" y="2508"/>
                    <a:pt x="3722" y="2631"/>
                  </a:cubicBezTo>
                  <a:cubicBezTo>
                    <a:pt x="3714" y="2754"/>
                    <a:pt x="3714" y="2877"/>
                    <a:pt x="3714" y="2984"/>
                  </a:cubicBezTo>
                  <a:cubicBezTo>
                    <a:pt x="3718" y="3087"/>
                    <a:pt x="3722" y="3181"/>
                    <a:pt x="3726" y="3267"/>
                  </a:cubicBezTo>
                  <a:cubicBezTo>
                    <a:pt x="3751" y="3612"/>
                    <a:pt x="3780" y="3813"/>
                    <a:pt x="3829" y="3813"/>
                  </a:cubicBezTo>
                  <a:cubicBezTo>
                    <a:pt x="3882" y="3813"/>
                    <a:pt x="3907" y="3616"/>
                    <a:pt x="3911" y="3271"/>
                  </a:cubicBezTo>
                  <a:cubicBezTo>
                    <a:pt x="3919" y="3185"/>
                    <a:pt x="3915" y="3078"/>
                    <a:pt x="3919" y="2984"/>
                  </a:cubicBezTo>
                  <a:cubicBezTo>
                    <a:pt x="3919" y="2890"/>
                    <a:pt x="3923" y="2783"/>
                    <a:pt x="3931" y="2664"/>
                  </a:cubicBezTo>
                  <a:cubicBezTo>
                    <a:pt x="3935" y="2541"/>
                    <a:pt x="3944" y="2414"/>
                    <a:pt x="3944" y="2262"/>
                  </a:cubicBezTo>
                  <a:cubicBezTo>
                    <a:pt x="3944" y="2114"/>
                    <a:pt x="3940" y="1971"/>
                    <a:pt x="3935" y="1815"/>
                  </a:cubicBezTo>
                  <a:cubicBezTo>
                    <a:pt x="3927" y="1663"/>
                    <a:pt x="3919" y="1507"/>
                    <a:pt x="3919" y="1355"/>
                  </a:cubicBezTo>
                  <a:cubicBezTo>
                    <a:pt x="3919" y="1183"/>
                    <a:pt x="3911" y="1015"/>
                    <a:pt x="3903" y="842"/>
                  </a:cubicBezTo>
                  <a:cubicBezTo>
                    <a:pt x="3894" y="670"/>
                    <a:pt x="3890" y="502"/>
                    <a:pt x="3894" y="329"/>
                  </a:cubicBezTo>
                  <a:cubicBezTo>
                    <a:pt x="3899" y="227"/>
                    <a:pt x="3903" y="120"/>
                    <a:pt x="3903" y="1"/>
                  </a:cubicBezTo>
                  <a:lnTo>
                    <a:pt x="3632" y="1"/>
                  </a:lnTo>
                  <a:cubicBezTo>
                    <a:pt x="3614" y="1"/>
                    <a:pt x="3596" y="1"/>
                    <a:pt x="3578" y="1"/>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1796750" y="3437750"/>
              <a:ext cx="98825" cy="25"/>
            </a:xfrm>
            <a:custGeom>
              <a:avLst/>
              <a:gdLst/>
              <a:ahLst/>
              <a:cxnLst/>
              <a:rect l="l" t="t" r="r" b="b"/>
              <a:pathLst>
                <a:path w="3953" h="1" extrusionOk="0">
                  <a:moveTo>
                    <a:pt x="3952" y="0"/>
                  </a:moveTo>
                  <a:lnTo>
                    <a:pt x="1" y="0"/>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3"/>
            <p:cNvSpPr/>
            <p:nvPr/>
          </p:nvSpPr>
          <p:spPr>
            <a:xfrm>
              <a:off x="1796750" y="3433950"/>
              <a:ext cx="98725" cy="7650"/>
            </a:xfrm>
            <a:custGeom>
              <a:avLst/>
              <a:gdLst/>
              <a:ahLst/>
              <a:cxnLst/>
              <a:rect l="l" t="t" r="r" b="b"/>
              <a:pathLst>
                <a:path w="3949" h="306" extrusionOk="0">
                  <a:moveTo>
                    <a:pt x="3497" y="0"/>
                  </a:moveTo>
                  <a:cubicBezTo>
                    <a:pt x="3456" y="4"/>
                    <a:pt x="3419" y="9"/>
                    <a:pt x="3382" y="9"/>
                  </a:cubicBezTo>
                  <a:lnTo>
                    <a:pt x="3152" y="25"/>
                  </a:lnTo>
                  <a:cubicBezTo>
                    <a:pt x="3091" y="37"/>
                    <a:pt x="3033" y="41"/>
                    <a:pt x="2972" y="45"/>
                  </a:cubicBezTo>
                  <a:cubicBezTo>
                    <a:pt x="2943" y="41"/>
                    <a:pt x="2910" y="33"/>
                    <a:pt x="2869" y="29"/>
                  </a:cubicBezTo>
                  <a:cubicBezTo>
                    <a:pt x="2832" y="29"/>
                    <a:pt x="2791" y="29"/>
                    <a:pt x="2750" y="37"/>
                  </a:cubicBezTo>
                  <a:cubicBezTo>
                    <a:pt x="2713" y="45"/>
                    <a:pt x="2672" y="50"/>
                    <a:pt x="2631" y="54"/>
                  </a:cubicBezTo>
                  <a:cubicBezTo>
                    <a:pt x="2590" y="50"/>
                    <a:pt x="2549" y="41"/>
                    <a:pt x="2512" y="29"/>
                  </a:cubicBezTo>
                  <a:cubicBezTo>
                    <a:pt x="2488" y="25"/>
                    <a:pt x="2463" y="21"/>
                    <a:pt x="2442" y="21"/>
                  </a:cubicBezTo>
                  <a:lnTo>
                    <a:pt x="2373" y="25"/>
                  </a:lnTo>
                  <a:lnTo>
                    <a:pt x="2237" y="33"/>
                  </a:lnTo>
                  <a:lnTo>
                    <a:pt x="2098" y="41"/>
                  </a:lnTo>
                  <a:cubicBezTo>
                    <a:pt x="2077" y="45"/>
                    <a:pt x="2048" y="45"/>
                    <a:pt x="2024" y="45"/>
                  </a:cubicBezTo>
                  <a:lnTo>
                    <a:pt x="1954" y="58"/>
                  </a:lnTo>
                  <a:cubicBezTo>
                    <a:pt x="1929" y="62"/>
                    <a:pt x="1905" y="66"/>
                    <a:pt x="1884" y="66"/>
                  </a:cubicBezTo>
                  <a:lnTo>
                    <a:pt x="1810" y="66"/>
                  </a:lnTo>
                  <a:lnTo>
                    <a:pt x="1667" y="70"/>
                  </a:lnTo>
                  <a:lnTo>
                    <a:pt x="1507" y="74"/>
                  </a:lnTo>
                  <a:lnTo>
                    <a:pt x="1347" y="82"/>
                  </a:lnTo>
                  <a:cubicBezTo>
                    <a:pt x="1298" y="82"/>
                    <a:pt x="1244" y="78"/>
                    <a:pt x="1195" y="78"/>
                  </a:cubicBezTo>
                  <a:lnTo>
                    <a:pt x="1117" y="74"/>
                  </a:lnTo>
                  <a:cubicBezTo>
                    <a:pt x="1092" y="74"/>
                    <a:pt x="1068" y="78"/>
                    <a:pt x="1043" y="82"/>
                  </a:cubicBezTo>
                  <a:cubicBezTo>
                    <a:pt x="1015" y="87"/>
                    <a:pt x="986" y="91"/>
                    <a:pt x="957" y="91"/>
                  </a:cubicBezTo>
                  <a:cubicBezTo>
                    <a:pt x="939" y="91"/>
                    <a:pt x="921" y="90"/>
                    <a:pt x="904" y="87"/>
                  </a:cubicBezTo>
                  <a:cubicBezTo>
                    <a:pt x="859" y="70"/>
                    <a:pt x="813" y="58"/>
                    <a:pt x="764" y="50"/>
                  </a:cubicBezTo>
                  <a:cubicBezTo>
                    <a:pt x="719" y="50"/>
                    <a:pt x="678" y="50"/>
                    <a:pt x="633" y="58"/>
                  </a:cubicBezTo>
                  <a:cubicBezTo>
                    <a:pt x="612" y="62"/>
                    <a:pt x="592" y="62"/>
                    <a:pt x="571" y="62"/>
                  </a:cubicBezTo>
                  <a:lnTo>
                    <a:pt x="305" y="62"/>
                  </a:lnTo>
                  <a:cubicBezTo>
                    <a:pt x="239" y="62"/>
                    <a:pt x="186" y="66"/>
                    <a:pt x="145" y="70"/>
                  </a:cubicBezTo>
                  <a:cubicBezTo>
                    <a:pt x="108" y="70"/>
                    <a:pt x="71" y="78"/>
                    <a:pt x="42" y="95"/>
                  </a:cubicBezTo>
                  <a:cubicBezTo>
                    <a:pt x="17" y="107"/>
                    <a:pt x="1" y="128"/>
                    <a:pt x="1" y="152"/>
                  </a:cubicBezTo>
                  <a:cubicBezTo>
                    <a:pt x="1" y="181"/>
                    <a:pt x="17" y="201"/>
                    <a:pt x="38" y="214"/>
                  </a:cubicBezTo>
                  <a:cubicBezTo>
                    <a:pt x="71" y="234"/>
                    <a:pt x="104" y="251"/>
                    <a:pt x="140" y="259"/>
                  </a:cubicBezTo>
                  <a:cubicBezTo>
                    <a:pt x="194" y="267"/>
                    <a:pt x="251" y="271"/>
                    <a:pt x="305" y="271"/>
                  </a:cubicBezTo>
                  <a:cubicBezTo>
                    <a:pt x="324" y="272"/>
                    <a:pt x="343" y="273"/>
                    <a:pt x="363" y="273"/>
                  </a:cubicBezTo>
                  <a:cubicBezTo>
                    <a:pt x="412" y="273"/>
                    <a:pt x="463" y="270"/>
                    <a:pt x="518" y="267"/>
                  </a:cubicBezTo>
                  <a:lnTo>
                    <a:pt x="580" y="263"/>
                  </a:lnTo>
                  <a:cubicBezTo>
                    <a:pt x="600" y="263"/>
                    <a:pt x="625" y="259"/>
                    <a:pt x="645" y="255"/>
                  </a:cubicBezTo>
                  <a:cubicBezTo>
                    <a:pt x="686" y="242"/>
                    <a:pt x="727" y="238"/>
                    <a:pt x="768" y="234"/>
                  </a:cubicBezTo>
                  <a:cubicBezTo>
                    <a:pt x="809" y="238"/>
                    <a:pt x="854" y="255"/>
                    <a:pt x="908" y="263"/>
                  </a:cubicBezTo>
                  <a:cubicBezTo>
                    <a:pt x="957" y="263"/>
                    <a:pt x="1010" y="259"/>
                    <a:pt x="1055" y="242"/>
                  </a:cubicBezTo>
                  <a:cubicBezTo>
                    <a:pt x="1080" y="238"/>
                    <a:pt x="1105" y="234"/>
                    <a:pt x="1129" y="234"/>
                  </a:cubicBezTo>
                  <a:lnTo>
                    <a:pt x="1359" y="234"/>
                  </a:lnTo>
                  <a:cubicBezTo>
                    <a:pt x="1412" y="230"/>
                    <a:pt x="1466" y="226"/>
                    <a:pt x="1515" y="226"/>
                  </a:cubicBezTo>
                  <a:lnTo>
                    <a:pt x="1675" y="234"/>
                  </a:lnTo>
                  <a:lnTo>
                    <a:pt x="1823" y="242"/>
                  </a:lnTo>
                  <a:lnTo>
                    <a:pt x="1893" y="247"/>
                  </a:lnTo>
                  <a:cubicBezTo>
                    <a:pt x="1901" y="248"/>
                    <a:pt x="1909" y="248"/>
                    <a:pt x="1917" y="248"/>
                  </a:cubicBezTo>
                  <a:cubicBezTo>
                    <a:pt x="1934" y="248"/>
                    <a:pt x="1950" y="247"/>
                    <a:pt x="1966" y="247"/>
                  </a:cubicBezTo>
                  <a:lnTo>
                    <a:pt x="2036" y="242"/>
                  </a:lnTo>
                  <a:lnTo>
                    <a:pt x="2106" y="242"/>
                  </a:lnTo>
                  <a:lnTo>
                    <a:pt x="2245" y="247"/>
                  </a:lnTo>
                  <a:lnTo>
                    <a:pt x="2446" y="247"/>
                  </a:lnTo>
                  <a:cubicBezTo>
                    <a:pt x="2467" y="247"/>
                    <a:pt x="2488" y="251"/>
                    <a:pt x="2508" y="259"/>
                  </a:cubicBezTo>
                  <a:cubicBezTo>
                    <a:pt x="2549" y="275"/>
                    <a:pt x="2594" y="288"/>
                    <a:pt x="2639" y="292"/>
                  </a:cubicBezTo>
                  <a:cubicBezTo>
                    <a:pt x="2684" y="292"/>
                    <a:pt x="2726" y="283"/>
                    <a:pt x="2762" y="283"/>
                  </a:cubicBezTo>
                  <a:cubicBezTo>
                    <a:pt x="2779" y="281"/>
                    <a:pt x="2796" y="280"/>
                    <a:pt x="2814" y="280"/>
                  </a:cubicBezTo>
                  <a:cubicBezTo>
                    <a:pt x="2832" y="280"/>
                    <a:pt x="2851" y="281"/>
                    <a:pt x="2869" y="283"/>
                  </a:cubicBezTo>
                  <a:cubicBezTo>
                    <a:pt x="2902" y="292"/>
                    <a:pt x="2935" y="300"/>
                    <a:pt x="2972" y="304"/>
                  </a:cubicBezTo>
                  <a:cubicBezTo>
                    <a:pt x="2988" y="305"/>
                    <a:pt x="3005" y="306"/>
                    <a:pt x="3021" y="306"/>
                  </a:cubicBezTo>
                  <a:cubicBezTo>
                    <a:pt x="3066" y="306"/>
                    <a:pt x="3111" y="302"/>
                    <a:pt x="3156" y="296"/>
                  </a:cubicBezTo>
                  <a:lnTo>
                    <a:pt x="3378" y="292"/>
                  </a:lnTo>
                  <a:cubicBezTo>
                    <a:pt x="3423" y="292"/>
                    <a:pt x="3464" y="283"/>
                    <a:pt x="3505" y="275"/>
                  </a:cubicBezTo>
                  <a:cubicBezTo>
                    <a:pt x="3538" y="271"/>
                    <a:pt x="3575" y="267"/>
                    <a:pt x="3608" y="263"/>
                  </a:cubicBezTo>
                  <a:cubicBezTo>
                    <a:pt x="3645" y="259"/>
                    <a:pt x="3677" y="259"/>
                    <a:pt x="3706" y="251"/>
                  </a:cubicBezTo>
                  <a:lnTo>
                    <a:pt x="3751" y="247"/>
                  </a:lnTo>
                  <a:lnTo>
                    <a:pt x="3768" y="242"/>
                  </a:lnTo>
                  <a:lnTo>
                    <a:pt x="3784" y="242"/>
                  </a:lnTo>
                  <a:cubicBezTo>
                    <a:pt x="3796" y="244"/>
                    <a:pt x="3808" y="244"/>
                    <a:pt x="3819" y="244"/>
                  </a:cubicBezTo>
                  <a:cubicBezTo>
                    <a:pt x="3847" y="244"/>
                    <a:pt x="3874" y="241"/>
                    <a:pt x="3903" y="238"/>
                  </a:cubicBezTo>
                  <a:cubicBezTo>
                    <a:pt x="3932" y="230"/>
                    <a:pt x="3948" y="210"/>
                    <a:pt x="3948" y="189"/>
                  </a:cubicBezTo>
                  <a:cubicBezTo>
                    <a:pt x="3948" y="169"/>
                    <a:pt x="3932" y="152"/>
                    <a:pt x="3907" y="128"/>
                  </a:cubicBezTo>
                  <a:cubicBezTo>
                    <a:pt x="3874" y="95"/>
                    <a:pt x="3833" y="66"/>
                    <a:pt x="3792" y="41"/>
                  </a:cubicBezTo>
                  <a:cubicBezTo>
                    <a:pt x="3784" y="41"/>
                    <a:pt x="3780" y="37"/>
                    <a:pt x="3772" y="33"/>
                  </a:cubicBezTo>
                  <a:lnTo>
                    <a:pt x="3751" y="29"/>
                  </a:lnTo>
                  <a:lnTo>
                    <a:pt x="3706" y="21"/>
                  </a:lnTo>
                  <a:cubicBezTo>
                    <a:pt x="3677" y="13"/>
                    <a:pt x="3645" y="9"/>
                    <a:pt x="3612" y="4"/>
                  </a:cubicBezTo>
                  <a:cubicBezTo>
                    <a:pt x="3571" y="0"/>
                    <a:pt x="3534" y="0"/>
                    <a:pt x="349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33"/>
          <p:cNvGrpSpPr/>
          <p:nvPr/>
        </p:nvGrpSpPr>
        <p:grpSpPr>
          <a:xfrm>
            <a:off x="5660645" y="3577905"/>
            <a:ext cx="770109" cy="393727"/>
            <a:chOff x="1479675" y="3874625"/>
            <a:chExt cx="195350" cy="99875"/>
          </a:xfrm>
        </p:grpSpPr>
        <p:sp>
          <p:nvSpPr>
            <p:cNvPr id="402" name="Google Shape;402;p33"/>
            <p:cNvSpPr/>
            <p:nvPr/>
          </p:nvSpPr>
          <p:spPr>
            <a:xfrm>
              <a:off x="1482050" y="3875050"/>
              <a:ext cx="94900" cy="94900"/>
            </a:xfrm>
            <a:custGeom>
              <a:avLst/>
              <a:gdLst/>
              <a:ahLst/>
              <a:cxnLst/>
              <a:rect l="l" t="t" r="r" b="b"/>
              <a:pathLst>
                <a:path w="3796" h="3796" extrusionOk="0">
                  <a:moveTo>
                    <a:pt x="0" y="0"/>
                  </a:moveTo>
                  <a:lnTo>
                    <a:pt x="0"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1479675" y="3874625"/>
              <a:ext cx="98600" cy="99875"/>
            </a:xfrm>
            <a:custGeom>
              <a:avLst/>
              <a:gdLst/>
              <a:ahLst/>
              <a:cxnLst/>
              <a:rect l="l" t="t" r="r" b="b"/>
              <a:pathLst>
                <a:path w="3944" h="3995" extrusionOk="0">
                  <a:moveTo>
                    <a:pt x="3577" y="0"/>
                  </a:moveTo>
                  <a:cubicBezTo>
                    <a:pt x="3387" y="0"/>
                    <a:pt x="3201" y="19"/>
                    <a:pt x="3033" y="34"/>
                  </a:cubicBezTo>
                  <a:cubicBezTo>
                    <a:pt x="2939" y="42"/>
                    <a:pt x="2848" y="46"/>
                    <a:pt x="2754" y="46"/>
                  </a:cubicBezTo>
                  <a:cubicBezTo>
                    <a:pt x="2664" y="46"/>
                    <a:pt x="2569" y="42"/>
                    <a:pt x="2471" y="38"/>
                  </a:cubicBezTo>
                  <a:cubicBezTo>
                    <a:pt x="2274" y="30"/>
                    <a:pt x="2065" y="17"/>
                    <a:pt x="1851" y="17"/>
                  </a:cubicBezTo>
                  <a:lnTo>
                    <a:pt x="1236" y="22"/>
                  </a:lnTo>
                  <a:lnTo>
                    <a:pt x="79" y="9"/>
                  </a:lnTo>
                  <a:lnTo>
                    <a:pt x="66" y="1072"/>
                  </a:lnTo>
                  <a:cubicBezTo>
                    <a:pt x="66" y="1248"/>
                    <a:pt x="62" y="1421"/>
                    <a:pt x="62" y="1593"/>
                  </a:cubicBezTo>
                  <a:cubicBezTo>
                    <a:pt x="58" y="1753"/>
                    <a:pt x="50" y="1921"/>
                    <a:pt x="42" y="2085"/>
                  </a:cubicBezTo>
                  <a:cubicBezTo>
                    <a:pt x="29" y="2254"/>
                    <a:pt x="25" y="2430"/>
                    <a:pt x="25" y="2590"/>
                  </a:cubicBezTo>
                  <a:lnTo>
                    <a:pt x="25" y="3050"/>
                  </a:lnTo>
                  <a:cubicBezTo>
                    <a:pt x="25" y="3124"/>
                    <a:pt x="29" y="3197"/>
                    <a:pt x="25" y="3267"/>
                  </a:cubicBezTo>
                  <a:cubicBezTo>
                    <a:pt x="25" y="3333"/>
                    <a:pt x="25" y="3403"/>
                    <a:pt x="21" y="3464"/>
                  </a:cubicBezTo>
                  <a:cubicBezTo>
                    <a:pt x="17" y="3526"/>
                    <a:pt x="13" y="3587"/>
                    <a:pt x="9" y="3649"/>
                  </a:cubicBezTo>
                  <a:cubicBezTo>
                    <a:pt x="5" y="3735"/>
                    <a:pt x="1" y="3821"/>
                    <a:pt x="1" y="3907"/>
                  </a:cubicBezTo>
                  <a:lnTo>
                    <a:pt x="62" y="3911"/>
                  </a:lnTo>
                  <a:lnTo>
                    <a:pt x="333" y="3924"/>
                  </a:lnTo>
                  <a:lnTo>
                    <a:pt x="427" y="3928"/>
                  </a:lnTo>
                  <a:lnTo>
                    <a:pt x="518" y="3928"/>
                  </a:lnTo>
                  <a:lnTo>
                    <a:pt x="846" y="3936"/>
                  </a:lnTo>
                  <a:cubicBezTo>
                    <a:pt x="1051" y="3940"/>
                    <a:pt x="1228" y="3944"/>
                    <a:pt x="1371" y="3952"/>
                  </a:cubicBezTo>
                  <a:lnTo>
                    <a:pt x="1700" y="3952"/>
                  </a:lnTo>
                  <a:lnTo>
                    <a:pt x="2159" y="3969"/>
                  </a:lnTo>
                  <a:cubicBezTo>
                    <a:pt x="2241" y="3973"/>
                    <a:pt x="2319" y="3975"/>
                    <a:pt x="2393" y="3975"/>
                  </a:cubicBezTo>
                  <a:cubicBezTo>
                    <a:pt x="2467" y="3975"/>
                    <a:pt x="2537" y="3973"/>
                    <a:pt x="2602" y="3969"/>
                  </a:cubicBezTo>
                  <a:cubicBezTo>
                    <a:pt x="2734" y="3965"/>
                    <a:pt x="2853" y="3965"/>
                    <a:pt x="2955" y="3965"/>
                  </a:cubicBezTo>
                  <a:cubicBezTo>
                    <a:pt x="3058" y="3969"/>
                    <a:pt x="3156" y="3973"/>
                    <a:pt x="3251" y="3977"/>
                  </a:cubicBezTo>
                  <a:cubicBezTo>
                    <a:pt x="3402" y="3987"/>
                    <a:pt x="3538" y="3995"/>
                    <a:pt x="3643" y="3995"/>
                  </a:cubicBezTo>
                  <a:cubicBezTo>
                    <a:pt x="3665" y="3995"/>
                    <a:pt x="3686" y="3994"/>
                    <a:pt x="3706" y="3993"/>
                  </a:cubicBezTo>
                  <a:cubicBezTo>
                    <a:pt x="3817" y="3989"/>
                    <a:pt x="3878" y="3981"/>
                    <a:pt x="3882" y="3961"/>
                  </a:cubicBezTo>
                  <a:cubicBezTo>
                    <a:pt x="3891" y="3936"/>
                    <a:pt x="3841" y="3916"/>
                    <a:pt x="3747" y="3887"/>
                  </a:cubicBezTo>
                  <a:cubicBezTo>
                    <a:pt x="3608" y="3846"/>
                    <a:pt x="3468" y="3809"/>
                    <a:pt x="3324" y="3784"/>
                  </a:cubicBezTo>
                  <a:cubicBezTo>
                    <a:pt x="3230" y="3764"/>
                    <a:pt x="3119" y="3743"/>
                    <a:pt x="2996" y="3731"/>
                  </a:cubicBezTo>
                  <a:cubicBezTo>
                    <a:pt x="2869" y="3719"/>
                    <a:pt x="2738" y="3714"/>
                    <a:pt x="2602" y="3710"/>
                  </a:cubicBezTo>
                  <a:cubicBezTo>
                    <a:pt x="2467" y="3706"/>
                    <a:pt x="2331" y="3702"/>
                    <a:pt x="2204" y="3694"/>
                  </a:cubicBezTo>
                  <a:cubicBezTo>
                    <a:pt x="2061" y="3686"/>
                    <a:pt x="1901" y="3678"/>
                    <a:pt x="1741" y="3673"/>
                  </a:cubicBezTo>
                  <a:lnTo>
                    <a:pt x="1400" y="3661"/>
                  </a:lnTo>
                  <a:cubicBezTo>
                    <a:pt x="1252" y="3657"/>
                    <a:pt x="1072" y="3653"/>
                    <a:pt x="858" y="3653"/>
                  </a:cubicBezTo>
                  <a:lnTo>
                    <a:pt x="526" y="3649"/>
                  </a:lnTo>
                  <a:lnTo>
                    <a:pt x="276" y="3649"/>
                  </a:lnTo>
                  <a:lnTo>
                    <a:pt x="263" y="3645"/>
                  </a:lnTo>
                  <a:lnTo>
                    <a:pt x="259" y="3641"/>
                  </a:lnTo>
                  <a:cubicBezTo>
                    <a:pt x="259" y="3632"/>
                    <a:pt x="263" y="3628"/>
                    <a:pt x="263" y="3620"/>
                  </a:cubicBezTo>
                  <a:lnTo>
                    <a:pt x="263" y="3608"/>
                  </a:lnTo>
                  <a:lnTo>
                    <a:pt x="263" y="3567"/>
                  </a:lnTo>
                  <a:lnTo>
                    <a:pt x="267" y="3476"/>
                  </a:lnTo>
                  <a:cubicBezTo>
                    <a:pt x="272" y="3329"/>
                    <a:pt x="272" y="3169"/>
                    <a:pt x="267" y="3021"/>
                  </a:cubicBezTo>
                  <a:cubicBezTo>
                    <a:pt x="263" y="2873"/>
                    <a:pt x="263" y="2717"/>
                    <a:pt x="259" y="2557"/>
                  </a:cubicBezTo>
                  <a:cubicBezTo>
                    <a:pt x="255" y="2401"/>
                    <a:pt x="259" y="2250"/>
                    <a:pt x="263" y="2085"/>
                  </a:cubicBezTo>
                  <a:cubicBezTo>
                    <a:pt x="267" y="1921"/>
                    <a:pt x="276" y="1745"/>
                    <a:pt x="276" y="1560"/>
                  </a:cubicBezTo>
                  <a:cubicBezTo>
                    <a:pt x="272" y="1388"/>
                    <a:pt x="272" y="1211"/>
                    <a:pt x="272" y="1035"/>
                  </a:cubicBezTo>
                  <a:cubicBezTo>
                    <a:pt x="267" y="871"/>
                    <a:pt x="267" y="703"/>
                    <a:pt x="267" y="534"/>
                  </a:cubicBezTo>
                  <a:lnTo>
                    <a:pt x="267" y="280"/>
                  </a:lnTo>
                  <a:lnTo>
                    <a:pt x="267" y="202"/>
                  </a:lnTo>
                  <a:lnTo>
                    <a:pt x="267" y="194"/>
                  </a:lnTo>
                  <a:lnTo>
                    <a:pt x="378" y="194"/>
                  </a:lnTo>
                  <a:lnTo>
                    <a:pt x="674" y="190"/>
                  </a:lnTo>
                  <a:lnTo>
                    <a:pt x="1277" y="186"/>
                  </a:lnTo>
                  <a:cubicBezTo>
                    <a:pt x="1486" y="177"/>
                    <a:pt x="1691" y="173"/>
                    <a:pt x="1888" y="169"/>
                  </a:cubicBezTo>
                  <a:cubicBezTo>
                    <a:pt x="2081" y="169"/>
                    <a:pt x="2278" y="182"/>
                    <a:pt x="2483" y="190"/>
                  </a:cubicBezTo>
                  <a:cubicBezTo>
                    <a:pt x="2582" y="198"/>
                    <a:pt x="2684" y="198"/>
                    <a:pt x="2791" y="198"/>
                  </a:cubicBezTo>
                  <a:cubicBezTo>
                    <a:pt x="2898" y="198"/>
                    <a:pt x="3000" y="190"/>
                    <a:pt x="3099" y="182"/>
                  </a:cubicBezTo>
                  <a:cubicBezTo>
                    <a:pt x="3252" y="168"/>
                    <a:pt x="3405" y="160"/>
                    <a:pt x="3558" y="160"/>
                  </a:cubicBezTo>
                  <a:cubicBezTo>
                    <a:pt x="3589" y="160"/>
                    <a:pt x="3621" y="160"/>
                    <a:pt x="3653" y="161"/>
                  </a:cubicBezTo>
                  <a:lnTo>
                    <a:pt x="3710" y="161"/>
                  </a:lnTo>
                  <a:cubicBezTo>
                    <a:pt x="3718" y="161"/>
                    <a:pt x="3727" y="165"/>
                    <a:pt x="3731" y="165"/>
                  </a:cubicBezTo>
                  <a:cubicBezTo>
                    <a:pt x="3731" y="182"/>
                    <a:pt x="3722" y="190"/>
                    <a:pt x="3722" y="202"/>
                  </a:cubicBezTo>
                  <a:lnTo>
                    <a:pt x="3722" y="214"/>
                  </a:lnTo>
                  <a:lnTo>
                    <a:pt x="3722" y="251"/>
                  </a:lnTo>
                  <a:lnTo>
                    <a:pt x="3722" y="333"/>
                  </a:lnTo>
                  <a:cubicBezTo>
                    <a:pt x="3714" y="522"/>
                    <a:pt x="3714" y="703"/>
                    <a:pt x="3718" y="879"/>
                  </a:cubicBezTo>
                  <a:cubicBezTo>
                    <a:pt x="3722" y="1051"/>
                    <a:pt x="3722" y="1211"/>
                    <a:pt x="3722" y="1371"/>
                  </a:cubicBezTo>
                  <a:cubicBezTo>
                    <a:pt x="3722" y="1540"/>
                    <a:pt x="3727" y="1696"/>
                    <a:pt x="3731" y="1843"/>
                  </a:cubicBezTo>
                  <a:cubicBezTo>
                    <a:pt x="3735" y="1991"/>
                    <a:pt x="3735" y="2131"/>
                    <a:pt x="3735" y="2258"/>
                  </a:cubicBezTo>
                  <a:cubicBezTo>
                    <a:pt x="3731" y="2385"/>
                    <a:pt x="3727" y="2508"/>
                    <a:pt x="3722" y="2631"/>
                  </a:cubicBezTo>
                  <a:cubicBezTo>
                    <a:pt x="3714" y="2754"/>
                    <a:pt x="3714" y="2877"/>
                    <a:pt x="3714" y="2984"/>
                  </a:cubicBezTo>
                  <a:cubicBezTo>
                    <a:pt x="3718" y="3087"/>
                    <a:pt x="3722" y="3181"/>
                    <a:pt x="3727" y="3267"/>
                  </a:cubicBezTo>
                  <a:cubicBezTo>
                    <a:pt x="3747" y="3612"/>
                    <a:pt x="3776" y="3813"/>
                    <a:pt x="3829" y="3813"/>
                  </a:cubicBezTo>
                  <a:cubicBezTo>
                    <a:pt x="3878" y="3813"/>
                    <a:pt x="3903" y="3616"/>
                    <a:pt x="3911" y="3271"/>
                  </a:cubicBezTo>
                  <a:cubicBezTo>
                    <a:pt x="3915" y="3185"/>
                    <a:pt x="3915" y="3078"/>
                    <a:pt x="3915" y="2984"/>
                  </a:cubicBezTo>
                  <a:cubicBezTo>
                    <a:pt x="3915" y="2890"/>
                    <a:pt x="3923" y="2783"/>
                    <a:pt x="3928" y="2664"/>
                  </a:cubicBezTo>
                  <a:cubicBezTo>
                    <a:pt x="3932" y="2541"/>
                    <a:pt x="3940" y="2414"/>
                    <a:pt x="3944" y="2262"/>
                  </a:cubicBezTo>
                  <a:cubicBezTo>
                    <a:pt x="3944" y="2114"/>
                    <a:pt x="3940" y="1971"/>
                    <a:pt x="3932" y="1815"/>
                  </a:cubicBezTo>
                  <a:cubicBezTo>
                    <a:pt x="3928" y="1663"/>
                    <a:pt x="3919" y="1507"/>
                    <a:pt x="3919" y="1355"/>
                  </a:cubicBezTo>
                  <a:cubicBezTo>
                    <a:pt x="3915" y="1183"/>
                    <a:pt x="3911" y="1015"/>
                    <a:pt x="3903" y="842"/>
                  </a:cubicBezTo>
                  <a:cubicBezTo>
                    <a:pt x="3895" y="670"/>
                    <a:pt x="3891" y="502"/>
                    <a:pt x="3895" y="329"/>
                  </a:cubicBezTo>
                  <a:cubicBezTo>
                    <a:pt x="3895" y="227"/>
                    <a:pt x="3899" y="120"/>
                    <a:pt x="3903" y="1"/>
                  </a:cubicBezTo>
                  <a:lnTo>
                    <a:pt x="3632" y="1"/>
                  </a:lnTo>
                  <a:cubicBezTo>
                    <a:pt x="3614" y="1"/>
                    <a:pt x="3595" y="0"/>
                    <a:pt x="3577"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3"/>
            <p:cNvSpPr/>
            <p:nvPr/>
          </p:nvSpPr>
          <p:spPr>
            <a:xfrm>
              <a:off x="1576200" y="3922450"/>
              <a:ext cx="98825" cy="25"/>
            </a:xfrm>
            <a:custGeom>
              <a:avLst/>
              <a:gdLst/>
              <a:ahLst/>
              <a:cxnLst/>
              <a:rect l="l" t="t" r="r" b="b"/>
              <a:pathLst>
                <a:path w="3953" h="1" extrusionOk="0">
                  <a:moveTo>
                    <a:pt x="3952" y="0"/>
                  </a:moveTo>
                  <a:lnTo>
                    <a:pt x="1" y="0"/>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1576200" y="3918650"/>
              <a:ext cx="98725" cy="7650"/>
            </a:xfrm>
            <a:custGeom>
              <a:avLst/>
              <a:gdLst/>
              <a:ahLst/>
              <a:cxnLst/>
              <a:rect l="l" t="t" r="r" b="b"/>
              <a:pathLst>
                <a:path w="3949" h="306" extrusionOk="0">
                  <a:moveTo>
                    <a:pt x="3501" y="0"/>
                  </a:moveTo>
                  <a:cubicBezTo>
                    <a:pt x="3460" y="4"/>
                    <a:pt x="3423" y="9"/>
                    <a:pt x="3382" y="9"/>
                  </a:cubicBezTo>
                  <a:lnTo>
                    <a:pt x="3152" y="25"/>
                  </a:lnTo>
                  <a:cubicBezTo>
                    <a:pt x="3095" y="37"/>
                    <a:pt x="3033" y="41"/>
                    <a:pt x="2976" y="45"/>
                  </a:cubicBezTo>
                  <a:cubicBezTo>
                    <a:pt x="2943" y="41"/>
                    <a:pt x="2910" y="33"/>
                    <a:pt x="2869" y="29"/>
                  </a:cubicBezTo>
                  <a:cubicBezTo>
                    <a:pt x="2832" y="29"/>
                    <a:pt x="2791" y="29"/>
                    <a:pt x="2750" y="37"/>
                  </a:cubicBezTo>
                  <a:cubicBezTo>
                    <a:pt x="2713" y="45"/>
                    <a:pt x="2672" y="50"/>
                    <a:pt x="2631" y="54"/>
                  </a:cubicBezTo>
                  <a:cubicBezTo>
                    <a:pt x="2590" y="50"/>
                    <a:pt x="2549" y="41"/>
                    <a:pt x="2512" y="29"/>
                  </a:cubicBezTo>
                  <a:cubicBezTo>
                    <a:pt x="2488" y="25"/>
                    <a:pt x="2463" y="21"/>
                    <a:pt x="2442" y="21"/>
                  </a:cubicBezTo>
                  <a:lnTo>
                    <a:pt x="2373" y="25"/>
                  </a:lnTo>
                  <a:lnTo>
                    <a:pt x="2237" y="33"/>
                  </a:lnTo>
                  <a:lnTo>
                    <a:pt x="2098" y="41"/>
                  </a:lnTo>
                  <a:cubicBezTo>
                    <a:pt x="2077" y="45"/>
                    <a:pt x="2048" y="45"/>
                    <a:pt x="2024" y="50"/>
                  </a:cubicBezTo>
                  <a:lnTo>
                    <a:pt x="1954" y="58"/>
                  </a:lnTo>
                  <a:cubicBezTo>
                    <a:pt x="1929" y="62"/>
                    <a:pt x="1905" y="66"/>
                    <a:pt x="1884" y="66"/>
                  </a:cubicBezTo>
                  <a:lnTo>
                    <a:pt x="1810" y="66"/>
                  </a:lnTo>
                  <a:lnTo>
                    <a:pt x="1667" y="70"/>
                  </a:lnTo>
                  <a:lnTo>
                    <a:pt x="1507" y="74"/>
                  </a:lnTo>
                  <a:lnTo>
                    <a:pt x="1347" y="82"/>
                  </a:lnTo>
                  <a:cubicBezTo>
                    <a:pt x="1298" y="82"/>
                    <a:pt x="1244" y="78"/>
                    <a:pt x="1195" y="78"/>
                  </a:cubicBezTo>
                  <a:lnTo>
                    <a:pt x="1117" y="74"/>
                  </a:lnTo>
                  <a:cubicBezTo>
                    <a:pt x="1092" y="74"/>
                    <a:pt x="1068" y="78"/>
                    <a:pt x="1043" y="82"/>
                  </a:cubicBezTo>
                  <a:cubicBezTo>
                    <a:pt x="1015" y="87"/>
                    <a:pt x="986" y="91"/>
                    <a:pt x="957" y="91"/>
                  </a:cubicBezTo>
                  <a:cubicBezTo>
                    <a:pt x="939" y="91"/>
                    <a:pt x="921" y="90"/>
                    <a:pt x="904" y="86"/>
                  </a:cubicBezTo>
                  <a:cubicBezTo>
                    <a:pt x="859" y="70"/>
                    <a:pt x="813" y="58"/>
                    <a:pt x="764" y="50"/>
                  </a:cubicBezTo>
                  <a:cubicBezTo>
                    <a:pt x="719" y="50"/>
                    <a:pt x="678" y="50"/>
                    <a:pt x="633" y="58"/>
                  </a:cubicBezTo>
                  <a:cubicBezTo>
                    <a:pt x="612" y="62"/>
                    <a:pt x="592" y="62"/>
                    <a:pt x="571" y="62"/>
                  </a:cubicBezTo>
                  <a:lnTo>
                    <a:pt x="305" y="62"/>
                  </a:lnTo>
                  <a:cubicBezTo>
                    <a:pt x="239" y="62"/>
                    <a:pt x="186" y="66"/>
                    <a:pt x="145" y="70"/>
                  </a:cubicBezTo>
                  <a:cubicBezTo>
                    <a:pt x="108" y="70"/>
                    <a:pt x="71" y="78"/>
                    <a:pt x="42" y="95"/>
                  </a:cubicBezTo>
                  <a:cubicBezTo>
                    <a:pt x="17" y="107"/>
                    <a:pt x="1" y="128"/>
                    <a:pt x="1" y="152"/>
                  </a:cubicBezTo>
                  <a:cubicBezTo>
                    <a:pt x="1" y="181"/>
                    <a:pt x="17" y="201"/>
                    <a:pt x="38" y="214"/>
                  </a:cubicBezTo>
                  <a:cubicBezTo>
                    <a:pt x="71" y="234"/>
                    <a:pt x="104" y="251"/>
                    <a:pt x="140" y="259"/>
                  </a:cubicBezTo>
                  <a:cubicBezTo>
                    <a:pt x="194" y="267"/>
                    <a:pt x="251" y="271"/>
                    <a:pt x="305" y="271"/>
                  </a:cubicBezTo>
                  <a:cubicBezTo>
                    <a:pt x="324" y="272"/>
                    <a:pt x="343" y="273"/>
                    <a:pt x="363" y="273"/>
                  </a:cubicBezTo>
                  <a:cubicBezTo>
                    <a:pt x="412" y="273"/>
                    <a:pt x="463" y="270"/>
                    <a:pt x="518" y="267"/>
                  </a:cubicBezTo>
                  <a:lnTo>
                    <a:pt x="579" y="263"/>
                  </a:lnTo>
                  <a:cubicBezTo>
                    <a:pt x="600" y="263"/>
                    <a:pt x="625" y="259"/>
                    <a:pt x="645" y="255"/>
                  </a:cubicBezTo>
                  <a:cubicBezTo>
                    <a:pt x="686" y="242"/>
                    <a:pt x="727" y="238"/>
                    <a:pt x="772" y="234"/>
                  </a:cubicBezTo>
                  <a:cubicBezTo>
                    <a:pt x="813" y="238"/>
                    <a:pt x="854" y="255"/>
                    <a:pt x="908" y="263"/>
                  </a:cubicBezTo>
                  <a:cubicBezTo>
                    <a:pt x="957" y="263"/>
                    <a:pt x="1010" y="259"/>
                    <a:pt x="1060" y="242"/>
                  </a:cubicBezTo>
                  <a:cubicBezTo>
                    <a:pt x="1080" y="238"/>
                    <a:pt x="1105" y="234"/>
                    <a:pt x="1129" y="234"/>
                  </a:cubicBezTo>
                  <a:lnTo>
                    <a:pt x="1359" y="234"/>
                  </a:lnTo>
                  <a:cubicBezTo>
                    <a:pt x="1412" y="230"/>
                    <a:pt x="1466" y="226"/>
                    <a:pt x="1515" y="226"/>
                  </a:cubicBezTo>
                  <a:lnTo>
                    <a:pt x="1675" y="234"/>
                  </a:lnTo>
                  <a:lnTo>
                    <a:pt x="1823" y="242"/>
                  </a:lnTo>
                  <a:lnTo>
                    <a:pt x="1893" y="247"/>
                  </a:lnTo>
                  <a:cubicBezTo>
                    <a:pt x="1901" y="248"/>
                    <a:pt x="1909" y="248"/>
                    <a:pt x="1917" y="248"/>
                  </a:cubicBezTo>
                  <a:cubicBezTo>
                    <a:pt x="1934" y="248"/>
                    <a:pt x="1950" y="247"/>
                    <a:pt x="1966" y="247"/>
                  </a:cubicBezTo>
                  <a:lnTo>
                    <a:pt x="2036" y="242"/>
                  </a:lnTo>
                  <a:lnTo>
                    <a:pt x="2106" y="242"/>
                  </a:lnTo>
                  <a:lnTo>
                    <a:pt x="2245" y="247"/>
                  </a:lnTo>
                  <a:lnTo>
                    <a:pt x="2451" y="247"/>
                  </a:lnTo>
                  <a:cubicBezTo>
                    <a:pt x="2471" y="247"/>
                    <a:pt x="2492" y="251"/>
                    <a:pt x="2508" y="259"/>
                  </a:cubicBezTo>
                  <a:cubicBezTo>
                    <a:pt x="2553" y="275"/>
                    <a:pt x="2598" y="288"/>
                    <a:pt x="2643" y="292"/>
                  </a:cubicBezTo>
                  <a:cubicBezTo>
                    <a:pt x="2684" y="292"/>
                    <a:pt x="2725" y="283"/>
                    <a:pt x="2762" y="283"/>
                  </a:cubicBezTo>
                  <a:cubicBezTo>
                    <a:pt x="2781" y="281"/>
                    <a:pt x="2799" y="280"/>
                    <a:pt x="2818" y="280"/>
                  </a:cubicBezTo>
                  <a:cubicBezTo>
                    <a:pt x="2836" y="280"/>
                    <a:pt x="2855" y="281"/>
                    <a:pt x="2873" y="283"/>
                  </a:cubicBezTo>
                  <a:cubicBezTo>
                    <a:pt x="2902" y="292"/>
                    <a:pt x="2939" y="300"/>
                    <a:pt x="2976" y="304"/>
                  </a:cubicBezTo>
                  <a:cubicBezTo>
                    <a:pt x="2992" y="305"/>
                    <a:pt x="3009" y="306"/>
                    <a:pt x="3025" y="306"/>
                  </a:cubicBezTo>
                  <a:cubicBezTo>
                    <a:pt x="3070" y="306"/>
                    <a:pt x="3115" y="302"/>
                    <a:pt x="3160" y="296"/>
                  </a:cubicBezTo>
                  <a:lnTo>
                    <a:pt x="3382" y="292"/>
                  </a:lnTo>
                  <a:cubicBezTo>
                    <a:pt x="3423" y="292"/>
                    <a:pt x="3464" y="283"/>
                    <a:pt x="3505" y="275"/>
                  </a:cubicBezTo>
                  <a:cubicBezTo>
                    <a:pt x="3542" y="271"/>
                    <a:pt x="3575" y="267"/>
                    <a:pt x="3612" y="263"/>
                  </a:cubicBezTo>
                  <a:cubicBezTo>
                    <a:pt x="3645" y="259"/>
                    <a:pt x="3677" y="259"/>
                    <a:pt x="3710" y="251"/>
                  </a:cubicBezTo>
                  <a:lnTo>
                    <a:pt x="3751" y="247"/>
                  </a:lnTo>
                  <a:lnTo>
                    <a:pt x="3772" y="242"/>
                  </a:lnTo>
                  <a:lnTo>
                    <a:pt x="3788" y="242"/>
                  </a:lnTo>
                  <a:cubicBezTo>
                    <a:pt x="3800" y="244"/>
                    <a:pt x="3812" y="244"/>
                    <a:pt x="3823" y="244"/>
                  </a:cubicBezTo>
                  <a:cubicBezTo>
                    <a:pt x="3851" y="244"/>
                    <a:pt x="3878" y="241"/>
                    <a:pt x="3907" y="238"/>
                  </a:cubicBezTo>
                  <a:cubicBezTo>
                    <a:pt x="3936" y="230"/>
                    <a:pt x="3948" y="210"/>
                    <a:pt x="3948" y="189"/>
                  </a:cubicBezTo>
                  <a:cubicBezTo>
                    <a:pt x="3948" y="169"/>
                    <a:pt x="3936" y="152"/>
                    <a:pt x="3911" y="128"/>
                  </a:cubicBezTo>
                  <a:cubicBezTo>
                    <a:pt x="3874" y="95"/>
                    <a:pt x="3837" y="66"/>
                    <a:pt x="3796" y="41"/>
                  </a:cubicBezTo>
                  <a:cubicBezTo>
                    <a:pt x="3788" y="41"/>
                    <a:pt x="3780" y="37"/>
                    <a:pt x="3776" y="33"/>
                  </a:cubicBezTo>
                  <a:lnTo>
                    <a:pt x="3751" y="29"/>
                  </a:lnTo>
                  <a:lnTo>
                    <a:pt x="3710" y="21"/>
                  </a:lnTo>
                  <a:cubicBezTo>
                    <a:pt x="3677" y="13"/>
                    <a:pt x="3649" y="9"/>
                    <a:pt x="3612" y="4"/>
                  </a:cubicBezTo>
                  <a:cubicBezTo>
                    <a:pt x="3575" y="0"/>
                    <a:pt x="3538" y="0"/>
                    <a:pt x="3501"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 name="Google Shape;406;p33"/>
          <p:cNvSpPr txBox="1">
            <a:spLocks noGrp="1"/>
          </p:cNvSpPr>
          <p:nvPr>
            <p:ph type="ctrTitle" idx="4294967295"/>
          </p:nvPr>
        </p:nvSpPr>
        <p:spPr>
          <a:xfrm>
            <a:off x="3052809" y="1316425"/>
            <a:ext cx="453900" cy="48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01</a:t>
            </a:r>
            <a:endParaRPr sz="2000">
              <a:solidFill>
                <a:schemeClr val="dk1"/>
              </a:solidFill>
            </a:endParaRPr>
          </a:p>
        </p:txBody>
      </p:sp>
      <p:sp>
        <p:nvSpPr>
          <p:cNvPr id="407" name="Google Shape;407;p33"/>
          <p:cNvSpPr txBox="1">
            <a:spLocks noGrp="1"/>
          </p:cNvSpPr>
          <p:nvPr>
            <p:ph type="ctrTitle" idx="4294967295"/>
          </p:nvPr>
        </p:nvSpPr>
        <p:spPr>
          <a:xfrm>
            <a:off x="3041373" y="3037375"/>
            <a:ext cx="595800" cy="48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02</a:t>
            </a:r>
            <a:endParaRPr sz="2000">
              <a:solidFill>
                <a:schemeClr val="dk1"/>
              </a:solidFill>
            </a:endParaRPr>
          </a:p>
        </p:txBody>
      </p:sp>
      <p:sp>
        <p:nvSpPr>
          <p:cNvPr id="408" name="Google Shape;408;p33"/>
          <p:cNvSpPr txBox="1">
            <a:spLocks noGrp="1"/>
          </p:cNvSpPr>
          <p:nvPr>
            <p:ph type="ctrTitle" idx="4294967295"/>
          </p:nvPr>
        </p:nvSpPr>
        <p:spPr>
          <a:xfrm>
            <a:off x="5653862" y="1681138"/>
            <a:ext cx="595800" cy="48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03</a:t>
            </a:r>
            <a:endParaRPr sz="2000">
              <a:solidFill>
                <a:schemeClr val="dk1"/>
              </a:solidFill>
            </a:endParaRPr>
          </a:p>
        </p:txBody>
      </p:sp>
      <p:sp>
        <p:nvSpPr>
          <p:cNvPr id="409" name="Google Shape;409;p33"/>
          <p:cNvSpPr txBox="1">
            <a:spLocks noGrp="1"/>
          </p:cNvSpPr>
          <p:nvPr>
            <p:ph type="ctrTitle" idx="4294967295"/>
          </p:nvPr>
        </p:nvSpPr>
        <p:spPr>
          <a:xfrm>
            <a:off x="5572423" y="3518179"/>
            <a:ext cx="595800" cy="48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a:t>04</a:t>
            </a:r>
            <a:endParaRPr sz="2000">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13"/>
        <p:cNvGrpSpPr/>
        <p:nvPr/>
      </p:nvGrpSpPr>
      <p:grpSpPr>
        <a:xfrm>
          <a:off x="0" y="0"/>
          <a:ext cx="0" cy="0"/>
          <a:chOff x="0" y="0"/>
          <a:chExt cx="0" cy="0"/>
        </a:xfrm>
      </p:grpSpPr>
      <p:pic>
        <p:nvPicPr>
          <p:cNvPr id="414" name="Google Shape;414;p34"/>
          <p:cNvPicPr preferRelativeResize="0"/>
          <p:nvPr/>
        </p:nvPicPr>
        <p:blipFill rotWithShape="1">
          <a:blip r:embed="rId3">
            <a:alphaModFix/>
          </a:blip>
          <a:srcRect t="6807" b="6799"/>
          <a:stretch/>
        </p:blipFill>
        <p:spPr>
          <a:xfrm>
            <a:off x="-2897100" y="660174"/>
            <a:ext cx="7867426" cy="3823151"/>
          </a:xfrm>
          <a:prstGeom prst="rect">
            <a:avLst/>
          </a:prstGeom>
          <a:noFill/>
          <a:ln>
            <a:noFill/>
          </a:ln>
        </p:spPr>
      </p:pic>
      <p:sp>
        <p:nvSpPr>
          <p:cNvPr id="415" name="Google Shape;415;p34"/>
          <p:cNvSpPr txBox="1">
            <a:spLocks noGrp="1"/>
          </p:cNvSpPr>
          <p:nvPr>
            <p:ph type="title" idx="3"/>
          </p:nvPr>
        </p:nvSpPr>
        <p:spPr>
          <a:xfrm>
            <a:off x="5846825" y="671175"/>
            <a:ext cx="1796100" cy="62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1346</a:t>
            </a:r>
            <a:endParaRPr/>
          </a:p>
        </p:txBody>
      </p:sp>
      <p:sp>
        <p:nvSpPr>
          <p:cNvPr id="416" name="Google Shape;416;p34"/>
          <p:cNvSpPr txBox="1">
            <a:spLocks noGrp="1"/>
          </p:cNvSpPr>
          <p:nvPr>
            <p:ph type="subTitle" idx="1"/>
          </p:nvPr>
        </p:nvSpPr>
        <p:spPr>
          <a:xfrm>
            <a:off x="5846825" y="2552708"/>
            <a:ext cx="2466600" cy="62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fall of Constantinople to the Ottoman</a:t>
            </a:r>
            <a:endParaRPr/>
          </a:p>
        </p:txBody>
      </p:sp>
      <p:sp>
        <p:nvSpPr>
          <p:cNvPr id="417" name="Google Shape;417;p34"/>
          <p:cNvSpPr txBox="1">
            <a:spLocks noGrp="1"/>
          </p:cNvSpPr>
          <p:nvPr>
            <p:ph type="subTitle" idx="2"/>
          </p:nvPr>
        </p:nvSpPr>
        <p:spPr>
          <a:xfrm>
            <a:off x="5846825" y="1265503"/>
            <a:ext cx="1972500" cy="59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The plague arrives in England</a:t>
            </a:r>
            <a:endParaRPr/>
          </a:p>
        </p:txBody>
      </p:sp>
      <p:sp>
        <p:nvSpPr>
          <p:cNvPr id="418" name="Google Shape;418;p34"/>
          <p:cNvSpPr txBox="1">
            <a:spLocks noGrp="1"/>
          </p:cNvSpPr>
          <p:nvPr>
            <p:ph type="title"/>
          </p:nvPr>
        </p:nvSpPr>
        <p:spPr>
          <a:xfrm>
            <a:off x="5846825" y="1991154"/>
            <a:ext cx="1796100" cy="59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1453</a:t>
            </a:r>
            <a:endParaRPr/>
          </a:p>
        </p:txBody>
      </p:sp>
      <p:sp>
        <p:nvSpPr>
          <p:cNvPr id="419" name="Google Shape;419;p34"/>
          <p:cNvSpPr txBox="1">
            <a:spLocks noGrp="1"/>
          </p:cNvSpPr>
          <p:nvPr>
            <p:ph type="title" idx="4"/>
          </p:nvPr>
        </p:nvSpPr>
        <p:spPr>
          <a:xfrm>
            <a:off x="5846825" y="3250647"/>
            <a:ext cx="1796100" cy="597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1564</a:t>
            </a:r>
            <a:endParaRPr/>
          </a:p>
        </p:txBody>
      </p:sp>
      <p:sp>
        <p:nvSpPr>
          <p:cNvPr id="420" name="Google Shape;420;p34"/>
          <p:cNvSpPr txBox="1">
            <a:spLocks noGrp="1"/>
          </p:cNvSpPr>
          <p:nvPr>
            <p:ph type="subTitle" idx="5"/>
          </p:nvPr>
        </p:nvSpPr>
        <p:spPr>
          <a:xfrm>
            <a:off x="5846825" y="3826320"/>
            <a:ext cx="2466600" cy="597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William Shakespeare is born</a:t>
            </a:r>
            <a:endParaRPr/>
          </a:p>
        </p:txBody>
      </p:sp>
      <p:sp>
        <p:nvSpPr>
          <p:cNvPr id="421" name="Google Shape;421;p34"/>
          <p:cNvSpPr/>
          <p:nvPr/>
        </p:nvSpPr>
        <p:spPr>
          <a:xfrm>
            <a:off x="5784082" y="540300"/>
            <a:ext cx="2128" cy="3668125"/>
          </a:xfrm>
          <a:custGeom>
            <a:avLst/>
            <a:gdLst/>
            <a:ahLst/>
            <a:cxnLst/>
            <a:rect l="l" t="t" r="r" b="b"/>
            <a:pathLst>
              <a:path w="1" h="48879" extrusionOk="0">
                <a:moveTo>
                  <a:pt x="1" y="1"/>
                </a:moveTo>
                <a:lnTo>
                  <a:pt x="1" y="48879"/>
                </a:lnTo>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4"/>
          <p:cNvSpPr/>
          <p:nvPr/>
        </p:nvSpPr>
        <p:spPr>
          <a:xfrm>
            <a:off x="5311350" y="660175"/>
            <a:ext cx="68650" cy="3943269"/>
          </a:xfrm>
          <a:custGeom>
            <a:avLst/>
            <a:gdLst/>
            <a:ahLst/>
            <a:cxnLst/>
            <a:rect l="l" t="t" r="r" b="b"/>
            <a:pathLst>
              <a:path w="449" h="48883" extrusionOk="0">
                <a:moveTo>
                  <a:pt x="354" y="0"/>
                </a:moveTo>
                <a:cubicBezTo>
                  <a:pt x="317" y="0"/>
                  <a:pt x="276" y="714"/>
                  <a:pt x="239" y="1945"/>
                </a:cubicBezTo>
                <a:cubicBezTo>
                  <a:pt x="223" y="2565"/>
                  <a:pt x="202" y="3308"/>
                  <a:pt x="182" y="4157"/>
                </a:cubicBezTo>
                <a:cubicBezTo>
                  <a:pt x="177" y="4370"/>
                  <a:pt x="173" y="4592"/>
                  <a:pt x="169" y="4814"/>
                </a:cubicBezTo>
                <a:cubicBezTo>
                  <a:pt x="169" y="4924"/>
                  <a:pt x="165" y="5035"/>
                  <a:pt x="165" y="5150"/>
                </a:cubicBezTo>
                <a:cubicBezTo>
                  <a:pt x="161" y="5249"/>
                  <a:pt x="161" y="5351"/>
                  <a:pt x="157" y="5458"/>
                </a:cubicBezTo>
                <a:cubicBezTo>
                  <a:pt x="145" y="5880"/>
                  <a:pt x="124" y="6356"/>
                  <a:pt x="112" y="6902"/>
                </a:cubicBezTo>
                <a:cubicBezTo>
                  <a:pt x="104" y="7157"/>
                  <a:pt x="91" y="7575"/>
                  <a:pt x="95" y="8117"/>
                </a:cubicBezTo>
                <a:cubicBezTo>
                  <a:pt x="99" y="8642"/>
                  <a:pt x="116" y="9241"/>
                  <a:pt x="124" y="9840"/>
                </a:cubicBezTo>
                <a:cubicBezTo>
                  <a:pt x="132" y="10415"/>
                  <a:pt x="112" y="11096"/>
                  <a:pt x="87" y="11966"/>
                </a:cubicBezTo>
                <a:cubicBezTo>
                  <a:pt x="83" y="12183"/>
                  <a:pt x="75" y="12413"/>
                  <a:pt x="75" y="12655"/>
                </a:cubicBezTo>
                <a:cubicBezTo>
                  <a:pt x="71" y="12877"/>
                  <a:pt x="71" y="13106"/>
                  <a:pt x="71" y="13336"/>
                </a:cubicBezTo>
                <a:cubicBezTo>
                  <a:pt x="67" y="13792"/>
                  <a:pt x="67" y="14259"/>
                  <a:pt x="63" y="14748"/>
                </a:cubicBezTo>
                <a:cubicBezTo>
                  <a:pt x="58" y="14994"/>
                  <a:pt x="58" y="15244"/>
                  <a:pt x="58" y="15494"/>
                </a:cubicBezTo>
                <a:cubicBezTo>
                  <a:pt x="58" y="15769"/>
                  <a:pt x="58" y="16040"/>
                  <a:pt x="63" y="16303"/>
                </a:cubicBezTo>
                <a:cubicBezTo>
                  <a:pt x="71" y="16832"/>
                  <a:pt x="79" y="17345"/>
                  <a:pt x="79" y="17837"/>
                </a:cubicBezTo>
                <a:cubicBezTo>
                  <a:pt x="71" y="18900"/>
                  <a:pt x="67" y="20008"/>
                  <a:pt x="58" y="21141"/>
                </a:cubicBezTo>
                <a:cubicBezTo>
                  <a:pt x="50" y="21703"/>
                  <a:pt x="42" y="22285"/>
                  <a:pt x="38" y="22889"/>
                </a:cubicBezTo>
                <a:cubicBezTo>
                  <a:pt x="34" y="23475"/>
                  <a:pt x="34" y="24070"/>
                  <a:pt x="34" y="24669"/>
                </a:cubicBezTo>
                <a:cubicBezTo>
                  <a:pt x="34" y="25855"/>
                  <a:pt x="34" y="27053"/>
                  <a:pt x="34" y="28252"/>
                </a:cubicBezTo>
                <a:lnTo>
                  <a:pt x="34" y="30229"/>
                </a:lnTo>
                <a:cubicBezTo>
                  <a:pt x="34" y="30558"/>
                  <a:pt x="30" y="30878"/>
                  <a:pt x="34" y="31231"/>
                </a:cubicBezTo>
                <a:cubicBezTo>
                  <a:pt x="34" y="31571"/>
                  <a:pt x="42" y="31899"/>
                  <a:pt x="50" y="32219"/>
                </a:cubicBezTo>
                <a:cubicBezTo>
                  <a:pt x="54" y="32539"/>
                  <a:pt x="63" y="32851"/>
                  <a:pt x="63" y="33147"/>
                </a:cubicBezTo>
                <a:cubicBezTo>
                  <a:pt x="67" y="33446"/>
                  <a:pt x="63" y="33754"/>
                  <a:pt x="58" y="34062"/>
                </a:cubicBezTo>
                <a:cubicBezTo>
                  <a:pt x="54" y="34673"/>
                  <a:pt x="38" y="35297"/>
                  <a:pt x="38" y="35925"/>
                </a:cubicBezTo>
                <a:cubicBezTo>
                  <a:pt x="34" y="36552"/>
                  <a:pt x="42" y="37156"/>
                  <a:pt x="42" y="37730"/>
                </a:cubicBezTo>
                <a:lnTo>
                  <a:pt x="42" y="38575"/>
                </a:lnTo>
                <a:cubicBezTo>
                  <a:pt x="38" y="38858"/>
                  <a:pt x="38" y="39138"/>
                  <a:pt x="38" y="39417"/>
                </a:cubicBezTo>
                <a:cubicBezTo>
                  <a:pt x="34" y="39970"/>
                  <a:pt x="34" y="40504"/>
                  <a:pt x="30" y="41021"/>
                </a:cubicBezTo>
                <a:cubicBezTo>
                  <a:pt x="30" y="41526"/>
                  <a:pt x="22" y="42006"/>
                  <a:pt x="13" y="42482"/>
                </a:cubicBezTo>
                <a:cubicBezTo>
                  <a:pt x="5" y="42962"/>
                  <a:pt x="1" y="43442"/>
                  <a:pt x="1" y="43897"/>
                </a:cubicBezTo>
                <a:cubicBezTo>
                  <a:pt x="1" y="44357"/>
                  <a:pt x="5" y="44771"/>
                  <a:pt x="13" y="45161"/>
                </a:cubicBezTo>
                <a:cubicBezTo>
                  <a:pt x="17" y="45547"/>
                  <a:pt x="22" y="45887"/>
                  <a:pt x="26" y="46212"/>
                </a:cubicBezTo>
                <a:cubicBezTo>
                  <a:pt x="26" y="46540"/>
                  <a:pt x="30" y="46852"/>
                  <a:pt x="34" y="47127"/>
                </a:cubicBezTo>
                <a:cubicBezTo>
                  <a:pt x="46" y="48239"/>
                  <a:pt x="75" y="48870"/>
                  <a:pt x="128" y="48883"/>
                </a:cubicBezTo>
                <a:cubicBezTo>
                  <a:pt x="129" y="48883"/>
                  <a:pt x="129" y="48883"/>
                  <a:pt x="129" y="48883"/>
                </a:cubicBezTo>
                <a:cubicBezTo>
                  <a:pt x="178" y="48883"/>
                  <a:pt x="206" y="48256"/>
                  <a:pt x="223" y="47139"/>
                </a:cubicBezTo>
                <a:cubicBezTo>
                  <a:pt x="227" y="46856"/>
                  <a:pt x="231" y="46552"/>
                  <a:pt x="231" y="46203"/>
                </a:cubicBezTo>
                <a:cubicBezTo>
                  <a:pt x="231" y="45842"/>
                  <a:pt x="231" y="45461"/>
                  <a:pt x="227" y="45071"/>
                </a:cubicBezTo>
                <a:cubicBezTo>
                  <a:pt x="223" y="44677"/>
                  <a:pt x="214" y="44267"/>
                  <a:pt x="214" y="43856"/>
                </a:cubicBezTo>
                <a:cubicBezTo>
                  <a:pt x="214" y="43446"/>
                  <a:pt x="218" y="42999"/>
                  <a:pt x="223" y="42523"/>
                </a:cubicBezTo>
                <a:cubicBezTo>
                  <a:pt x="227" y="42047"/>
                  <a:pt x="231" y="41505"/>
                  <a:pt x="231" y="40972"/>
                </a:cubicBezTo>
                <a:cubicBezTo>
                  <a:pt x="227" y="40446"/>
                  <a:pt x="227" y="39905"/>
                  <a:pt x="227" y="39347"/>
                </a:cubicBezTo>
                <a:lnTo>
                  <a:pt x="227" y="38497"/>
                </a:lnTo>
                <a:cubicBezTo>
                  <a:pt x="227" y="38198"/>
                  <a:pt x="223" y="37902"/>
                  <a:pt x="218" y="37607"/>
                </a:cubicBezTo>
                <a:cubicBezTo>
                  <a:pt x="214" y="37016"/>
                  <a:pt x="206" y="36429"/>
                  <a:pt x="206" y="35843"/>
                </a:cubicBezTo>
                <a:cubicBezTo>
                  <a:pt x="206" y="35252"/>
                  <a:pt x="214" y="34636"/>
                  <a:pt x="223" y="33992"/>
                </a:cubicBezTo>
                <a:cubicBezTo>
                  <a:pt x="223" y="33672"/>
                  <a:pt x="227" y="33327"/>
                  <a:pt x="223" y="32991"/>
                </a:cubicBezTo>
                <a:cubicBezTo>
                  <a:pt x="218" y="32654"/>
                  <a:pt x="210" y="32326"/>
                  <a:pt x="202" y="32006"/>
                </a:cubicBezTo>
                <a:cubicBezTo>
                  <a:pt x="198" y="31690"/>
                  <a:pt x="190" y="31378"/>
                  <a:pt x="190" y="31075"/>
                </a:cubicBezTo>
                <a:lnTo>
                  <a:pt x="190" y="30849"/>
                </a:lnTo>
                <a:lnTo>
                  <a:pt x="190" y="30603"/>
                </a:lnTo>
                <a:lnTo>
                  <a:pt x="190" y="30110"/>
                </a:lnTo>
                <a:cubicBezTo>
                  <a:pt x="194" y="29458"/>
                  <a:pt x="198" y="28797"/>
                  <a:pt x="198" y="28137"/>
                </a:cubicBezTo>
                <a:cubicBezTo>
                  <a:pt x="210" y="26943"/>
                  <a:pt x="214" y="25744"/>
                  <a:pt x="227" y="24567"/>
                </a:cubicBezTo>
                <a:cubicBezTo>
                  <a:pt x="231" y="23980"/>
                  <a:pt x="239" y="23397"/>
                  <a:pt x="243" y="22823"/>
                </a:cubicBezTo>
                <a:cubicBezTo>
                  <a:pt x="251" y="22261"/>
                  <a:pt x="264" y="21686"/>
                  <a:pt x="272" y="21104"/>
                </a:cubicBezTo>
                <a:cubicBezTo>
                  <a:pt x="284" y="19922"/>
                  <a:pt x="305" y="18876"/>
                  <a:pt x="313" y="17759"/>
                </a:cubicBezTo>
                <a:cubicBezTo>
                  <a:pt x="317" y="17185"/>
                  <a:pt x="305" y="16656"/>
                  <a:pt x="305" y="16167"/>
                </a:cubicBezTo>
                <a:lnTo>
                  <a:pt x="305" y="15470"/>
                </a:lnTo>
                <a:cubicBezTo>
                  <a:pt x="309" y="15224"/>
                  <a:pt x="309" y="14982"/>
                  <a:pt x="313" y="14739"/>
                </a:cubicBezTo>
                <a:cubicBezTo>
                  <a:pt x="317" y="14259"/>
                  <a:pt x="325" y="13796"/>
                  <a:pt x="329" y="13348"/>
                </a:cubicBezTo>
                <a:cubicBezTo>
                  <a:pt x="333" y="12877"/>
                  <a:pt x="337" y="12520"/>
                  <a:pt x="350" y="12130"/>
                </a:cubicBezTo>
                <a:cubicBezTo>
                  <a:pt x="362" y="11740"/>
                  <a:pt x="374" y="11334"/>
                  <a:pt x="387" y="10944"/>
                </a:cubicBezTo>
                <a:cubicBezTo>
                  <a:pt x="399" y="10554"/>
                  <a:pt x="399" y="10131"/>
                  <a:pt x="399" y="9766"/>
                </a:cubicBezTo>
                <a:cubicBezTo>
                  <a:pt x="395" y="9036"/>
                  <a:pt x="378" y="8490"/>
                  <a:pt x="378" y="8072"/>
                </a:cubicBezTo>
                <a:cubicBezTo>
                  <a:pt x="378" y="7665"/>
                  <a:pt x="387" y="7358"/>
                  <a:pt x="391" y="7124"/>
                </a:cubicBezTo>
                <a:cubicBezTo>
                  <a:pt x="407" y="6652"/>
                  <a:pt x="424" y="6147"/>
                  <a:pt x="436" y="5626"/>
                </a:cubicBezTo>
                <a:cubicBezTo>
                  <a:pt x="440" y="5495"/>
                  <a:pt x="440" y="5363"/>
                  <a:pt x="440" y="5228"/>
                </a:cubicBezTo>
                <a:lnTo>
                  <a:pt x="440" y="4879"/>
                </a:lnTo>
                <a:cubicBezTo>
                  <a:pt x="444" y="4654"/>
                  <a:pt x="444" y="4432"/>
                  <a:pt x="444" y="4219"/>
                </a:cubicBezTo>
                <a:cubicBezTo>
                  <a:pt x="444" y="3365"/>
                  <a:pt x="448" y="2614"/>
                  <a:pt x="440" y="1986"/>
                </a:cubicBezTo>
                <a:cubicBezTo>
                  <a:pt x="424" y="739"/>
                  <a:pt x="395" y="5"/>
                  <a:pt x="354" y="0"/>
                </a:cubicBezTo>
                <a:cubicBezTo>
                  <a:pt x="354" y="0"/>
                  <a:pt x="354" y="0"/>
                  <a:pt x="354" y="0"/>
                </a:cubicBez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 name="Google Shape;423;p34"/>
          <p:cNvGrpSpPr/>
          <p:nvPr/>
        </p:nvGrpSpPr>
        <p:grpSpPr>
          <a:xfrm>
            <a:off x="5163712" y="1049069"/>
            <a:ext cx="363927" cy="368249"/>
            <a:chOff x="2241250" y="3027000"/>
            <a:chExt cx="98700" cy="99875"/>
          </a:xfrm>
        </p:grpSpPr>
        <p:sp>
          <p:nvSpPr>
            <p:cNvPr id="424" name="Google Shape;424;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34"/>
          <p:cNvGrpSpPr/>
          <p:nvPr/>
        </p:nvGrpSpPr>
        <p:grpSpPr>
          <a:xfrm>
            <a:off x="5163712" y="2330819"/>
            <a:ext cx="363927" cy="368249"/>
            <a:chOff x="2241250" y="3027000"/>
            <a:chExt cx="98700" cy="99875"/>
          </a:xfrm>
        </p:grpSpPr>
        <p:sp>
          <p:nvSpPr>
            <p:cNvPr id="427" name="Google Shape;427;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34"/>
          <p:cNvGrpSpPr/>
          <p:nvPr/>
        </p:nvGrpSpPr>
        <p:grpSpPr>
          <a:xfrm>
            <a:off x="5163712" y="3612569"/>
            <a:ext cx="363927" cy="368249"/>
            <a:chOff x="2241250" y="3027000"/>
            <a:chExt cx="98700" cy="99875"/>
          </a:xfrm>
        </p:grpSpPr>
        <p:sp>
          <p:nvSpPr>
            <p:cNvPr id="430" name="Google Shape;430;p34"/>
            <p:cNvSpPr/>
            <p:nvPr/>
          </p:nvSpPr>
          <p:spPr>
            <a:xfrm>
              <a:off x="2243600" y="3027425"/>
              <a:ext cx="94925" cy="94900"/>
            </a:xfrm>
            <a:custGeom>
              <a:avLst/>
              <a:gdLst/>
              <a:ahLst/>
              <a:cxnLst/>
              <a:rect l="l" t="t" r="r" b="b"/>
              <a:pathLst>
                <a:path w="3797" h="3796" extrusionOk="0">
                  <a:moveTo>
                    <a:pt x="1" y="0"/>
                  </a:moveTo>
                  <a:lnTo>
                    <a:pt x="1" y="3796"/>
                  </a:lnTo>
                  <a:lnTo>
                    <a:pt x="3796" y="3796"/>
                  </a:lnTo>
                  <a:lnTo>
                    <a:pt x="3796" y="0"/>
                  </a:lnTo>
                  <a:close/>
                </a:path>
              </a:pathLst>
            </a:custGeom>
            <a:solidFill>
              <a:srgbClr val="C1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4"/>
            <p:cNvSpPr/>
            <p:nvPr/>
          </p:nvSpPr>
          <p:spPr>
            <a:xfrm>
              <a:off x="2241250" y="3027000"/>
              <a:ext cx="98700" cy="99875"/>
            </a:xfrm>
            <a:custGeom>
              <a:avLst/>
              <a:gdLst/>
              <a:ahLst/>
              <a:cxnLst/>
              <a:rect l="l" t="t" r="r" b="b"/>
              <a:pathLst>
                <a:path w="3948" h="3995" extrusionOk="0">
                  <a:moveTo>
                    <a:pt x="3636" y="1"/>
                  </a:moveTo>
                  <a:cubicBezTo>
                    <a:pt x="3427" y="1"/>
                    <a:pt x="3221" y="21"/>
                    <a:pt x="3037" y="33"/>
                  </a:cubicBezTo>
                  <a:cubicBezTo>
                    <a:pt x="2942" y="42"/>
                    <a:pt x="2852" y="50"/>
                    <a:pt x="2758" y="50"/>
                  </a:cubicBezTo>
                  <a:cubicBezTo>
                    <a:pt x="2667" y="50"/>
                    <a:pt x="2573" y="46"/>
                    <a:pt x="2475" y="42"/>
                  </a:cubicBezTo>
                  <a:cubicBezTo>
                    <a:pt x="2278" y="33"/>
                    <a:pt x="2068" y="21"/>
                    <a:pt x="1855" y="21"/>
                  </a:cubicBezTo>
                  <a:lnTo>
                    <a:pt x="1240" y="25"/>
                  </a:lnTo>
                  <a:lnTo>
                    <a:pt x="82" y="13"/>
                  </a:lnTo>
                  <a:lnTo>
                    <a:pt x="70" y="1072"/>
                  </a:lnTo>
                  <a:cubicBezTo>
                    <a:pt x="70" y="1248"/>
                    <a:pt x="66" y="1424"/>
                    <a:pt x="66" y="1597"/>
                  </a:cubicBezTo>
                  <a:cubicBezTo>
                    <a:pt x="62" y="1757"/>
                    <a:pt x="54" y="1921"/>
                    <a:pt x="46" y="2089"/>
                  </a:cubicBezTo>
                  <a:cubicBezTo>
                    <a:pt x="33" y="2253"/>
                    <a:pt x="29" y="2430"/>
                    <a:pt x="29" y="2590"/>
                  </a:cubicBezTo>
                  <a:lnTo>
                    <a:pt x="29" y="3053"/>
                  </a:lnTo>
                  <a:cubicBezTo>
                    <a:pt x="29" y="3127"/>
                    <a:pt x="33" y="3197"/>
                    <a:pt x="29" y="3267"/>
                  </a:cubicBezTo>
                  <a:cubicBezTo>
                    <a:pt x="29" y="3337"/>
                    <a:pt x="29" y="3406"/>
                    <a:pt x="25" y="3468"/>
                  </a:cubicBezTo>
                  <a:cubicBezTo>
                    <a:pt x="21" y="3525"/>
                    <a:pt x="17" y="3587"/>
                    <a:pt x="13" y="3648"/>
                  </a:cubicBezTo>
                  <a:cubicBezTo>
                    <a:pt x="9" y="3735"/>
                    <a:pt x="4" y="3825"/>
                    <a:pt x="0" y="3911"/>
                  </a:cubicBezTo>
                  <a:lnTo>
                    <a:pt x="66" y="3911"/>
                  </a:lnTo>
                  <a:lnTo>
                    <a:pt x="337" y="3923"/>
                  </a:lnTo>
                  <a:lnTo>
                    <a:pt x="431" y="3927"/>
                  </a:lnTo>
                  <a:lnTo>
                    <a:pt x="521" y="3927"/>
                  </a:lnTo>
                  <a:lnTo>
                    <a:pt x="850" y="3936"/>
                  </a:lnTo>
                  <a:cubicBezTo>
                    <a:pt x="1055" y="3944"/>
                    <a:pt x="1231" y="3944"/>
                    <a:pt x="1375" y="3952"/>
                  </a:cubicBezTo>
                  <a:lnTo>
                    <a:pt x="1695" y="3956"/>
                  </a:lnTo>
                  <a:lnTo>
                    <a:pt x="2159" y="3973"/>
                  </a:lnTo>
                  <a:cubicBezTo>
                    <a:pt x="2241" y="3975"/>
                    <a:pt x="2319" y="3976"/>
                    <a:pt x="2393" y="3976"/>
                  </a:cubicBezTo>
                  <a:cubicBezTo>
                    <a:pt x="2466" y="3976"/>
                    <a:pt x="2536" y="3975"/>
                    <a:pt x="2602" y="3973"/>
                  </a:cubicBezTo>
                  <a:cubicBezTo>
                    <a:pt x="2733" y="3969"/>
                    <a:pt x="2848" y="3969"/>
                    <a:pt x="2951" y="3969"/>
                  </a:cubicBezTo>
                  <a:cubicBezTo>
                    <a:pt x="3053" y="3969"/>
                    <a:pt x="3156" y="3973"/>
                    <a:pt x="3246" y="3981"/>
                  </a:cubicBezTo>
                  <a:cubicBezTo>
                    <a:pt x="3397" y="3988"/>
                    <a:pt x="3531" y="3994"/>
                    <a:pt x="3636" y="3994"/>
                  </a:cubicBezTo>
                  <a:cubicBezTo>
                    <a:pt x="3659" y="3994"/>
                    <a:pt x="3681" y="3994"/>
                    <a:pt x="3702" y="3993"/>
                  </a:cubicBezTo>
                  <a:cubicBezTo>
                    <a:pt x="3812" y="3993"/>
                    <a:pt x="3874" y="3981"/>
                    <a:pt x="3878" y="3960"/>
                  </a:cubicBezTo>
                  <a:cubicBezTo>
                    <a:pt x="3886" y="3940"/>
                    <a:pt x="3837" y="3919"/>
                    <a:pt x="3743" y="3886"/>
                  </a:cubicBezTo>
                  <a:cubicBezTo>
                    <a:pt x="3603" y="3845"/>
                    <a:pt x="3464" y="3813"/>
                    <a:pt x="3320" y="3784"/>
                  </a:cubicBezTo>
                  <a:cubicBezTo>
                    <a:pt x="3226" y="3763"/>
                    <a:pt x="3119" y="3747"/>
                    <a:pt x="2992" y="3735"/>
                  </a:cubicBezTo>
                  <a:cubicBezTo>
                    <a:pt x="2864" y="3722"/>
                    <a:pt x="2733" y="3714"/>
                    <a:pt x="2598" y="3710"/>
                  </a:cubicBezTo>
                  <a:cubicBezTo>
                    <a:pt x="2466" y="3706"/>
                    <a:pt x="2331" y="3706"/>
                    <a:pt x="2200" y="3698"/>
                  </a:cubicBezTo>
                  <a:cubicBezTo>
                    <a:pt x="2056" y="3690"/>
                    <a:pt x="1900" y="3681"/>
                    <a:pt x="1740" y="3673"/>
                  </a:cubicBezTo>
                  <a:lnTo>
                    <a:pt x="1400" y="3661"/>
                  </a:lnTo>
                  <a:cubicBezTo>
                    <a:pt x="1252" y="3657"/>
                    <a:pt x="1067" y="3657"/>
                    <a:pt x="858" y="3653"/>
                  </a:cubicBezTo>
                  <a:lnTo>
                    <a:pt x="526" y="3648"/>
                  </a:lnTo>
                  <a:lnTo>
                    <a:pt x="275" y="3648"/>
                  </a:lnTo>
                  <a:lnTo>
                    <a:pt x="263" y="3644"/>
                  </a:lnTo>
                  <a:lnTo>
                    <a:pt x="255" y="3640"/>
                  </a:lnTo>
                  <a:cubicBezTo>
                    <a:pt x="259" y="3636"/>
                    <a:pt x="259" y="3628"/>
                    <a:pt x="263" y="3620"/>
                  </a:cubicBezTo>
                  <a:lnTo>
                    <a:pt x="263" y="3612"/>
                  </a:lnTo>
                  <a:lnTo>
                    <a:pt x="263" y="3566"/>
                  </a:lnTo>
                  <a:cubicBezTo>
                    <a:pt x="267" y="3538"/>
                    <a:pt x="267" y="3509"/>
                    <a:pt x="267" y="3480"/>
                  </a:cubicBezTo>
                  <a:cubicBezTo>
                    <a:pt x="271" y="3328"/>
                    <a:pt x="271" y="3168"/>
                    <a:pt x="267" y="3021"/>
                  </a:cubicBezTo>
                  <a:cubicBezTo>
                    <a:pt x="263" y="2873"/>
                    <a:pt x="263" y="2717"/>
                    <a:pt x="259" y="2561"/>
                  </a:cubicBezTo>
                  <a:cubicBezTo>
                    <a:pt x="255" y="2401"/>
                    <a:pt x="259" y="2249"/>
                    <a:pt x="263" y="2085"/>
                  </a:cubicBezTo>
                  <a:cubicBezTo>
                    <a:pt x="267" y="1921"/>
                    <a:pt x="275" y="1749"/>
                    <a:pt x="275" y="1564"/>
                  </a:cubicBezTo>
                  <a:cubicBezTo>
                    <a:pt x="271" y="1392"/>
                    <a:pt x="271" y="1215"/>
                    <a:pt x="271" y="1039"/>
                  </a:cubicBezTo>
                  <a:cubicBezTo>
                    <a:pt x="267" y="871"/>
                    <a:pt x="267" y="706"/>
                    <a:pt x="267" y="538"/>
                  </a:cubicBezTo>
                  <a:lnTo>
                    <a:pt x="267" y="280"/>
                  </a:lnTo>
                  <a:lnTo>
                    <a:pt x="267" y="206"/>
                  </a:lnTo>
                  <a:lnTo>
                    <a:pt x="267" y="198"/>
                  </a:lnTo>
                  <a:lnTo>
                    <a:pt x="378" y="198"/>
                  </a:lnTo>
                  <a:lnTo>
                    <a:pt x="673" y="194"/>
                  </a:lnTo>
                  <a:lnTo>
                    <a:pt x="1276" y="185"/>
                  </a:lnTo>
                  <a:cubicBezTo>
                    <a:pt x="1486" y="181"/>
                    <a:pt x="1691" y="173"/>
                    <a:pt x="1888" y="173"/>
                  </a:cubicBezTo>
                  <a:cubicBezTo>
                    <a:pt x="1914" y="172"/>
                    <a:pt x="1940" y="172"/>
                    <a:pt x="1965" y="172"/>
                  </a:cubicBezTo>
                  <a:cubicBezTo>
                    <a:pt x="2133" y="172"/>
                    <a:pt x="2301" y="183"/>
                    <a:pt x="2479" y="194"/>
                  </a:cubicBezTo>
                  <a:cubicBezTo>
                    <a:pt x="2551" y="196"/>
                    <a:pt x="2624" y="199"/>
                    <a:pt x="2698" y="199"/>
                  </a:cubicBezTo>
                  <a:cubicBezTo>
                    <a:pt x="2728" y="199"/>
                    <a:pt x="2759" y="199"/>
                    <a:pt x="2791" y="198"/>
                  </a:cubicBezTo>
                  <a:cubicBezTo>
                    <a:pt x="2897" y="198"/>
                    <a:pt x="3000" y="194"/>
                    <a:pt x="3098" y="185"/>
                  </a:cubicBezTo>
                  <a:cubicBezTo>
                    <a:pt x="3251" y="172"/>
                    <a:pt x="3404" y="164"/>
                    <a:pt x="3557" y="164"/>
                  </a:cubicBezTo>
                  <a:cubicBezTo>
                    <a:pt x="3589" y="164"/>
                    <a:pt x="3621" y="164"/>
                    <a:pt x="3652" y="165"/>
                  </a:cubicBezTo>
                  <a:lnTo>
                    <a:pt x="3710" y="165"/>
                  </a:lnTo>
                  <a:cubicBezTo>
                    <a:pt x="3718" y="165"/>
                    <a:pt x="3726" y="165"/>
                    <a:pt x="3730" y="169"/>
                  </a:cubicBezTo>
                  <a:cubicBezTo>
                    <a:pt x="3730" y="181"/>
                    <a:pt x="3722" y="194"/>
                    <a:pt x="3722" y="202"/>
                  </a:cubicBezTo>
                  <a:lnTo>
                    <a:pt x="3722" y="206"/>
                  </a:lnTo>
                  <a:lnTo>
                    <a:pt x="3722" y="214"/>
                  </a:lnTo>
                  <a:lnTo>
                    <a:pt x="3722" y="255"/>
                  </a:lnTo>
                  <a:lnTo>
                    <a:pt x="3722" y="337"/>
                  </a:lnTo>
                  <a:cubicBezTo>
                    <a:pt x="3714" y="522"/>
                    <a:pt x="3714" y="706"/>
                    <a:pt x="3722" y="879"/>
                  </a:cubicBezTo>
                  <a:cubicBezTo>
                    <a:pt x="3726" y="1051"/>
                    <a:pt x="3726" y="1215"/>
                    <a:pt x="3726" y="1371"/>
                  </a:cubicBezTo>
                  <a:cubicBezTo>
                    <a:pt x="3726" y="1539"/>
                    <a:pt x="3730" y="1699"/>
                    <a:pt x="3730" y="1843"/>
                  </a:cubicBezTo>
                  <a:cubicBezTo>
                    <a:pt x="3734" y="1991"/>
                    <a:pt x="3738" y="2130"/>
                    <a:pt x="3734" y="2257"/>
                  </a:cubicBezTo>
                  <a:cubicBezTo>
                    <a:pt x="3734" y="2385"/>
                    <a:pt x="3726" y="2512"/>
                    <a:pt x="3722" y="2631"/>
                  </a:cubicBezTo>
                  <a:cubicBezTo>
                    <a:pt x="3718" y="2754"/>
                    <a:pt x="3714" y="2877"/>
                    <a:pt x="3718" y="2984"/>
                  </a:cubicBezTo>
                  <a:cubicBezTo>
                    <a:pt x="3722" y="3090"/>
                    <a:pt x="3726" y="3185"/>
                    <a:pt x="3730" y="3271"/>
                  </a:cubicBezTo>
                  <a:cubicBezTo>
                    <a:pt x="3751" y="3616"/>
                    <a:pt x="3779" y="3813"/>
                    <a:pt x="3833" y="3813"/>
                  </a:cubicBezTo>
                  <a:cubicBezTo>
                    <a:pt x="3882" y="3813"/>
                    <a:pt x="3907" y="3616"/>
                    <a:pt x="3915" y="3275"/>
                  </a:cubicBezTo>
                  <a:cubicBezTo>
                    <a:pt x="3919" y="3185"/>
                    <a:pt x="3919" y="3082"/>
                    <a:pt x="3919" y="2988"/>
                  </a:cubicBezTo>
                  <a:cubicBezTo>
                    <a:pt x="3919" y="2889"/>
                    <a:pt x="3927" y="2783"/>
                    <a:pt x="3931" y="2664"/>
                  </a:cubicBezTo>
                  <a:cubicBezTo>
                    <a:pt x="3935" y="2545"/>
                    <a:pt x="3944" y="2413"/>
                    <a:pt x="3948" y="2266"/>
                  </a:cubicBezTo>
                  <a:cubicBezTo>
                    <a:pt x="3948" y="2114"/>
                    <a:pt x="3944" y="1970"/>
                    <a:pt x="3935" y="1818"/>
                  </a:cubicBezTo>
                  <a:cubicBezTo>
                    <a:pt x="3931" y="1662"/>
                    <a:pt x="3923" y="1511"/>
                    <a:pt x="3923" y="1355"/>
                  </a:cubicBezTo>
                  <a:cubicBezTo>
                    <a:pt x="3919" y="1187"/>
                    <a:pt x="3915" y="1014"/>
                    <a:pt x="3907" y="842"/>
                  </a:cubicBezTo>
                  <a:cubicBezTo>
                    <a:pt x="3898" y="674"/>
                    <a:pt x="3894" y="505"/>
                    <a:pt x="3898" y="329"/>
                  </a:cubicBezTo>
                  <a:cubicBezTo>
                    <a:pt x="3898" y="230"/>
                    <a:pt x="3903" y="124"/>
                    <a:pt x="3907" y="5"/>
                  </a:cubicBezTo>
                  <a:lnTo>
                    <a:pt x="3775" y="1"/>
                  </a:lnTo>
                  <a:close/>
                </a:path>
              </a:pathLst>
            </a:custGeom>
            <a:solidFill>
              <a:srgbClr val="5D3D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35"/>
        <p:cNvGrpSpPr/>
        <p:nvPr/>
      </p:nvGrpSpPr>
      <p:grpSpPr>
        <a:xfrm>
          <a:off x="0" y="0"/>
          <a:ext cx="0" cy="0"/>
          <a:chOff x="0" y="0"/>
          <a:chExt cx="0" cy="0"/>
        </a:xfrm>
      </p:grpSpPr>
      <p:sp>
        <p:nvSpPr>
          <p:cNvPr id="436" name="Google Shape;436;p35"/>
          <p:cNvSpPr txBox="1">
            <a:spLocks noGrp="1"/>
          </p:cNvSpPr>
          <p:nvPr>
            <p:ph type="ctrTitle" idx="15"/>
          </p:nvPr>
        </p:nvSpPr>
        <p:spPr>
          <a:xfrm>
            <a:off x="1935550" y="359450"/>
            <a:ext cx="5273100" cy="96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PRACTICAL USES OF THIS SUBJECT</a:t>
            </a:r>
            <a:endParaRPr dirty="0"/>
          </a:p>
        </p:txBody>
      </p:sp>
      <p:sp>
        <p:nvSpPr>
          <p:cNvPr id="437" name="Google Shape;437;p35"/>
          <p:cNvSpPr txBox="1">
            <a:spLocks noGrp="1"/>
          </p:cNvSpPr>
          <p:nvPr>
            <p:ph type="ctrTitle"/>
          </p:nvPr>
        </p:nvSpPr>
        <p:spPr>
          <a:xfrm>
            <a:off x="1213329" y="1827113"/>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438" name="Google Shape;438;p35"/>
          <p:cNvSpPr txBox="1">
            <a:spLocks noGrp="1"/>
          </p:cNvSpPr>
          <p:nvPr>
            <p:ph type="subTitle" idx="1"/>
          </p:nvPr>
        </p:nvSpPr>
        <p:spPr>
          <a:xfrm>
            <a:off x="1163529" y="2211205"/>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t>
            </a:r>
            <a:endParaRPr/>
          </a:p>
        </p:txBody>
      </p:sp>
      <p:sp>
        <p:nvSpPr>
          <p:cNvPr id="439" name="Google Shape;439;p35"/>
          <p:cNvSpPr txBox="1">
            <a:spLocks noGrp="1"/>
          </p:cNvSpPr>
          <p:nvPr>
            <p:ph type="subTitle" idx="7"/>
          </p:nvPr>
        </p:nvSpPr>
        <p:spPr>
          <a:xfrm>
            <a:off x="1163529" y="3631972"/>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1"/>
                </a:solidFill>
              </a:rPr>
              <a:t>Venus has a beautiful name, but it’s </a:t>
            </a:r>
            <a:r>
              <a:rPr lang="en">
                <a:solidFill>
                  <a:schemeClr val="dk1"/>
                </a:solidFill>
              </a:rPr>
              <a:t>quite </a:t>
            </a:r>
            <a:r>
              <a:rPr lang="en" sz="1400">
                <a:solidFill>
                  <a:schemeClr val="dk1"/>
                </a:solidFill>
              </a:rPr>
              <a:t>hot</a:t>
            </a:r>
            <a:endParaRPr sz="1400">
              <a:solidFill>
                <a:schemeClr val="dk1"/>
              </a:solidFill>
            </a:endParaRPr>
          </a:p>
        </p:txBody>
      </p:sp>
      <p:sp>
        <p:nvSpPr>
          <p:cNvPr id="440" name="Google Shape;440;p35"/>
          <p:cNvSpPr txBox="1">
            <a:spLocks noGrp="1"/>
          </p:cNvSpPr>
          <p:nvPr>
            <p:ph type="ctrTitle" idx="2"/>
          </p:nvPr>
        </p:nvSpPr>
        <p:spPr>
          <a:xfrm>
            <a:off x="3521526" y="1827113"/>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441" name="Google Shape;441;p35"/>
          <p:cNvSpPr txBox="1">
            <a:spLocks noGrp="1"/>
          </p:cNvSpPr>
          <p:nvPr>
            <p:ph type="subTitle" idx="3"/>
          </p:nvPr>
        </p:nvSpPr>
        <p:spPr>
          <a:xfrm>
            <a:off x="3471726" y="2211205"/>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442" name="Google Shape;442;p35"/>
          <p:cNvSpPr txBox="1">
            <a:spLocks noGrp="1"/>
          </p:cNvSpPr>
          <p:nvPr>
            <p:ph type="ctrTitle" idx="4"/>
          </p:nvPr>
        </p:nvSpPr>
        <p:spPr>
          <a:xfrm>
            <a:off x="5829726" y="1827113"/>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443" name="Google Shape;443;p35"/>
          <p:cNvSpPr txBox="1">
            <a:spLocks noGrp="1"/>
          </p:cNvSpPr>
          <p:nvPr>
            <p:ph type="subTitle" idx="5"/>
          </p:nvPr>
        </p:nvSpPr>
        <p:spPr>
          <a:xfrm>
            <a:off x="5779926" y="2211205"/>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 and a gas giant</a:t>
            </a:r>
            <a:endParaRPr/>
          </a:p>
        </p:txBody>
      </p:sp>
      <p:sp>
        <p:nvSpPr>
          <p:cNvPr id="444" name="Google Shape;444;p35"/>
          <p:cNvSpPr txBox="1">
            <a:spLocks noGrp="1"/>
          </p:cNvSpPr>
          <p:nvPr>
            <p:ph type="ctrTitle" idx="6"/>
          </p:nvPr>
        </p:nvSpPr>
        <p:spPr>
          <a:xfrm>
            <a:off x="1213329" y="3246800"/>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445" name="Google Shape;445;p35"/>
          <p:cNvSpPr txBox="1">
            <a:spLocks noGrp="1"/>
          </p:cNvSpPr>
          <p:nvPr>
            <p:ph type="ctrTitle" idx="8"/>
          </p:nvPr>
        </p:nvSpPr>
        <p:spPr>
          <a:xfrm>
            <a:off x="3521526" y="3246800"/>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446" name="Google Shape;446;p35"/>
          <p:cNvSpPr txBox="1">
            <a:spLocks noGrp="1"/>
          </p:cNvSpPr>
          <p:nvPr>
            <p:ph type="subTitle" idx="9"/>
          </p:nvPr>
        </p:nvSpPr>
        <p:spPr>
          <a:xfrm>
            <a:off x="3471726" y="3631972"/>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447" name="Google Shape;447;p35"/>
          <p:cNvSpPr txBox="1">
            <a:spLocks noGrp="1"/>
          </p:cNvSpPr>
          <p:nvPr>
            <p:ph type="ctrTitle" idx="13"/>
          </p:nvPr>
        </p:nvSpPr>
        <p:spPr>
          <a:xfrm>
            <a:off x="5829726" y="3246800"/>
            <a:ext cx="20562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448" name="Google Shape;448;p35"/>
          <p:cNvSpPr txBox="1">
            <a:spLocks noGrp="1"/>
          </p:cNvSpPr>
          <p:nvPr>
            <p:ph type="subTitle" idx="14"/>
          </p:nvPr>
        </p:nvSpPr>
        <p:spPr>
          <a:xfrm>
            <a:off x="5779926" y="3631972"/>
            <a:ext cx="21558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in our Solar System</a:t>
            </a:r>
            <a:endParaRPr/>
          </a:p>
        </p:txBody>
      </p:sp>
      <p:sp>
        <p:nvSpPr>
          <p:cNvPr id="449" name="Google Shape;449;p35"/>
          <p:cNvSpPr/>
          <p:nvPr/>
        </p:nvSpPr>
        <p:spPr>
          <a:xfrm>
            <a:off x="1303525" y="2967775"/>
            <a:ext cx="6668557" cy="24049"/>
          </a:xfrm>
          <a:custGeom>
            <a:avLst/>
            <a:gdLst/>
            <a:ahLst/>
            <a:cxnLst/>
            <a:rect l="l" t="t" r="r" b="b"/>
            <a:pathLst>
              <a:path w="137199" h="1426" extrusionOk="0">
                <a:moveTo>
                  <a:pt x="12716" y="0"/>
                </a:moveTo>
                <a:cubicBezTo>
                  <a:pt x="1" y="0"/>
                  <a:pt x="1" y="1426"/>
                  <a:pt x="12716" y="1426"/>
                </a:cubicBezTo>
                <a:cubicBezTo>
                  <a:pt x="13005" y="1426"/>
                  <a:pt x="13301" y="1425"/>
                  <a:pt x="13603" y="1424"/>
                </a:cubicBezTo>
                <a:cubicBezTo>
                  <a:pt x="54189" y="1285"/>
                  <a:pt x="94810" y="1008"/>
                  <a:pt x="135396" y="800"/>
                </a:cubicBezTo>
                <a:cubicBezTo>
                  <a:pt x="137198" y="800"/>
                  <a:pt x="137198" y="627"/>
                  <a:pt x="135396" y="627"/>
                </a:cubicBezTo>
                <a:cubicBezTo>
                  <a:pt x="94810" y="419"/>
                  <a:pt x="54189" y="141"/>
                  <a:pt x="13603" y="3"/>
                </a:cubicBezTo>
                <a:cubicBezTo>
                  <a:pt x="13301" y="1"/>
                  <a:pt x="13005" y="0"/>
                  <a:pt x="12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Papyrus History Lesson by Slidesgo">
  <a:themeElements>
    <a:clrScheme name="Simple Light">
      <a:dk1>
        <a:srgbClr val="482400"/>
      </a:dk1>
      <a:lt1>
        <a:srgbClr val="FFFFFF"/>
      </a:lt1>
      <a:dk2>
        <a:srgbClr val="595959"/>
      </a:dk2>
      <a:lt2>
        <a:srgbClr val="EEEEEE"/>
      </a:lt2>
      <a:accent1>
        <a:srgbClr val="482400"/>
      </a:accent1>
      <a:accent2>
        <a:srgbClr val="C1AD8F"/>
      </a:accent2>
      <a:accent3>
        <a:srgbClr val="553333"/>
      </a:accent3>
      <a:accent4>
        <a:srgbClr val="C1AD8F"/>
      </a:accent4>
      <a:accent5>
        <a:srgbClr val="482400"/>
      </a:accent5>
      <a:accent6>
        <a:srgbClr val="C1AD8F"/>
      </a:accent6>
      <a:hlink>
        <a:srgbClr val="4824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960</Words>
  <Application>Microsoft Office PowerPoint</Application>
  <PresentationFormat>全屏显示(16:9)</PresentationFormat>
  <Paragraphs>212</Paragraphs>
  <Slides>37</Slides>
  <Notes>37</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37</vt:i4>
      </vt:variant>
    </vt:vector>
  </HeadingPairs>
  <TitlesOfParts>
    <vt:vector size="52" baseType="lpstr">
      <vt:lpstr>Amatic SC</vt:lpstr>
      <vt:lpstr>Fira Sans Extra Condensed Medium</vt:lpstr>
      <vt:lpstr>Livvic</vt:lpstr>
      <vt:lpstr>Livvic Light</vt:lpstr>
      <vt:lpstr>Livvic Medium</vt:lpstr>
      <vt:lpstr>Livvic SemiBold</vt:lpstr>
      <vt:lpstr>Proxima Nova</vt:lpstr>
      <vt:lpstr>Proxima Nova Semibold</vt:lpstr>
      <vt:lpstr>Redressed</vt:lpstr>
      <vt:lpstr>Roboto Medium</vt:lpstr>
      <vt:lpstr>Arial</vt:lpstr>
      <vt:lpstr>Calibri</vt:lpstr>
      <vt:lpstr>Roboto Slab Regular</vt:lpstr>
      <vt:lpstr>Papyrus History Lesson by Slidesgo</vt:lpstr>
      <vt:lpstr>Slidesgo Final Pages</vt:lpstr>
      <vt:lpstr>PAPYRUS HISTORY LESSON</vt:lpstr>
      <vt:lpstr>OVERVIEW</vt:lpstr>
      <vt:lpstr>—SOMEONE FAMOUS</vt:lpstr>
      <vt:lpstr>INTRODUCTION</vt:lpstr>
      <vt:lpstr>WHAT IS THIS TOPIC ABOUT?</vt:lpstr>
      <vt:lpstr>DEFINITION OF CONCEPTS</vt:lpstr>
      <vt:lpstr>FEATURES OF THE TOPIC</vt:lpstr>
      <vt:lpstr>1346</vt:lpstr>
      <vt:lpstr>PRACTICAL USES OF THIS SUBJECT</vt:lpstr>
      <vt:lpstr>MULTIMEDIA</vt:lpstr>
      <vt:lpstr>A PICTURE IS WORTH A THOUSAND WORDS</vt:lpstr>
      <vt:lpstr>DID YOU KNOW THIS?</vt:lpstr>
      <vt:lpstr>PROBLEM</vt:lpstr>
      <vt:lpstr>THIS IS A TABLE</vt:lpstr>
      <vt:lpstr>AWESOME WORDS</vt:lpstr>
      <vt:lpstr>HISTORICAL DATA</vt:lpstr>
      <vt:lpstr>PROCESS</vt:lpstr>
      <vt:lpstr>OVERVIEW DIAGRAM</vt:lpstr>
      <vt:lpstr>EXERCISE</vt:lpstr>
      <vt:lpstr>ASSIGNMENT  </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PAPYRUS HISTORY LESSON</dc:title>
  <dc:creator>刘龙</dc:creator>
  <cp:lastModifiedBy>刘 龙</cp:lastModifiedBy>
  <cp:revision>2</cp:revision>
  <dcterms:modified xsi:type="dcterms:W3CDTF">2020-12-18T13:26:39Z</dcterms:modified>
</cp:coreProperties>
</file>