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8b93afc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8b93afc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8b93afc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8b93afc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aa5e87f4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aa5e87f4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aa5e87f4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aa5e87f4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aa5e87f4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aa5e87f4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8aa5e87f4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8aa5e87f4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8aa5e87f4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8aa5e87f4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aa5e87f4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aa5e87f4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aa5e87f4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aa5e87f4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aa5e87f4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aa5e87f4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aa5e87f4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aa5e87f4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b93afc9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8b93afc9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8aa5e87f4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8aa5e87f4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8aa5e87f48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8aa5e87f48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8aa5e87f4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8aa5e87f4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aa5e87f4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aa5e87f4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8aa5e87f4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8aa5e87f4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8aa5e87f4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8aa5e87f4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aa5e87f4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aa5e87f4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8aa5e87f4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8aa5e87f4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8aa5e87f4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8aa5e87f4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8aa5e87f4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8aa5e87f4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b93afc91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b93afc91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8aa5e87f48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8aa5e87f48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8b93afc9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8b93afc9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8b93afc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8b93afc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8b93afc9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8b93afc9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88b93afc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88b93afc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8b93afc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8b93afc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3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16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236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485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710275" y="1481600"/>
            <a:ext cx="1884600" cy="1061699"/>
            <a:chOff x="710275" y="1481600"/>
            <a:chExt cx="1884600" cy="1061699"/>
          </a:xfrm>
        </p:grpSpPr>
        <p:sp>
          <p:nvSpPr>
            <p:cNvPr id="57" name="Google Shape;57;p15"/>
            <p:cNvSpPr txBox="1"/>
            <p:nvPr/>
          </p:nvSpPr>
          <p:spPr>
            <a:xfrm>
              <a:off x="710275" y="17782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710275" y="1481600"/>
              <a:ext cx="1884600" cy="296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oogle Shape;59;p15"/>
          <p:cNvGrpSpPr/>
          <p:nvPr/>
        </p:nvGrpSpPr>
        <p:grpSpPr>
          <a:xfrm>
            <a:off x="3220850" y="1481600"/>
            <a:ext cx="1884600" cy="1061699"/>
            <a:chOff x="3220850" y="1481600"/>
            <a:chExt cx="1884600" cy="1061699"/>
          </a:xfrm>
        </p:grpSpPr>
        <p:sp>
          <p:nvSpPr>
            <p:cNvPr id="60" name="Google Shape;60;p15"/>
            <p:cNvSpPr txBox="1"/>
            <p:nvPr/>
          </p:nvSpPr>
          <p:spPr>
            <a:xfrm>
              <a:off x="3220850" y="17782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220850" y="1481600"/>
              <a:ext cx="1884600" cy="296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710275" y="2965350"/>
            <a:ext cx="1884600" cy="1061699"/>
            <a:chOff x="710275" y="2965350"/>
            <a:chExt cx="1884600" cy="1061699"/>
          </a:xfrm>
        </p:grpSpPr>
        <p:sp>
          <p:nvSpPr>
            <p:cNvPr id="63" name="Google Shape;63;p15"/>
            <p:cNvSpPr txBox="1"/>
            <p:nvPr/>
          </p:nvSpPr>
          <p:spPr>
            <a:xfrm>
              <a:off x="710275" y="326204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Saturn, the ringed planet,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710275" y="2965350"/>
              <a:ext cx="1884600" cy="296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oogle Shape;65;p15"/>
          <p:cNvGrpSpPr/>
          <p:nvPr/>
        </p:nvGrpSpPr>
        <p:grpSpPr>
          <a:xfrm>
            <a:off x="3220850" y="2965350"/>
            <a:ext cx="1884600" cy="1061699"/>
            <a:chOff x="3220850" y="2965350"/>
            <a:chExt cx="1884600" cy="1061699"/>
          </a:xfrm>
        </p:grpSpPr>
        <p:sp>
          <p:nvSpPr>
            <p:cNvPr id="66" name="Google Shape;66;p15"/>
            <p:cNvSpPr txBox="1"/>
            <p:nvPr/>
          </p:nvSpPr>
          <p:spPr>
            <a:xfrm>
              <a:off x="3220850" y="326204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220850" y="2965350"/>
              <a:ext cx="1884600" cy="296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Google Shape;68;p15"/>
          <p:cNvGrpSpPr/>
          <p:nvPr/>
        </p:nvGrpSpPr>
        <p:grpSpPr>
          <a:xfrm>
            <a:off x="6337046" y="2135791"/>
            <a:ext cx="1423513" cy="1107977"/>
            <a:chOff x="6337046" y="2135791"/>
            <a:chExt cx="1423513" cy="1107977"/>
          </a:xfrm>
        </p:grpSpPr>
        <p:sp>
          <p:nvSpPr>
            <p:cNvPr id="69" name="Google Shape;69;p15"/>
            <p:cNvSpPr/>
            <p:nvPr/>
          </p:nvSpPr>
          <p:spPr>
            <a:xfrm>
              <a:off x="6337046" y="2135791"/>
              <a:ext cx="1423513" cy="1107977"/>
            </a:xfrm>
            <a:custGeom>
              <a:avLst/>
              <a:gdLst/>
              <a:ahLst/>
              <a:cxnLst/>
              <a:rect l="l" t="t" r="r" b="b"/>
              <a:pathLst>
                <a:path w="49197" h="38292" extrusionOk="0">
                  <a:moveTo>
                    <a:pt x="23265" y="1"/>
                  </a:moveTo>
                  <a:cubicBezTo>
                    <a:pt x="20896" y="1"/>
                    <a:pt x="18514" y="370"/>
                    <a:pt x="16193" y="1108"/>
                  </a:cubicBezTo>
                  <a:cubicBezTo>
                    <a:pt x="11430" y="2596"/>
                    <a:pt x="7513" y="5394"/>
                    <a:pt x="4548" y="9407"/>
                  </a:cubicBezTo>
                  <a:cubicBezTo>
                    <a:pt x="2262" y="12490"/>
                    <a:pt x="965" y="15943"/>
                    <a:pt x="691" y="19658"/>
                  </a:cubicBezTo>
                  <a:cubicBezTo>
                    <a:pt x="0" y="28778"/>
                    <a:pt x="5965" y="35600"/>
                    <a:pt x="12228" y="37636"/>
                  </a:cubicBezTo>
                  <a:cubicBezTo>
                    <a:pt x="13573" y="38077"/>
                    <a:pt x="14978" y="38291"/>
                    <a:pt x="16419" y="38291"/>
                  </a:cubicBezTo>
                  <a:cubicBezTo>
                    <a:pt x="22503" y="38291"/>
                    <a:pt x="27242" y="34422"/>
                    <a:pt x="28516" y="28433"/>
                  </a:cubicBezTo>
                  <a:cubicBezTo>
                    <a:pt x="29420" y="24135"/>
                    <a:pt x="27480" y="20098"/>
                    <a:pt x="23670" y="18324"/>
                  </a:cubicBezTo>
                  <a:cubicBezTo>
                    <a:pt x="22515" y="17693"/>
                    <a:pt x="21217" y="17360"/>
                    <a:pt x="19907" y="17360"/>
                  </a:cubicBezTo>
                  <a:cubicBezTo>
                    <a:pt x="18324" y="17360"/>
                    <a:pt x="16812" y="17836"/>
                    <a:pt x="15538" y="18693"/>
                  </a:cubicBezTo>
                  <a:cubicBezTo>
                    <a:pt x="16455" y="16896"/>
                    <a:pt x="17931" y="15645"/>
                    <a:pt x="20003" y="14895"/>
                  </a:cubicBezTo>
                  <a:cubicBezTo>
                    <a:pt x="21181" y="14467"/>
                    <a:pt x="22348" y="14252"/>
                    <a:pt x="23479" y="14252"/>
                  </a:cubicBezTo>
                  <a:cubicBezTo>
                    <a:pt x="25622" y="14252"/>
                    <a:pt x="27742" y="15038"/>
                    <a:pt x="29766" y="16586"/>
                  </a:cubicBezTo>
                  <a:cubicBezTo>
                    <a:pt x="32540" y="18693"/>
                    <a:pt x="34290" y="21253"/>
                    <a:pt x="35064" y="24337"/>
                  </a:cubicBezTo>
                  <a:cubicBezTo>
                    <a:pt x="36148" y="21170"/>
                    <a:pt x="39136" y="18896"/>
                    <a:pt x="42660" y="18896"/>
                  </a:cubicBezTo>
                  <a:cubicBezTo>
                    <a:pt x="45363" y="18896"/>
                    <a:pt x="47732" y="20229"/>
                    <a:pt x="49197" y="22265"/>
                  </a:cubicBezTo>
                  <a:cubicBezTo>
                    <a:pt x="47137" y="12562"/>
                    <a:pt x="40041" y="4192"/>
                    <a:pt x="30718" y="1203"/>
                  </a:cubicBezTo>
                  <a:cubicBezTo>
                    <a:pt x="28242" y="405"/>
                    <a:pt x="25730" y="1"/>
                    <a:pt x="232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6518825" y="2731600"/>
              <a:ext cx="618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7201626" y="2321664"/>
            <a:ext cx="239104" cy="270587"/>
            <a:chOff x="-54007925" y="3584850"/>
            <a:chExt cx="281200" cy="318225"/>
          </a:xfrm>
        </p:grpSpPr>
        <p:sp>
          <p:nvSpPr>
            <p:cNvPr id="72" name="Google Shape;72;p15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6098959" y="2682535"/>
            <a:ext cx="1786816" cy="1200974"/>
            <a:chOff x="6098959" y="2682535"/>
            <a:chExt cx="1786816" cy="1200974"/>
          </a:xfrm>
        </p:grpSpPr>
        <p:sp>
          <p:nvSpPr>
            <p:cNvPr id="79" name="Google Shape;79;p15"/>
            <p:cNvSpPr/>
            <p:nvPr/>
          </p:nvSpPr>
          <p:spPr>
            <a:xfrm>
              <a:off x="6098959" y="2682535"/>
              <a:ext cx="1680542" cy="1200974"/>
            </a:xfrm>
            <a:custGeom>
              <a:avLst/>
              <a:gdLst/>
              <a:ahLst/>
              <a:cxnLst/>
              <a:rect l="l" t="t" r="r" b="b"/>
              <a:pathLst>
                <a:path w="58080" h="41506" extrusionOk="0">
                  <a:moveTo>
                    <a:pt x="50888" y="1"/>
                  </a:moveTo>
                  <a:cubicBezTo>
                    <a:pt x="47364" y="1"/>
                    <a:pt x="44376" y="2275"/>
                    <a:pt x="43292" y="5442"/>
                  </a:cubicBezTo>
                  <a:cubicBezTo>
                    <a:pt x="43637" y="6811"/>
                    <a:pt x="43780" y="8288"/>
                    <a:pt x="43733" y="9871"/>
                  </a:cubicBezTo>
                  <a:cubicBezTo>
                    <a:pt x="43625" y="13574"/>
                    <a:pt x="42316" y="16872"/>
                    <a:pt x="39744" y="19956"/>
                  </a:cubicBezTo>
                  <a:cubicBezTo>
                    <a:pt x="36625" y="23682"/>
                    <a:pt x="32695" y="25992"/>
                    <a:pt x="28064" y="26826"/>
                  </a:cubicBezTo>
                  <a:cubicBezTo>
                    <a:pt x="26695" y="27076"/>
                    <a:pt x="25326" y="27207"/>
                    <a:pt x="24004" y="27207"/>
                  </a:cubicBezTo>
                  <a:cubicBezTo>
                    <a:pt x="19313" y="27207"/>
                    <a:pt x="14824" y="25599"/>
                    <a:pt x="10693" y="22420"/>
                  </a:cubicBezTo>
                  <a:cubicBezTo>
                    <a:pt x="10502" y="22289"/>
                    <a:pt x="10347" y="22134"/>
                    <a:pt x="10169" y="21992"/>
                  </a:cubicBezTo>
                  <a:lnTo>
                    <a:pt x="10169" y="21992"/>
                  </a:lnTo>
                  <a:cubicBezTo>
                    <a:pt x="10431" y="22789"/>
                    <a:pt x="10586" y="23647"/>
                    <a:pt x="10586" y="24540"/>
                  </a:cubicBezTo>
                  <a:cubicBezTo>
                    <a:pt x="10586" y="28981"/>
                    <a:pt x="6978" y="32576"/>
                    <a:pt x="2537" y="32576"/>
                  </a:cubicBezTo>
                  <a:cubicBezTo>
                    <a:pt x="1656" y="32576"/>
                    <a:pt x="799" y="32433"/>
                    <a:pt x="1" y="32160"/>
                  </a:cubicBezTo>
                  <a:lnTo>
                    <a:pt x="1" y="32160"/>
                  </a:lnTo>
                  <a:cubicBezTo>
                    <a:pt x="3085" y="34862"/>
                    <a:pt x="6609" y="37065"/>
                    <a:pt x="10550" y="38732"/>
                  </a:cubicBezTo>
                  <a:cubicBezTo>
                    <a:pt x="14931" y="40577"/>
                    <a:pt x="19456" y="41506"/>
                    <a:pt x="23992" y="41506"/>
                  </a:cubicBezTo>
                  <a:cubicBezTo>
                    <a:pt x="25326" y="41506"/>
                    <a:pt x="26683" y="41434"/>
                    <a:pt x="28028" y="41268"/>
                  </a:cubicBezTo>
                  <a:cubicBezTo>
                    <a:pt x="38756" y="39970"/>
                    <a:pt x="47185" y="34779"/>
                    <a:pt x="53103" y="25825"/>
                  </a:cubicBezTo>
                  <a:cubicBezTo>
                    <a:pt x="56258" y="21039"/>
                    <a:pt x="57913" y="15610"/>
                    <a:pt x="58032" y="9692"/>
                  </a:cubicBezTo>
                  <a:cubicBezTo>
                    <a:pt x="58080" y="7549"/>
                    <a:pt x="57865" y="5430"/>
                    <a:pt x="57425" y="3370"/>
                  </a:cubicBezTo>
                  <a:cubicBezTo>
                    <a:pt x="55960" y="1334"/>
                    <a:pt x="53591" y="1"/>
                    <a:pt x="5088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7267175" y="2812100"/>
              <a:ext cx="618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6490030" y="3508916"/>
            <a:ext cx="237765" cy="271267"/>
            <a:chOff x="-55576850" y="3198125"/>
            <a:chExt cx="279625" cy="319025"/>
          </a:xfrm>
        </p:grpSpPr>
        <p:sp>
          <p:nvSpPr>
            <p:cNvPr id="82" name="Google Shape;82;p15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5668679" y="1577329"/>
            <a:ext cx="987376" cy="2047784"/>
            <a:chOff x="5668679" y="1577329"/>
            <a:chExt cx="987376" cy="2047784"/>
          </a:xfrm>
        </p:grpSpPr>
        <p:sp>
          <p:nvSpPr>
            <p:cNvPr id="87" name="Google Shape;87;p15"/>
            <p:cNvSpPr/>
            <p:nvPr/>
          </p:nvSpPr>
          <p:spPr>
            <a:xfrm>
              <a:off x="5668679" y="1577329"/>
              <a:ext cx="987376" cy="2047784"/>
            </a:xfrm>
            <a:custGeom>
              <a:avLst/>
              <a:gdLst/>
              <a:ahLst/>
              <a:cxnLst/>
              <a:rect l="l" t="t" r="r" b="b"/>
              <a:pathLst>
                <a:path w="34124" h="70772" extrusionOk="0">
                  <a:moveTo>
                    <a:pt x="29468" y="1"/>
                  </a:moveTo>
                  <a:lnTo>
                    <a:pt x="29468" y="1"/>
                  </a:lnTo>
                  <a:cubicBezTo>
                    <a:pt x="20753" y="3453"/>
                    <a:pt x="13633" y="9216"/>
                    <a:pt x="8287" y="17169"/>
                  </a:cubicBezTo>
                  <a:cubicBezTo>
                    <a:pt x="5632" y="21122"/>
                    <a:pt x="3715" y="25432"/>
                    <a:pt x="2584" y="29957"/>
                  </a:cubicBezTo>
                  <a:cubicBezTo>
                    <a:pt x="0" y="40363"/>
                    <a:pt x="1203" y="50245"/>
                    <a:pt x="6144" y="59341"/>
                  </a:cubicBezTo>
                  <a:cubicBezTo>
                    <a:pt x="8489" y="63639"/>
                    <a:pt x="11406" y="67318"/>
                    <a:pt x="14871" y="70355"/>
                  </a:cubicBezTo>
                  <a:cubicBezTo>
                    <a:pt x="15669" y="70628"/>
                    <a:pt x="16526" y="70771"/>
                    <a:pt x="17419" y="70771"/>
                  </a:cubicBezTo>
                  <a:cubicBezTo>
                    <a:pt x="21860" y="70771"/>
                    <a:pt x="25456" y="67176"/>
                    <a:pt x="25456" y="62735"/>
                  </a:cubicBezTo>
                  <a:cubicBezTo>
                    <a:pt x="25456" y="61842"/>
                    <a:pt x="25301" y="60984"/>
                    <a:pt x="25039" y="60187"/>
                  </a:cubicBezTo>
                  <a:cubicBezTo>
                    <a:pt x="20919" y="56865"/>
                    <a:pt x="18062" y="52567"/>
                    <a:pt x="16574" y="47399"/>
                  </a:cubicBezTo>
                  <a:cubicBezTo>
                    <a:pt x="14776" y="41149"/>
                    <a:pt x="15311" y="34862"/>
                    <a:pt x="18145" y="28707"/>
                  </a:cubicBezTo>
                  <a:cubicBezTo>
                    <a:pt x="19883" y="24968"/>
                    <a:pt x="22408" y="21646"/>
                    <a:pt x="25646" y="18824"/>
                  </a:cubicBezTo>
                  <a:cubicBezTo>
                    <a:pt x="28254" y="16562"/>
                    <a:pt x="31099" y="14800"/>
                    <a:pt x="34123" y="13502"/>
                  </a:cubicBezTo>
                  <a:cubicBezTo>
                    <a:pt x="30230" y="12943"/>
                    <a:pt x="27230" y="9609"/>
                    <a:pt x="27230" y="5561"/>
                  </a:cubicBezTo>
                  <a:cubicBezTo>
                    <a:pt x="27230" y="3394"/>
                    <a:pt x="28087" y="1441"/>
                    <a:pt x="2946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5832100" y="3132100"/>
              <a:ext cx="618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6127705" y="1859246"/>
            <a:ext cx="237765" cy="271246"/>
            <a:chOff x="-56766175" y="3198925"/>
            <a:chExt cx="279625" cy="319000"/>
          </a:xfrm>
        </p:grpSpPr>
        <p:sp>
          <p:nvSpPr>
            <p:cNvPr id="90" name="Google Shape;90;p15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5"/>
          <p:cNvGrpSpPr/>
          <p:nvPr/>
        </p:nvGrpSpPr>
        <p:grpSpPr>
          <a:xfrm>
            <a:off x="6456582" y="1481551"/>
            <a:ext cx="1977154" cy="1604732"/>
            <a:chOff x="6456582" y="1481551"/>
            <a:chExt cx="1977154" cy="1604732"/>
          </a:xfrm>
        </p:grpSpPr>
        <p:sp>
          <p:nvSpPr>
            <p:cNvPr id="98" name="Google Shape;98;p15"/>
            <p:cNvSpPr/>
            <p:nvPr/>
          </p:nvSpPr>
          <p:spPr>
            <a:xfrm>
              <a:off x="6456582" y="1481551"/>
              <a:ext cx="1977154" cy="1604732"/>
            </a:xfrm>
            <a:custGeom>
              <a:avLst/>
              <a:gdLst/>
              <a:ahLst/>
              <a:cxnLst/>
              <a:rect l="l" t="t" r="r" b="b"/>
              <a:pathLst>
                <a:path w="68331" h="55460" extrusionOk="0">
                  <a:moveTo>
                    <a:pt x="19086" y="1"/>
                  </a:moveTo>
                  <a:cubicBezTo>
                    <a:pt x="14514" y="1"/>
                    <a:pt x="9930" y="727"/>
                    <a:pt x="5489" y="2144"/>
                  </a:cubicBezTo>
                  <a:cubicBezTo>
                    <a:pt x="4382" y="2489"/>
                    <a:pt x="3299" y="2882"/>
                    <a:pt x="2239" y="3311"/>
                  </a:cubicBezTo>
                  <a:cubicBezTo>
                    <a:pt x="858" y="4751"/>
                    <a:pt x="1" y="6704"/>
                    <a:pt x="1" y="8871"/>
                  </a:cubicBezTo>
                  <a:cubicBezTo>
                    <a:pt x="1" y="12919"/>
                    <a:pt x="3001" y="16253"/>
                    <a:pt x="6894" y="16812"/>
                  </a:cubicBezTo>
                  <a:cubicBezTo>
                    <a:pt x="9145" y="15860"/>
                    <a:pt x="11490" y="15157"/>
                    <a:pt x="13955" y="14741"/>
                  </a:cubicBezTo>
                  <a:cubicBezTo>
                    <a:pt x="15741" y="14443"/>
                    <a:pt x="17539" y="14300"/>
                    <a:pt x="19301" y="14300"/>
                  </a:cubicBezTo>
                  <a:cubicBezTo>
                    <a:pt x="23932" y="14300"/>
                    <a:pt x="28552" y="15348"/>
                    <a:pt x="33017" y="17408"/>
                  </a:cubicBezTo>
                  <a:cubicBezTo>
                    <a:pt x="37029" y="19265"/>
                    <a:pt x="40660" y="21896"/>
                    <a:pt x="43804" y="25230"/>
                  </a:cubicBezTo>
                  <a:cubicBezTo>
                    <a:pt x="48042" y="29719"/>
                    <a:pt x="51043" y="34993"/>
                    <a:pt x="52721" y="40899"/>
                  </a:cubicBezTo>
                  <a:cubicBezTo>
                    <a:pt x="53400" y="43316"/>
                    <a:pt x="53841" y="45947"/>
                    <a:pt x="54055" y="48971"/>
                  </a:cubicBezTo>
                  <a:cubicBezTo>
                    <a:pt x="54305" y="52591"/>
                    <a:pt x="57401" y="55448"/>
                    <a:pt x="61103" y="55460"/>
                  </a:cubicBezTo>
                  <a:cubicBezTo>
                    <a:pt x="64806" y="55460"/>
                    <a:pt x="67854" y="52721"/>
                    <a:pt x="68235" y="49090"/>
                  </a:cubicBezTo>
                  <a:cubicBezTo>
                    <a:pt x="68331" y="48197"/>
                    <a:pt x="68259" y="47376"/>
                    <a:pt x="68200" y="46721"/>
                  </a:cubicBezTo>
                  <a:lnTo>
                    <a:pt x="68176" y="46495"/>
                  </a:lnTo>
                  <a:cubicBezTo>
                    <a:pt x="67473" y="38422"/>
                    <a:pt x="64961" y="30826"/>
                    <a:pt x="60699" y="23897"/>
                  </a:cubicBezTo>
                  <a:cubicBezTo>
                    <a:pt x="56722" y="17431"/>
                    <a:pt x="51519" y="12062"/>
                    <a:pt x="45244" y="7930"/>
                  </a:cubicBezTo>
                  <a:cubicBezTo>
                    <a:pt x="41077" y="5180"/>
                    <a:pt x="36600" y="3120"/>
                    <a:pt x="31921" y="1822"/>
                  </a:cubicBezTo>
                  <a:cubicBezTo>
                    <a:pt x="27623" y="620"/>
                    <a:pt x="23301" y="1"/>
                    <a:pt x="190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6537775" y="1504875"/>
              <a:ext cx="6186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8098010" y="2592239"/>
            <a:ext cx="237765" cy="271267"/>
            <a:chOff x="-52832000" y="3976300"/>
            <a:chExt cx="279625" cy="319025"/>
          </a:xfrm>
        </p:grpSpPr>
        <p:sp>
          <p:nvSpPr>
            <p:cNvPr id="101" name="Google Shape;101;p15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566" name="Google Shape;566;p24"/>
          <p:cNvGrpSpPr/>
          <p:nvPr/>
        </p:nvGrpSpPr>
        <p:grpSpPr>
          <a:xfrm>
            <a:off x="710275" y="1551275"/>
            <a:ext cx="4174425" cy="1487350"/>
            <a:chOff x="710275" y="1551275"/>
            <a:chExt cx="4174425" cy="1487350"/>
          </a:xfrm>
        </p:grpSpPr>
        <p:sp>
          <p:nvSpPr>
            <p:cNvPr id="567" name="Google Shape;567;p24"/>
            <p:cNvSpPr/>
            <p:nvPr/>
          </p:nvSpPr>
          <p:spPr>
            <a:xfrm>
              <a:off x="2649463" y="1698337"/>
              <a:ext cx="158591" cy="158691"/>
            </a:xfrm>
            <a:custGeom>
              <a:avLst/>
              <a:gdLst/>
              <a:ahLst/>
              <a:cxnLst/>
              <a:rect l="l" t="t" r="r" b="b"/>
              <a:pathLst>
                <a:path w="14217" h="14226" extrusionOk="0">
                  <a:moveTo>
                    <a:pt x="7108" y="0"/>
                  </a:moveTo>
                  <a:cubicBezTo>
                    <a:pt x="5879" y="0"/>
                    <a:pt x="4650" y="319"/>
                    <a:pt x="3548" y="956"/>
                  </a:cubicBezTo>
                  <a:cubicBezTo>
                    <a:pt x="1346" y="2230"/>
                    <a:pt x="0" y="4575"/>
                    <a:pt x="0" y="7111"/>
                  </a:cubicBezTo>
                  <a:cubicBezTo>
                    <a:pt x="0" y="9659"/>
                    <a:pt x="1346" y="12005"/>
                    <a:pt x="3548" y="13279"/>
                  </a:cubicBezTo>
                  <a:cubicBezTo>
                    <a:pt x="4650" y="13910"/>
                    <a:pt x="5879" y="14225"/>
                    <a:pt x="7107" y="14225"/>
                  </a:cubicBezTo>
                  <a:cubicBezTo>
                    <a:pt x="8335" y="14225"/>
                    <a:pt x="9561" y="13910"/>
                    <a:pt x="10657" y="13279"/>
                  </a:cubicBezTo>
                  <a:lnTo>
                    <a:pt x="10668" y="13279"/>
                  </a:lnTo>
                  <a:cubicBezTo>
                    <a:pt x="12859" y="12005"/>
                    <a:pt x="14216" y="9659"/>
                    <a:pt x="14216" y="7111"/>
                  </a:cubicBezTo>
                  <a:cubicBezTo>
                    <a:pt x="14216" y="4575"/>
                    <a:pt x="12859" y="2230"/>
                    <a:pt x="10668" y="956"/>
                  </a:cubicBezTo>
                  <a:cubicBezTo>
                    <a:pt x="9567" y="319"/>
                    <a:pt x="8338" y="0"/>
                    <a:pt x="710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 txBox="1"/>
            <p:nvPr/>
          </p:nvSpPr>
          <p:spPr>
            <a:xfrm>
              <a:off x="710275" y="1909737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710275" y="1562888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70" name="Google Shape;570;p24"/>
            <p:cNvGrpSpPr/>
            <p:nvPr/>
          </p:nvGrpSpPr>
          <p:grpSpPr>
            <a:xfrm>
              <a:off x="3073125" y="1551275"/>
              <a:ext cx="1811575" cy="1487350"/>
              <a:chOff x="3073125" y="1551275"/>
              <a:chExt cx="1811575" cy="14873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3073125" y="1551275"/>
                <a:ext cx="1802650" cy="1487350"/>
              </a:xfrm>
              <a:custGeom>
                <a:avLst/>
                <a:gdLst/>
                <a:ahLst/>
                <a:cxnLst/>
                <a:rect l="l" t="t" r="r" b="b"/>
                <a:pathLst>
                  <a:path w="72106" h="59494" extrusionOk="0">
                    <a:moveTo>
                      <a:pt x="65624" y="1"/>
                    </a:moveTo>
                    <a:cubicBezTo>
                      <a:pt x="32313" y="1"/>
                      <a:pt x="3741" y="25104"/>
                      <a:pt x="49" y="58839"/>
                    </a:cubicBezTo>
                    <a:cubicBezTo>
                      <a:pt x="1" y="59196"/>
                      <a:pt x="287" y="59494"/>
                      <a:pt x="632" y="59494"/>
                    </a:cubicBezTo>
                    <a:lnTo>
                      <a:pt x="33446" y="59220"/>
                    </a:lnTo>
                    <a:lnTo>
                      <a:pt x="33541" y="59220"/>
                    </a:lnTo>
                    <a:cubicBezTo>
                      <a:pt x="33839" y="59220"/>
                      <a:pt x="34089" y="58994"/>
                      <a:pt x="34112" y="58708"/>
                    </a:cubicBezTo>
                    <a:cubicBezTo>
                      <a:pt x="36155" y="40895"/>
                      <a:pt x="51256" y="27663"/>
                      <a:pt x="68871" y="27663"/>
                    </a:cubicBezTo>
                    <a:cubicBezTo>
                      <a:pt x="69941" y="27663"/>
                      <a:pt x="71019" y="27712"/>
                      <a:pt x="72105" y="27811"/>
                    </a:cubicBezTo>
                    <a:lnTo>
                      <a:pt x="71760" y="284"/>
                    </a:lnTo>
                    <a:cubicBezTo>
                      <a:pt x="69700" y="94"/>
                      <a:pt x="67653" y="1"/>
                      <a:pt x="6562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4148875" y="2417450"/>
                <a:ext cx="732550" cy="611350"/>
              </a:xfrm>
              <a:custGeom>
                <a:avLst/>
                <a:gdLst/>
                <a:ahLst/>
                <a:cxnLst/>
                <a:rect l="l" t="t" r="r" b="b"/>
                <a:pathLst>
                  <a:path w="29302" h="24454" extrusionOk="0">
                    <a:moveTo>
                      <a:pt x="26904" y="0"/>
                    </a:moveTo>
                    <a:cubicBezTo>
                      <a:pt x="13170" y="0"/>
                      <a:pt x="1412" y="10413"/>
                      <a:pt x="12" y="24371"/>
                    </a:cubicBezTo>
                    <a:lnTo>
                      <a:pt x="0" y="24454"/>
                    </a:lnTo>
                    <a:lnTo>
                      <a:pt x="13871" y="24287"/>
                    </a:lnTo>
                    <a:cubicBezTo>
                      <a:pt x="14628" y="16906"/>
                      <a:pt x="20858" y="11393"/>
                      <a:pt x="28129" y="11393"/>
                    </a:cubicBezTo>
                    <a:cubicBezTo>
                      <a:pt x="28517" y="11393"/>
                      <a:pt x="28908" y="11408"/>
                      <a:pt x="29301" y="11440"/>
                    </a:cubicBezTo>
                    <a:lnTo>
                      <a:pt x="29159" y="94"/>
                    </a:lnTo>
                    <a:cubicBezTo>
                      <a:pt x="28402" y="31"/>
                      <a:pt x="27650" y="0"/>
                      <a:pt x="2690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4590000" y="2772300"/>
                <a:ext cx="29380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0046" extrusionOk="0">
                    <a:moveTo>
                      <a:pt x="11019" y="0"/>
                    </a:moveTo>
                    <a:cubicBezTo>
                      <a:pt x="5398" y="0"/>
                      <a:pt x="585" y="4272"/>
                      <a:pt x="12" y="9986"/>
                    </a:cubicBezTo>
                    <a:lnTo>
                      <a:pt x="0" y="10046"/>
                    </a:lnTo>
                    <a:lnTo>
                      <a:pt x="5584" y="9974"/>
                    </a:lnTo>
                    <a:cubicBezTo>
                      <a:pt x="5906" y="6962"/>
                      <a:pt x="8460" y="4727"/>
                      <a:pt x="11433" y="4727"/>
                    </a:cubicBezTo>
                    <a:cubicBezTo>
                      <a:pt x="11539" y="4727"/>
                      <a:pt x="11645" y="4730"/>
                      <a:pt x="11752" y="4735"/>
                    </a:cubicBezTo>
                    <a:lnTo>
                      <a:pt x="11692" y="21"/>
                    </a:lnTo>
                    <a:cubicBezTo>
                      <a:pt x="11467" y="7"/>
                      <a:pt x="11242" y="0"/>
                      <a:pt x="1101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4770675" y="2917450"/>
                <a:ext cx="1140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4145" extrusionOk="0">
                    <a:moveTo>
                      <a:pt x="4537" y="1"/>
                    </a:moveTo>
                    <a:cubicBezTo>
                      <a:pt x="2227" y="1"/>
                      <a:pt x="238" y="1739"/>
                      <a:pt x="0" y="4097"/>
                    </a:cubicBezTo>
                    <a:cubicBezTo>
                      <a:pt x="0" y="4109"/>
                      <a:pt x="0" y="4132"/>
                      <a:pt x="0" y="4144"/>
                    </a:cubicBezTo>
                    <a:lnTo>
                      <a:pt x="2191" y="4121"/>
                    </a:lnTo>
                    <a:cubicBezTo>
                      <a:pt x="2334" y="2906"/>
                      <a:pt x="3370" y="2013"/>
                      <a:pt x="4560" y="2001"/>
                    </a:cubicBez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 txBox="1"/>
              <p:nvPr/>
            </p:nvSpPr>
            <p:spPr>
              <a:xfrm>
                <a:off x="3641550" y="1987850"/>
                <a:ext cx="583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576" name="Google Shape;576;p24"/>
            <p:cNvCxnSpPr/>
            <p:nvPr/>
          </p:nvCxnSpPr>
          <p:spPr>
            <a:xfrm>
              <a:off x="2761200" y="1780588"/>
              <a:ext cx="1364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7" name="Google Shape;577;p24"/>
          <p:cNvGrpSpPr/>
          <p:nvPr/>
        </p:nvGrpSpPr>
        <p:grpSpPr>
          <a:xfrm>
            <a:off x="4867100" y="1558375"/>
            <a:ext cx="3566675" cy="1460600"/>
            <a:chOff x="4867100" y="1558375"/>
            <a:chExt cx="3566675" cy="1460600"/>
          </a:xfrm>
        </p:grpSpPr>
        <p:sp>
          <p:nvSpPr>
            <p:cNvPr id="578" name="Google Shape;578;p24"/>
            <p:cNvSpPr/>
            <p:nvPr/>
          </p:nvSpPr>
          <p:spPr>
            <a:xfrm>
              <a:off x="6335993" y="1698339"/>
              <a:ext cx="158591" cy="158691"/>
            </a:xfrm>
            <a:custGeom>
              <a:avLst/>
              <a:gdLst/>
              <a:ahLst/>
              <a:cxnLst/>
              <a:rect l="l" t="t" r="r" b="b"/>
              <a:pathLst>
                <a:path w="14217" h="14226" extrusionOk="0">
                  <a:moveTo>
                    <a:pt x="7108" y="0"/>
                  </a:moveTo>
                  <a:cubicBezTo>
                    <a:pt x="5879" y="0"/>
                    <a:pt x="4650" y="319"/>
                    <a:pt x="3548" y="956"/>
                  </a:cubicBezTo>
                  <a:cubicBezTo>
                    <a:pt x="1358" y="2230"/>
                    <a:pt x="0" y="4575"/>
                    <a:pt x="0" y="7111"/>
                  </a:cubicBezTo>
                  <a:cubicBezTo>
                    <a:pt x="0" y="9659"/>
                    <a:pt x="1358" y="12005"/>
                    <a:pt x="3548" y="13279"/>
                  </a:cubicBezTo>
                  <a:cubicBezTo>
                    <a:pt x="4650" y="13910"/>
                    <a:pt x="5879" y="14225"/>
                    <a:pt x="7108" y="14225"/>
                  </a:cubicBezTo>
                  <a:cubicBezTo>
                    <a:pt x="8338" y="14225"/>
                    <a:pt x="9567" y="13910"/>
                    <a:pt x="10668" y="13279"/>
                  </a:cubicBezTo>
                  <a:cubicBezTo>
                    <a:pt x="12871" y="12005"/>
                    <a:pt x="14216" y="9659"/>
                    <a:pt x="14216" y="7111"/>
                  </a:cubicBezTo>
                  <a:cubicBezTo>
                    <a:pt x="14216" y="4575"/>
                    <a:pt x="12871" y="2230"/>
                    <a:pt x="10668" y="956"/>
                  </a:cubicBezTo>
                  <a:cubicBezTo>
                    <a:pt x="9567" y="319"/>
                    <a:pt x="8338" y="0"/>
                    <a:pt x="7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 txBox="1"/>
            <p:nvPr/>
          </p:nvSpPr>
          <p:spPr>
            <a:xfrm>
              <a:off x="6631075" y="1909737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24"/>
            <p:cNvSpPr txBox="1"/>
            <p:nvPr/>
          </p:nvSpPr>
          <p:spPr>
            <a:xfrm>
              <a:off x="6631075" y="1562888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81" name="Google Shape;581;p24"/>
            <p:cNvGrpSpPr/>
            <p:nvPr/>
          </p:nvGrpSpPr>
          <p:grpSpPr>
            <a:xfrm>
              <a:off x="4867100" y="1558375"/>
              <a:ext cx="1268350" cy="1460600"/>
              <a:chOff x="4867100" y="1558375"/>
              <a:chExt cx="1268350" cy="1460600"/>
            </a:xfrm>
          </p:grpSpPr>
          <p:sp>
            <p:nvSpPr>
              <p:cNvPr id="582" name="Google Shape;582;p24"/>
              <p:cNvSpPr/>
              <p:nvPr/>
            </p:nvSpPr>
            <p:spPr>
              <a:xfrm>
                <a:off x="4867100" y="1558375"/>
                <a:ext cx="1268350" cy="1453475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58139" extrusionOk="0">
                    <a:moveTo>
                      <a:pt x="1" y="0"/>
                    </a:moveTo>
                    <a:lnTo>
                      <a:pt x="346" y="27527"/>
                    </a:lnTo>
                    <a:cubicBezTo>
                      <a:pt x="441" y="27539"/>
                      <a:pt x="549" y="27539"/>
                      <a:pt x="644" y="27551"/>
                    </a:cubicBezTo>
                    <a:cubicBezTo>
                      <a:pt x="16027" y="29087"/>
                      <a:pt x="27242" y="42779"/>
                      <a:pt x="25766" y="58138"/>
                    </a:cubicBezTo>
                    <a:lnTo>
                      <a:pt x="47852" y="57864"/>
                    </a:lnTo>
                    <a:cubicBezTo>
                      <a:pt x="50733" y="28837"/>
                      <a:pt x="29552" y="2953"/>
                      <a:pt x="513" y="48"/>
                    </a:cubicBezTo>
                    <a:cubicBezTo>
                      <a:pt x="346" y="36"/>
                      <a:pt x="168" y="12"/>
                      <a:pt x="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4877825" y="2419775"/>
                <a:ext cx="525975" cy="596825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3873" extrusionOk="0">
                    <a:moveTo>
                      <a:pt x="1" y="1"/>
                    </a:moveTo>
                    <a:lnTo>
                      <a:pt x="143" y="11347"/>
                    </a:lnTo>
                    <a:cubicBezTo>
                      <a:pt x="239" y="11347"/>
                      <a:pt x="322" y="11359"/>
                      <a:pt x="417" y="11371"/>
                    </a:cubicBezTo>
                    <a:cubicBezTo>
                      <a:pt x="6704" y="12002"/>
                      <a:pt x="11300" y="17586"/>
                      <a:pt x="10716" y="23873"/>
                    </a:cubicBezTo>
                    <a:lnTo>
                      <a:pt x="19848" y="23754"/>
                    </a:lnTo>
                    <a:lnTo>
                      <a:pt x="19860" y="23730"/>
                    </a:lnTo>
                    <a:cubicBezTo>
                      <a:pt x="21039" y="11836"/>
                      <a:pt x="12359" y="1227"/>
                      <a:pt x="465" y="48"/>
                    </a:cubicBezTo>
                    <a:cubicBezTo>
                      <a:pt x="310" y="25"/>
                      <a:pt x="155" y="13"/>
                      <a:pt x="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4882300" y="2772800"/>
                <a:ext cx="22177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824" extrusionOk="0">
                    <a:moveTo>
                      <a:pt x="0" y="1"/>
                    </a:moveTo>
                    <a:lnTo>
                      <a:pt x="60" y="4715"/>
                    </a:lnTo>
                    <a:cubicBezTo>
                      <a:pt x="143" y="4715"/>
                      <a:pt x="238" y="4727"/>
                      <a:pt x="322" y="4739"/>
                    </a:cubicBezTo>
                    <a:cubicBezTo>
                      <a:pt x="2893" y="4989"/>
                      <a:pt x="4763" y="7263"/>
                      <a:pt x="4548" y="9823"/>
                    </a:cubicBezTo>
                    <a:lnTo>
                      <a:pt x="8382" y="9776"/>
                    </a:lnTo>
                    <a:lnTo>
                      <a:pt x="8382" y="9740"/>
                    </a:lnTo>
                    <a:cubicBezTo>
                      <a:pt x="8870" y="4870"/>
                      <a:pt x="5322" y="524"/>
                      <a:pt x="441" y="36"/>
                    </a:cubicBezTo>
                    <a:cubicBezTo>
                      <a:pt x="298" y="24"/>
                      <a:pt x="143" y="12"/>
                      <a:pt x="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4884075" y="2917450"/>
                <a:ext cx="9735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4061" extrusionOk="0">
                    <a:moveTo>
                      <a:pt x="1" y="1"/>
                    </a:moveTo>
                    <a:lnTo>
                      <a:pt x="24" y="2001"/>
                    </a:lnTo>
                    <a:cubicBezTo>
                      <a:pt x="108" y="2001"/>
                      <a:pt x="203" y="2001"/>
                      <a:pt x="286" y="2013"/>
                    </a:cubicBezTo>
                    <a:cubicBezTo>
                      <a:pt x="1322" y="2120"/>
                      <a:pt x="2084" y="3025"/>
                      <a:pt x="2013" y="4061"/>
                    </a:cubicBezTo>
                    <a:lnTo>
                      <a:pt x="3692" y="4049"/>
                    </a:lnTo>
                    <a:lnTo>
                      <a:pt x="3692" y="4001"/>
                    </a:lnTo>
                    <a:cubicBezTo>
                      <a:pt x="3894" y="2013"/>
                      <a:pt x="2429" y="227"/>
                      <a:pt x="441" y="25"/>
                    </a:cubicBezTo>
                    <a:cubicBezTo>
                      <a:pt x="286" y="13"/>
                      <a:pt x="143" y="1"/>
                      <a:pt x="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 txBox="1"/>
              <p:nvPr/>
            </p:nvSpPr>
            <p:spPr>
              <a:xfrm>
                <a:off x="5209675" y="1987850"/>
                <a:ext cx="583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587" name="Google Shape;587;p24"/>
            <p:cNvCxnSpPr/>
            <p:nvPr/>
          </p:nvCxnSpPr>
          <p:spPr>
            <a:xfrm>
              <a:off x="5062975" y="1780588"/>
              <a:ext cx="134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8" name="Google Shape;588;p24"/>
          <p:cNvGrpSpPr/>
          <p:nvPr/>
        </p:nvGrpSpPr>
        <p:grpSpPr>
          <a:xfrm>
            <a:off x="710275" y="3004975"/>
            <a:ext cx="4186625" cy="1111849"/>
            <a:chOff x="710275" y="3004975"/>
            <a:chExt cx="4186625" cy="1111849"/>
          </a:xfrm>
        </p:grpSpPr>
        <p:sp>
          <p:nvSpPr>
            <p:cNvPr id="589" name="Google Shape;589;p24"/>
            <p:cNvSpPr/>
            <p:nvPr/>
          </p:nvSpPr>
          <p:spPr>
            <a:xfrm>
              <a:off x="2649475" y="3140437"/>
              <a:ext cx="158591" cy="158691"/>
            </a:xfrm>
            <a:custGeom>
              <a:avLst/>
              <a:gdLst/>
              <a:ahLst/>
              <a:cxnLst/>
              <a:rect l="l" t="t" r="r" b="b"/>
              <a:pathLst>
                <a:path w="14217" h="14226" extrusionOk="0">
                  <a:moveTo>
                    <a:pt x="7108" y="0"/>
                  </a:moveTo>
                  <a:cubicBezTo>
                    <a:pt x="5879" y="0"/>
                    <a:pt x="4650" y="319"/>
                    <a:pt x="3548" y="956"/>
                  </a:cubicBezTo>
                  <a:cubicBezTo>
                    <a:pt x="1346" y="2230"/>
                    <a:pt x="0" y="4575"/>
                    <a:pt x="0" y="7111"/>
                  </a:cubicBezTo>
                  <a:cubicBezTo>
                    <a:pt x="0" y="9659"/>
                    <a:pt x="1346" y="12005"/>
                    <a:pt x="3548" y="13279"/>
                  </a:cubicBezTo>
                  <a:cubicBezTo>
                    <a:pt x="4650" y="13910"/>
                    <a:pt x="5879" y="14225"/>
                    <a:pt x="7107" y="14225"/>
                  </a:cubicBezTo>
                  <a:cubicBezTo>
                    <a:pt x="8335" y="14225"/>
                    <a:pt x="9561" y="13910"/>
                    <a:pt x="10657" y="13279"/>
                  </a:cubicBezTo>
                  <a:lnTo>
                    <a:pt x="10668" y="13279"/>
                  </a:lnTo>
                  <a:cubicBezTo>
                    <a:pt x="12859" y="12005"/>
                    <a:pt x="14216" y="9659"/>
                    <a:pt x="14216" y="7111"/>
                  </a:cubicBezTo>
                  <a:cubicBezTo>
                    <a:pt x="14216" y="4575"/>
                    <a:pt x="12859" y="2230"/>
                    <a:pt x="10668" y="956"/>
                  </a:cubicBezTo>
                  <a:cubicBezTo>
                    <a:pt x="9567" y="319"/>
                    <a:pt x="8338" y="0"/>
                    <a:pt x="7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 txBox="1"/>
            <p:nvPr/>
          </p:nvSpPr>
          <p:spPr>
            <a:xfrm>
              <a:off x="710275" y="3351824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24"/>
            <p:cNvSpPr txBox="1"/>
            <p:nvPr/>
          </p:nvSpPr>
          <p:spPr>
            <a:xfrm>
              <a:off x="710275" y="3004975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92" name="Google Shape;592;p24"/>
            <p:cNvGrpSpPr/>
            <p:nvPr/>
          </p:nvGrpSpPr>
          <p:grpSpPr>
            <a:xfrm>
              <a:off x="4104225" y="3020450"/>
              <a:ext cx="792675" cy="930500"/>
              <a:chOff x="4104225" y="3020450"/>
              <a:chExt cx="792675" cy="930500"/>
            </a:xfrm>
          </p:grpSpPr>
          <p:sp>
            <p:nvSpPr>
              <p:cNvPr id="593" name="Google Shape;593;p24"/>
              <p:cNvSpPr/>
              <p:nvPr/>
            </p:nvSpPr>
            <p:spPr>
              <a:xfrm>
                <a:off x="4572425" y="3021650"/>
                <a:ext cx="317625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15121" extrusionOk="0">
                    <a:moveTo>
                      <a:pt x="6287" y="0"/>
                    </a:moveTo>
                    <a:lnTo>
                      <a:pt x="703" y="72"/>
                    </a:lnTo>
                    <a:cubicBezTo>
                      <a:pt x="1" y="7513"/>
                      <a:pt x="5323" y="14169"/>
                      <a:pt x="12705" y="15121"/>
                    </a:cubicBezTo>
                    <a:lnTo>
                      <a:pt x="12621" y="8061"/>
                    </a:lnTo>
                    <a:cubicBezTo>
                      <a:pt x="8704" y="7537"/>
                      <a:pt x="5894" y="4001"/>
                      <a:pt x="6287" y="48"/>
                    </a:cubicBez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4763825" y="3020450"/>
                <a:ext cx="12355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6121" extrusionOk="0">
                    <a:moveTo>
                      <a:pt x="2465" y="1"/>
                    </a:moveTo>
                    <a:lnTo>
                      <a:pt x="274" y="24"/>
                    </a:lnTo>
                    <a:cubicBezTo>
                      <a:pt x="0" y="2977"/>
                      <a:pt x="2060" y="5620"/>
                      <a:pt x="4942" y="6120"/>
                    </a:cubicBezTo>
                    <a:lnTo>
                      <a:pt x="4906" y="3310"/>
                    </a:lnTo>
                    <a:cubicBezTo>
                      <a:pt x="3382" y="3025"/>
                      <a:pt x="2310" y="1620"/>
                      <a:pt x="2465" y="48"/>
                    </a:cubicBezTo>
                    <a:lnTo>
                      <a:pt x="2465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4104225" y="3024625"/>
                <a:ext cx="792675" cy="926325"/>
              </a:xfrm>
              <a:custGeom>
                <a:avLst/>
                <a:gdLst/>
                <a:ahLst/>
                <a:cxnLst/>
                <a:rect l="l" t="t" r="r" b="b"/>
                <a:pathLst>
                  <a:path w="31707" h="37053" extrusionOk="0">
                    <a:moveTo>
                      <a:pt x="15657" y="0"/>
                    </a:moveTo>
                    <a:lnTo>
                      <a:pt x="1786" y="167"/>
                    </a:lnTo>
                    <a:cubicBezTo>
                      <a:pt x="0" y="18598"/>
                      <a:pt x="13347" y="35016"/>
                      <a:pt x="31707" y="37052"/>
                    </a:cubicBezTo>
                    <a:lnTo>
                      <a:pt x="31492" y="19634"/>
                    </a:lnTo>
                    <a:cubicBezTo>
                      <a:pt x="21753" y="18538"/>
                      <a:pt x="14681" y="9811"/>
                      <a:pt x="15657" y="24"/>
                    </a:cubicBezTo>
                    <a:lnTo>
                      <a:pt x="15657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4"/>
              <p:cNvSpPr txBox="1"/>
              <p:nvPr/>
            </p:nvSpPr>
            <p:spPr>
              <a:xfrm>
                <a:off x="4252975" y="3351825"/>
                <a:ext cx="583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597" name="Google Shape;597;p24"/>
            <p:cNvCxnSpPr/>
            <p:nvPr/>
          </p:nvCxnSpPr>
          <p:spPr>
            <a:xfrm>
              <a:off x="2737525" y="3219775"/>
              <a:ext cx="1487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8" name="Google Shape;598;p24"/>
          <p:cNvGrpSpPr/>
          <p:nvPr/>
        </p:nvGrpSpPr>
        <p:grpSpPr>
          <a:xfrm>
            <a:off x="4886450" y="3004975"/>
            <a:ext cx="3547325" cy="1111849"/>
            <a:chOff x="4886450" y="3004975"/>
            <a:chExt cx="3547325" cy="1111849"/>
          </a:xfrm>
        </p:grpSpPr>
        <p:sp>
          <p:nvSpPr>
            <p:cNvPr id="599" name="Google Shape;599;p24"/>
            <p:cNvSpPr/>
            <p:nvPr/>
          </p:nvSpPr>
          <p:spPr>
            <a:xfrm>
              <a:off x="6336000" y="3140437"/>
              <a:ext cx="158591" cy="158691"/>
            </a:xfrm>
            <a:custGeom>
              <a:avLst/>
              <a:gdLst/>
              <a:ahLst/>
              <a:cxnLst/>
              <a:rect l="l" t="t" r="r" b="b"/>
              <a:pathLst>
                <a:path w="14217" h="14226" extrusionOk="0">
                  <a:moveTo>
                    <a:pt x="7108" y="0"/>
                  </a:moveTo>
                  <a:cubicBezTo>
                    <a:pt x="5879" y="0"/>
                    <a:pt x="4650" y="319"/>
                    <a:pt x="3548" y="956"/>
                  </a:cubicBezTo>
                  <a:cubicBezTo>
                    <a:pt x="1358" y="2230"/>
                    <a:pt x="0" y="4575"/>
                    <a:pt x="0" y="7111"/>
                  </a:cubicBezTo>
                  <a:cubicBezTo>
                    <a:pt x="0" y="9659"/>
                    <a:pt x="1358" y="12005"/>
                    <a:pt x="3548" y="13279"/>
                  </a:cubicBezTo>
                  <a:cubicBezTo>
                    <a:pt x="4650" y="13910"/>
                    <a:pt x="5879" y="14225"/>
                    <a:pt x="7108" y="14225"/>
                  </a:cubicBezTo>
                  <a:cubicBezTo>
                    <a:pt x="8338" y="14225"/>
                    <a:pt x="9567" y="13910"/>
                    <a:pt x="10668" y="13279"/>
                  </a:cubicBezTo>
                  <a:cubicBezTo>
                    <a:pt x="12871" y="12005"/>
                    <a:pt x="14216" y="9659"/>
                    <a:pt x="14216" y="7111"/>
                  </a:cubicBezTo>
                  <a:cubicBezTo>
                    <a:pt x="14216" y="4575"/>
                    <a:pt x="12871" y="2230"/>
                    <a:pt x="10668" y="956"/>
                  </a:cubicBezTo>
                  <a:cubicBezTo>
                    <a:pt x="9567" y="319"/>
                    <a:pt x="8338" y="0"/>
                    <a:pt x="7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 txBox="1"/>
            <p:nvPr/>
          </p:nvSpPr>
          <p:spPr>
            <a:xfrm>
              <a:off x="6631075" y="3351824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1" name="Google Shape;601;p24"/>
            <p:cNvSpPr txBox="1"/>
            <p:nvPr/>
          </p:nvSpPr>
          <p:spPr>
            <a:xfrm>
              <a:off x="6631075" y="3004975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02" name="Google Shape;602;p24"/>
            <p:cNvGrpSpPr/>
            <p:nvPr/>
          </p:nvGrpSpPr>
          <p:grpSpPr>
            <a:xfrm>
              <a:off x="4886450" y="3004975"/>
              <a:ext cx="1176975" cy="952475"/>
              <a:chOff x="4886450" y="3004975"/>
              <a:chExt cx="1176975" cy="952475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4887950" y="3013600"/>
                <a:ext cx="486100" cy="389475"/>
              </a:xfrm>
              <a:custGeom>
                <a:avLst/>
                <a:gdLst/>
                <a:ahLst/>
                <a:cxnLst/>
                <a:rect l="l" t="t" r="r" b="b"/>
                <a:pathLst>
                  <a:path w="19444" h="15579" extrusionOk="0">
                    <a:moveTo>
                      <a:pt x="19443" y="1"/>
                    </a:moveTo>
                    <a:lnTo>
                      <a:pt x="10311" y="120"/>
                    </a:lnTo>
                    <a:lnTo>
                      <a:pt x="10299" y="179"/>
                    </a:lnTo>
                    <a:cubicBezTo>
                      <a:pt x="9830" y="4913"/>
                      <a:pt x="5833" y="8454"/>
                      <a:pt x="1184" y="8454"/>
                    </a:cubicBezTo>
                    <a:cubicBezTo>
                      <a:pt x="875" y="8454"/>
                      <a:pt x="564" y="8438"/>
                      <a:pt x="250" y="8406"/>
                    </a:cubicBezTo>
                    <a:cubicBezTo>
                      <a:pt x="167" y="8406"/>
                      <a:pt x="84" y="8395"/>
                      <a:pt x="0" y="8383"/>
                    </a:cubicBezTo>
                    <a:lnTo>
                      <a:pt x="0" y="8383"/>
                    </a:lnTo>
                    <a:lnTo>
                      <a:pt x="84" y="15443"/>
                    </a:lnTo>
                    <a:cubicBezTo>
                      <a:pt x="215" y="15455"/>
                      <a:pt x="358" y="15479"/>
                      <a:pt x="500" y="15491"/>
                    </a:cubicBezTo>
                    <a:cubicBezTo>
                      <a:pt x="1087" y="15549"/>
                      <a:pt x="1669" y="15578"/>
                      <a:pt x="2246" y="15578"/>
                    </a:cubicBezTo>
                    <a:cubicBezTo>
                      <a:pt x="11021" y="15578"/>
                      <a:pt x="18550" y="8927"/>
                      <a:pt x="1944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4886450" y="3017175"/>
                <a:ext cx="205425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6348" extrusionOk="0">
                    <a:moveTo>
                      <a:pt x="8216" y="1"/>
                    </a:moveTo>
                    <a:lnTo>
                      <a:pt x="4382" y="48"/>
                    </a:lnTo>
                    <a:lnTo>
                      <a:pt x="4370" y="108"/>
                    </a:lnTo>
                    <a:cubicBezTo>
                      <a:pt x="4180" y="2043"/>
                      <a:pt x="2539" y="3495"/>
                      <a:pt x="623" y="3495"/>
                    </a:cubicBezTo>
                    <a:cubicBezTo>
                      <a:pt x="500" y="3495"/>
                      <a:pt x="376" y="3489"/>
                      <a:pt x="251" y="3477"/>
                    </a:cubicBezTo>
                    <a:cubicBezTo>
                      <a:pt x="168" y="3465"/>
                      <a:pt x="84" y="3453"/>
                      <a:pt x="1" y="3441"/>
                    </a:cubicBezTo>
                    <a:lnTo>
                      <a:pt x="1" y="3441"/>
                    </a:lnTo>
                    <a:lnTo>
                      <a:pt x="37" y="6251"/>
                    </a:lnTo>
                    <a:cubicBezTo>
                      <a:pt x="168" y="6287"/>
                      <a:pt x="310" y="6299"/>
                      <a:pt x="453" y="6311"/>
                    </a:cubicBezTo>
                    <a:cubicBezTo>
                      <a:pt x="696" y="6335"/>
                      <a:pt x="938" y="6347"/>
                      <a:pt x="1177" y="6347"/>
                    </a:cubicBezTo>
                    <a:cubicBezTo>
                      <a:pt x="4767" y="6347"/>
                      <a:pt x="7837" y="3640"/>
                      <a:pt x="821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4894500" y="3018675"/>
                <a:ext cx="8187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62" extrusionOk="0">
                    <a:moveTo>
                      <a:pt x="3275" y="0"/>
                    </a:moveTo>
                    <a:lnTo>
                      <a:pt x="1596" y="12"/>
                    </a:lnTo>
                    <a:cubicBezTo>
                      <a:pt x="1596" y="36"/>
                      <a:pt x="1596" y="48"/>
                      <a:pt x="1596" y="72"/>
                    </a:cubicBezTo>
                    <a:cubicBezTo>
                      <a:pt x="1524" y="738"/>
                      <a:pt x="1048" y="1262"/>
                      <a:pt x="429" y="1417"/>
                    </a:cubicBezTo>
                    <a:cubicBezTo>
                      <a:pt x="203" y="1476"/>
                      <a:pt x="36" y="1679"/>
                      <a:pt x="12" y="1917"/>
                    </a:cubicBezTo>
                    <a:cubicBezTo>
                      <a:pt x="0" y="1965"/>
                      <a:pt x="0" y="2024"/>
                      <a:pt x="12" y="2072"/>
                    </a:cubicBezTo>
                    <a:cubicBezTo>
                      <a:pt x="57" y="2354"/>
                      <a:pt x="306" y="2562"/>
                      <a:pt x="586" y="2562"/>
                    </a:cubicBezTo>
                    <a:cubicBezTo>
                      <a:pt x="601" y="2562"/>
                      <a:pt x="616" y="2561"/>
                      <a:pt x="631" y="2560"/>
                    </a:cubicBezTo>
                    <a:cubicBezTo>
                      <a:pt x="1989" y="2453"/>
                      <a:pt x="3108" y="1393"/>
                      <a:pt x="3275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4891525" y="3004975"/>
                <a:ext cx="1171900" cy="952475"/>
              </a:xfrm>
              <a:custGeom>
                <a:avLst/>
                <a:gdLst/>
                <a:ahLst/>
                <a:cxnLst/>
                <a:rect l="l" t="t" r="r" b="b"/>
                <a:pathLst>
                  <a:path w="46876" h="38099" extrusionOk="0">
                    <a:moveTo>
                      <a:pt x="46875" y="0"/>
                    </a:moveTo>
                    <a:lnTo>
                      <a:pt x="24789" y="274"/>
                    </a:lnTo>
                    <a:lnTo>
                      <a:pt x="24777" y="369"/>
                    </a:lnTo>
                    <a:cubicBezTo>
                      <a:pt x="23615" y="11931"/>
                      <a:pt x="13881" y="20557"/>
                      <a:pt x="2507" y="20557"/>
                    </a:cubicBezTo>
                    <a:cubicBezTo>
                      <a:pt x="1757" y="20557"/>
                      <a:pt x="1000" y="20520"/>
                      <a:pt x="238" y="20443"/>
                    </a:cubicBezTo>
                    <a:cubicBezTo>
                      <a:pt x="155" y="20443"/>
                      <a:pt x="72" y="20431"/>
                      <a:pt x="0" y="20420"/>
                    </a:cubicBezTo>
                    <a:lnTo>
                      <a:pt x="0" y="20420"/>
                    </a:lnTo>
                    <a:lnTo>
                      <a:pt x="215" y="37838"/>
                    </a:lnTo>
                    <a:cubicBezTo>
                      <a:pt x="346" y="37862"/>
                      <a:pt x="465" y="37874"/>
                      <a:pt x="596" y="37886"/>
                    </a:cubicBezTo>
                    <a:cubicBezTo>
                      <a:pt x="2025" y="38029"/>
                      <a:pt x="3445" y="38099"/>
                      <a:pt x="4851" y="38099"/>
                    </a:cubicBezTo>
                    <a:cubicBezTo>
                      <a:pt x="26315" y="38099"/>
                      <a:pt x="44695" y="21825"/>
                      <a:pt x="46863" y="24"/>
                    </a:cubicBezTo>
                    <a:lnTo>
                      <a:pt x="46875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4"/>
              <p:cNvSpPr txBox="1"/>
              <p:nvPr/>
            </p:nvSpPr>
            <p:spPr>
              <a:xfrm>
                <a:off x="5209675" y="3351825"/>
                <a:ext cx="583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608" name="Google Shape;608;p24"/>
            <p:cNvCxnSpPr/>
            <p:nvPr/>
          </p:nvCxnSpPr>
          <p:spPr>
            <a:xfrm>
              <a:off x="5797100" y="3219775"/>
              <a:ext cx="60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25"/>
          <p:cNvGrpSpPr/>
          <p:nvPr/>
        </p:nvGrpSpPr>
        <p:grpSpPr>
          <a:xfrm>
            <a:off x="4130375" y="1117563"/>
            <a:ext cx="3324288" cy="2999625"/>
            <a:chOff x="4130375" y="1117563"/>
            <a:chExt cx="3324288" cy="2999625"/>
          </a:xfrm>
        </p:grpSpPr>
        <p:sp>
          <p:nvSpPr>
            <p:cNvPr id="614" name="Google Shape;614;p25"/>
            <p:cNvSpPr/>
            <p:nvPr/>
          </p:nvSpPr>
          <p:spPr>
            <a:xfrm>
              <a:off x="4156875" y="1176338"/>
              <a:ext cx="3236150" cy="2940850"/>
            </a:xfrm>
            <a:custGeom>
              <a:avLst/>
              <a:gdLst/>
              <a:ahLst/>
              <a:cxnLst/>
              <a:rect l="l" t="t" r="r" b="b"/>
              <a:pathLst>
                <a:path w="129446" h="117634" extrusionOk="0">
                  <a:moveTo>
                    <a:pt x="55245" y="1"/>
                  </a:moveTo>
                  <a:cubicBezTo>
                    <a:pt x="41994" y="1"/>
                    <a:pt x="28409" y="5573"/>
                    <a:pt x="17979" y="15288"/>
                  </a:cubicBezTo>
                  <a:cubicBezTo>
                    <a:pt x="6382" y="26087"/>
                    <a:pt x="0" y="40982"/>
                    <a:pt x="0" y="57222"/>
                  </a:cubicBezTo>
                  <a:cubicBezTo>
                    <a:pt x="0" y="73867"/>
                    <a:pt x="6918" y="89333"/>
                    <a:pt x="19503" y="100763"/>
                  </a:cubicBezTo>
                  <a:cubicBezTo>
                    <a:pt x="31302" y="111478"/>
                    <a:pt x="47102" y="117634"/>
                    <a:pt x="62830" y="117634"/>
                  </a:cubicBezTo>
                  <a:cubicBezTo>
                    <a:pt x="70557" y="117634"/>
                    <a:pt x="78808" y="115872"/>
                    <a:pt x="86666" y="112538"/>
                  </a:cubicBezTo>
                  <a:cubicBezTo>
                    <a:pt x="94381" y="109276"/>
                    <a:pt x="101775" y="104478"/>
                    <a:pt x="108050" y="98691"/>
                  </a:cubicBezTo>
                  <a:cubicBezTo>
                    <a:pt x="114610" y="92631"/>
                    <a:pt x="119813" y="85725"/>
                    <a:pt x="123504" y="78153"/>
                  </a:cubicBezTo>
                  <a:cubicBezTo>
                    <a:pt x="127445" y="70045"/>
                    <a:pt x="129445" y="61568"/>
                    <a:pt x="129445" y="52983"/>
                  </a:cubicBezTo>
                  <a:lnTo>
                    <a:pt x="129445" y="8847"/>
                  </a:lnTo>
                  <a:lnTo>
                    <a:pt x="127838" y="8847"/>
                  </a:lnTo>
                  <a:lnTo>
                    <a:pt x="127838" y="52983"/>
                  </a:lnTo>
                  <a:cubicBezTo>
                    <a:pt x="127838" y="88488"/>
                    <a:pt x="92893" y="116027"/>
                    <a:pt x="62830" y="116027"/>
                  </a:cubicBezTo>
                  <a:cubicBezTo>
                    <a:pt x="33386" y="116027"/>
                    <a:pt x="1608" y="93548"/>
                    <a:pt x="1608" y="57222"/>
                  </a:cubicBezTo>
                  <a:cubicBezTo>
                    <a:pt x="1608" y="23956"/>
                    <a:pt x="29337" y="1608"/>
                    <a:pt x="55245" y="1608"/>
                  </a:cubicBezTo>
                  <a:cubicBezTo>
                    <a:pt x="81392" y="1608"/>
                    <a:pt x="104335" y="23563"/>
                    <a:pt x="104335" y="48578"/>
                  </a:cubicBezTo>
                  <a:cubicBezTo>
                    <a:pt x="104335" y="73891"/>
                    <a:pt x="86035" y="92964"/>
                    <a:pt x="61770" y="92964"/>
                  </a:cubicBezTo>
                  <a:cubicBezTo>
                    <a:pt x="38684" y="92964"/>
                    <a:pt x="24504" y="72057"/>
                    <a:pt x="24504" y="57079"/>
                  </a:cubicBezTo>
                  <a:cubicBezTo>
                    <a:pt x="24504" y="41565"/>
                    <a:pt x="36850" y="24968"/>
                    <a:pt x="55245" y="24968"/>
                  </a:cubicBezTo>
                  <a:cubicBezTo>
                    <a:pt x="73748" y="24968"/>
                    <a:pt x="81439" y="40648"/>
                    <a:pt x="81439" y="49030"/>
                  </a:cubicBezTo>
                  <a:cubicBezTo>
                    <a:pt x="81439" y="57770"/>
                    <a:pt x="75427" y="70069"/>
                    <a:pt x="62068" y="70069"/>
                  </a:cubicBezTo>
                  <a:cubicBezTo>
                    <a:pt x="58174" y="70069"/>
                    <a:pt x="55329" y="68973"/>
                    <a:pt x="53626" y="66806"/>
                  </a:cubicBezTo>
                  <a:cubicBezTo>
                    <a:pt x="50614" y="62984"/>
                    <a:pt x="52007" y="57019"/>
                    <a:pt x="52019" y="56960"/>
                  </a:cubicBezTo>
                  <a:lnTo>
                    <a:pt x="50459" y="56579"/>
                  </a:lnTo>
                  <a:lnTo>
                    <a:pt x="50459" y="56579"/>
                  </a:lnTo>
                  <a:cubicBezTo>
                    <a:pt x="50388" y="56853"/>
                    <a:pt x="48864" y="63354"/>
                    <a:pt x="52352" y="67795"/>
                  </a:cubicBezTo>
                  <a:cubicBezTo>
                    <a:pt x="54376" y="70366"/>
                    <a:pt x="57651" y="71676"/>
                    <a:pt x="62068" y="71676"/>
                  </a:cubicBezTo>
                  <a:cubicBezTo>
                    <a:pt x="76534" y="71676"/>
                    <a:pt x="83047" y="58436"/>
                    <a:pt x="83047" y="49030"/>
                  </a:cubicBezTo>
                  <a:cubicBezTo>
                    <a:pt x="83047" y="40077"/>
                    <a:pt x="74891" y="23361"/>
                    <a:pt x="55245" y="23361"/>
                  </a:cubicBezTo>
                  <a:cubicBezTo>
                    <a:pt x="46173" y="23361"/>
                    <a:pt x="37791" y="27266"/>
                    <a:pt x="31647" y="34350"/>
                  </a:cubicBezTo>
                  <a:cubicBezTo>
                    <a:pt x="26087" y="40756"/>
                    <a:pt x="22896" y="49030"/>
                    <a:pt x="22896" y="57079"/>
                  </a:cubicBezTo>
                  <a:cubicBezTo>
                    <a:pt x="22896" y="72736"/>
                    <a:pt x="37684" y="94584"/>
                    <a:pt x="61770" y="94584"/>
                  </a:cubicBezTo>
                  <a:cubicBezTo>
                    <a:pt x="73676" y="94584"/>
                    <a:pt x="84737" y="90059"/>
                    <a:pt x="92893" y="81868"/>
                  </a:cubicBezTo>
                  <a:cubicBezTo>
                    <a:pt x="101311" y="73414"/>
                    <a:pt x="105942" y="61591"/>
                    <a:pt x="105942" y="48578"/>
                  </a:cubicBezTo>
                  <a:cubicBezTo>
                    <a:pt x="105942" y="35588"/>
                    <a:pt x="100370" y="23301"/>
                    <a:pt x="90238" y="13978"/>
                  </a:cubicBezTo>
                  <a:cubicBezTo>
                    <a:pt x="80582" y="5096"/>
                    <a:pt x="67830" y="1"/>
                    <a:pt x="55245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4281300" y="1872738"/>
              <a:ext cx="141100" cy="116925"/>
            </a:xfrm>
            <a:custGeom>
              <a:avLst/>
              <a:gdLst/>
              <a:ahLst/>
              <a:cxnLst/>
              <a:rect l="l" t="t" r="r" b="b"/>
              <a:pathLst>
                <a:path w="5644" h="4677" extrusionOk="0">
                  <a:moveTo>
                    <a:pt x="584" y="0"/>
                  </a:moveTo>
                  <a:cubicBezTo>
                    <a:pt x="471" y="0"/>
                    <a:pt x="358" y="36"/>
                    <a:pt x="262" y="112"/>
                  </a:cubicBezTo>
                  <a:cubicBezTo>
                    <a:pt x="84" y="243"/>
                    <a:pt x="0" y="469"/>
                    <a:pt x="60" y="684"/>
                  </a:cubicBezTo>
                  <a:lnTo>
                    <a:pt x="953" y="4268"/>
                  </a:lnTo>
                  <a:cubicBezTo>
                    <a:pt x="1014" y="4511"/>
                    <a:pt x="1229" y="4676"/>
                    <a:pt x="1476" y="4676"/>
                  </a:cubicBezTo>
                  <a:cubicBezTo>
                    <a:pt x="1519" y="4676"/>
                    <a:pt x="1563" y="4671"/>
                    <a:pt x="1608" y="4660"/>
                  </a:cubicBezTo>
                  <a:lnTo>
                    <a:pt x="5191" y="3791"/>
                  </a:lnTo>
                  <a:cubicBezTo>
                    <a:pt x="5406" y="3732"/>
                    <a:pt x="5572" y="3553"/>
                    <a:pt x="5608" y="3339"/>
                  </a:cubicBezTo>
                  <a:cubicBezTo>
                    <a:pt x="5644" y="3125"/>
                    <a:pt x="5537" y="2898"/>
                    <a:pt x="5346" y="2791"/>
                  </a:cubicBezTo>
                  <a:lnTo>
                    <a:pt x="869" y="77"/>
                  </a:lnTo>
                  <a:cubicBezTo>
                    <a:pt x="781" y="27"/>
                    <a:pt x="682" y="0"/>
                    <a:pt x="584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4130375" y="2899238"/>
              <a:ext cx="150350" cy="111825"/>
            </a:xfrm>
            <a:custGeom>
              <a:avLst/>
              <a:gdLst/>
              <a:ahLst/>
              <a:cxnLst/>
              <a:rect l="l" t="t" r="r" b="b"/>
              <a:pathLst>
                <a:path w="6014" h="4473" extrusionOk="0">
                  <a:moveTo>
                    <a:pt x="5413" y="1"/>
                  </a:moveTo>
                  <a:cubicBezTo>
                    <a:pt x="5347" y="1"/>
                    <a:pt x="5281" y="12"/>
                    <a:pt x="5216" y="33"/>
                  </a:cubicBezTo>
                  <a:lnTo>
                    <a:pt x="346" y="1950"/>
                  </a:lnTo>
                  <a:cubicBezTo>
                    <a:pt x="144" y="2034"/>
                    <a:pt x="1" y="2236"/>
                    <a:pt x="1" y="2450"/>
                  </a:cubicBezTo>
                  <a:cubicBezTo>
                    <a:pt x="1" y="2677"/>
                    <a:pt x="120" y="2879"/>
                    <a:pt x="334" y="2962"/>
                  </a:cubicBezTo>
                  <a:lnTo>
                    <a:pt x="3716" y="4427"/>
                  </a:lnTo>
                  <a:cubicBezTo>
                    <a:pt x="3787" y="4458"/>
                    <a:pt x="3862" y="4473"/>
                    <a:pt x="3936" y="4473"/>
                  </a:cubicBezTo>
                  <a:cubicBezTo>
                    <a:pt x="4145" y="4473"/>
                    <a:pt x="4345" y="4355"/>
                    <a:pt x="4442" y="4153"/>
                  </a:cubicBezTo>
                  <a:lnTo>
                    <a:pt x="5918" y="772"/>
                  </a:lnTo>
                  <a:cubicBezTo>
                    <a:pt x="6013" y="569"/>
                    <a:pt x="5966" y="331"/>
                    <a:pt x="5811" y="164"/>
                  </a:cubicBezTo>
                  <a:cubicBezTo>
                    <a:pt x="5703" y="57"/>
                    <a:pt x="5561" y="1"/>
                    <a:pt x="5413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5128125" y="3917963"/>
              <a:ext cx="110750" cy="153400"/>
            </a:xfrm>
            <a:custGeom>
              <a:avLst/>
              <a:gdLst/>
              <a:ahLst/>
              <a:cxnLst/>
              <a:rect l="l" t="t" r="r" b="b"/>
              <a:pathLst>
                <a:path w="4430" h="6136" extrusionOk="0">
                  <a:moveTo>
                    <a:pt x="2012" y="0"/>
                  </a:moveTo>
                  <a:cubicBezTo>
                    <a:pt x="1993" y="0"/>
                    <a:pt x="1973" y="2"/>
                    <a:pt x="1953" y="4"/>
                  </a:cubicBezTo>
                  <a:cubicBezTo>
                    <a:pt x="1727" y="39"/>
                    <a:pt x="1548" y="194"/>
                    <a:pt x="1489" y="397"/>
                  </a:cubicBezTo>
                  <a:lnTo>
                    <a:pt x="60" y="5433"/>
                  </a:lnTo>
                  <a:cubicBezTo>
                    <a:pt x="1" y="5647"/>
                    <a:pt x="72" y="5885"/>
                    <a:pt x="251" y="6016"/>
                  </a:cubicBezTo>
                  <a:cubicBezTo>
                    <a:pt x="344" y="6096"/>
                    <a:pt x="460" y="6135"/>
                    <a:pt x="577" y="6135"/>
                  </a:cubicBezTo>
                  <a:cubicBezTo>
                    <a:pt x="669" y="6135"/>
                    <a:pt x="762" y="6111"/>
                    <a:pt x="846" y="6064"/>
                  </a:cubicBezTo>
                  <a:lnTo>
                    <a:pt x="4072" y="4254"/>
                  </a:lnTo>
                  <a:cubicBezTo>
                    <a:pt x="4334" y="4111"/>
                    <a:pt x="4430" y="3778"/>
                    <a:pt x="4287" y="3516"/>
                  </a:cubicBezTo>
                  <a:lnTo>
                    <a:pt x="2489" y="289"/>
                  </a:lnTo>
                  <a:cubicBezTo>
                    <a:pt x="2392" y="106"/>
                    <a:pt x="2206" y="0"/>
                    <a:pt x="2012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6134188" y="3944688"/>
              <a:ext cx="117000" cy="145450"/>
            </a:xfrm>
            <a:custGeom>
              <a:avLst/>
              <a:gdLst/>
              <a:ahLst/>
              <a:cxnLst/>
              <a:rect l="l" t="t" r="r" b="b"/>
              <a:pathLst>
                <a:path w="4680" h="5818" extrusionOk="0">
                  <a:moveTo>
                    <a:pt x="587" y="0"/>
                  </a:moveTo>
                  <a:cubicBezTo>
                    <a:pt x="435" y="0"/>
                    <a:pt x="282" y="65"/>
                    <a:pt x="179" y="185"/>
                  </a:cubicBezTo>
                  <a:cubicBezTo>
                    <a:pt x="25" y="352"/>
                    <a:pt x="1" y="590"/>
                    <a:pt x="96" y="780"/>
                  </a:cubicBezTo>
                  <a:lnTo>
                    <a:pt x="2346" y="5507"/>
                  </a:lnTo>
                  <a:cubicBezTo>
                    <a:pt x="2437" y="5700"/>
                    <a:pt x="2637" y="5817"/>
                    <a:pt x="2841" y="5817"/>
                  </a:cubicBezTo>
                  <a:cubicBezTo>
                    <a:pt x="2851" y="5817"/>
                    <a:pt x="2860" y="5817"/>
                    <a:pt x="2870" y="5817"/>
                  </a:cubicBezTo>
                  <a:cubicBezTo>
                    <a:pt x="3096" y="5805"/>
                    <a:pt x="3287" y="5662"/>
                    <a:pt x="3358" y="5459"/>
                  </a:cubicBezTo>
                  <a:lnTo>
                    <a:pt x="4585" y="1971"/>
                  </a:lnTo>
                  <a:cubicBezTo>
                    <a:pt x="4680" y="1685"/>
                    <a:pt x="4537" y="1376"/>
                    <a:pt x="4251" y="1268"/>
                  </a:cubicBezTo>
                  <a:lnTo>
                    <a:pt x="763" y="30"/>
                  </a:lnTo>
                  <a:cubicBezTo>
                    <a:pt x="706" y="10"/>
                    <a:pt x="647" y="0"/>
                    <a:pt x="587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6126475" y="2420613"/>
              <a:ext cx="159850" cy="97650"/>
            </a:xfrm>
            <a:custGeom>
              <a:avLst/>
              <a:gdLst/>
              <a:ahLst/>
              <a:cxnLst/>
              <a:rect l="l" t="t" r="r" b="b"/>
              <a:pathLst>
                <a:path w="6394" h="3906" extrusionOk="0">
                  <a:moveTo>
                    <a:pt x="3423" y="0"/>
                  </a:moveTo>
                  <a:cubicBezTo>
                    <a:pt x="3296" y="0"/>
                    <a:pt x="3167" y="43"/>
                    <a:pt x="3060" y="128"/>
                  </a:cubicBezTo>
                  <a:lnTo>
                    <a:pt x="238" y="2510"/>
                  </a:lnTo>
                  <a:cubicBezTo>
                    <a:pt x="72" y="2653"/>
                    <a:pt x="0" y="2879"/>
                    <a:pt x="72" y="3093"/>
                  </a:cubicBezTo>
                  <a:cubicBezTo>
                    <a:pt x="143" y="3307"/>
                    <a:pt x="322" y="3450"/>
                    <a:pt x="548" y="3474"/>
                  </a:cubicBezTo>
                  <a:lnTo>
                    <a:pt x="5763" y="3903"/>
                  </a:lnTo>
                  <a:cubicBezTo>
                    <a:pt x="5782" y="3905"/>
                    <a:pt x="5801" y="3906"/>
                    <a:pt x="5820" y="3906"/>
                  </a:cubicBezTo>
                  <a:cubicBezTo>
                    <a:pt x="6023" y="3906"/>
                    <a:pt x="6200" y="3790"/>
                    <a:pt x="6299" y="3605"/>
                  </a:cubicBezTo>
                  <a:cubicBezTo>
                    <a:pt x="6394" y="3415"/>
                    <a:pt x="6370" y="3176"/>
                    <a:pt x="6227" y="3010"/>
                  </a:cubicBezTo>
                  <a:lnTo>
                    <a:pt x="3834" y="188"/>
                  </a:lnTo>
                  <a:cubicBezTo>
                    <a:pt x="3729" y="64"/>
                    <a:pt x="3578" y="0"/>
                    <a:pt x="3423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5560925" y="1117563"/>
              <a:ext cx="98550" cy="158075"/>
            </a:xfrm>
            <a:custGeom>
              <a:avLst/>
              <a:gdLst/>
              <a:ahLst/>
              <a:cxnLst/>
              <a:rect l="l" t="t" r="r" b="b"/>
              <a:pathLst>
                <a:path w="3942" h="6323" extrusionOk="0">
                  <a:moveTo>
                    <a:pt x="3391" y="0"/>
                  </a:moveTo>
                  <a:cubicBezTo>
                    <a:pt x="3260" y="0"/>
                    <a:pt x="3128" y="48"/>
                    <a:pt x="3024" y="137"/>
                  </a:cubicBezTo>
                  <a:lnTo>
                    <a:pt x="250" y="2578"/>
                  </a:lnTo>
                  <a:cubicBezTo>
                    <a:pt x="24" y="2780"/>
                    <a:pt x="0" y="3125"/>
                    <a:pt x="203" y="3352"/>
                  </a:cubicBezTo>
                  <a:lnTo>
                    <a:pt x="2632" y="6138"/>
                  </a:lnTo>
                  <a:cubicBezTo>
                    <a:pt x="2734" y="6258"/>
                    <a:pt x="2887" y="6322"/>
                    <a:pt x="3039" y="6322"/>
                  </a:cubicBezTo>
                  <a:cubicBezTo>
                    <a:pt x="3099" y="6322"/>
                    <a:pt x="3158" y="6312"/>
                    <a:pt x="3215" y="6292"/>
                  </a:cubicBezTo>
                  <a:cubicBezTo>
                    <a:pt x="3429" y="6221"/>
                    <a:pt x="3572" y="6031"/>
                    <a:pt x="3584" y="5804"/>
                  </a:cubicBezTo>
                  <a:lnTo>
                    <a:pt x="3929" y="577"/>
                  </a:lnTo>
                  <a:cubicBezTo>
                    <a:pt x="3941" y="363"/>
                    <a:pt x="3822" y="149"/>
                    <a:pt x="3620" y="54"/>
                  </a:cubicBezTo>
                  <a:cubicBezTo>
                    <a:pt x="3548" y="18"/>
                    <a:pt x="3470" y="0"/>
                    <a:pt x="3391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6505675" y="1675513"/>
              <a:ext cx="139025" cy="117600"/>
            </a:xfrm>
            <a:custGeom>
              <a:avLst/>
              <a:gdLst/>
              <a:ahLst/>
              <a:cxnLst/>
              <a:rect l="l" t="t" r="r" b="b"/>
              <a:pathLst>
                <a:path w="5561" h="4704" extrusionOk="0">
                  <a:moveTo>
                    <a:pt x="1374" y="1"/>
                  </a:moveTo>
                  <a:cubicBezTo>
                    <a:pt x="1118" y="1"/>
                    <a:pt x="886" y="170"/>
                    <a:pt x="834" y="429"/>
                  </a:cubicBezTo>
                  <a:lnTo>
                    <a:pt x="48" y="4036"/>
                  </a:lnTo>
                  <a:cubicBezTo>
                    <a:pt x="1" y="4251"/>
                    <a:pt x="84" y="4477"/>
                    <a:pt x="263" y="4608"/>
                  </a:cubicBezTo>
                  <a:cubicBezTo>
                    <a:pt x="363" y="4670"/>
                    <a:pt x="476" y="4703"/>
                    <a:pt x="588" y="4703"/>
                  </a:cubicBezTo>
                  <a:cubicBezTo>
                    <a:pt x="690" y="4703"/>
                    <a:pt x="791" y="4676"/>
                    <a:pt x="882" y="4620"/>
                  </a:cubicBezTo>
                  <a:lnTo>
                    <a:pt x="5275" y="1786"/>
                  </a:lnTo>
                  <a:cubicBezTo>
                    <a:pt x="5466" y="1655"/>
                    <a:pt x="5561" y="1441"/>
                    <a:pt x="5525" y="1227"/>
                  </a:cubicBezTo>
                  <a:cubicBezTo>
                    <a:pt x="5478" y="1000"/>
                    <a:pt x="5311" y="834"/>
                    <a:pt x="5097" y="786"/>
                  </a:cubicBezTo>
                  <a:lnTo>
                    <a:pt x="1489" y="12"/>
                  </a:lnTo>
                  <a:cubicBezTo>
                    <a:pt x="1450" y="4"/>
                    <a:pt x="1412" y="1"/>
                    <a:pt x="137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5331425" y="1709138"/>
              <a:ext cx="115225" cy="148675"/>
            </a:xfrm>
            <a:custGeom>
              <a:avLst/>
              <a:gdLst/>
              <a:ahLst/>
              <a:cxnLst/>
              <a:rect l="l" t="t" r="r" b="b"/>
              <a:pathLst>
                <a:path w="4609" h="5947" extrusionOk="0">
                  <a:moveTo>
                    <a:pt x="2060" y="1"/>
                  </a:moveTo>
                  <a:cubicBezTo>
                    <a:pt x="1834" y="1"/>
                    <a:pt x="1632" y="132"/>
                    <a:pt x="1548" y="334"/>
                  </a:cubicBezTo>
                  <a:lnTo>
                    <a:pt x="120" y="3739"/>
                  </a:lnTo>
                  <a:cubicBezTo>
                    <a:pt x="1" y="4013"/>
                    <a:pt x="131" y="4335"/>
                    <a:pt x="405" y="4454"/>
                  </a:cubicBezTo>
                  <a:lnTo>
                    <a:pt x="3811" y="5906"/>
                  </a:lnTo>
                  <a:cubicBezTo>
                    <a:pt x="3877" y="5933"/>
                    <a:pt x="3947" y="5947"/>
                    <a:pt x="4017" y="5947"/>
                  </a:cubicBezTo>
                  <a:cubicBezTo>
                    <a:pt x="4160" y="5947"/>
                    <a:pt x="4302" y="5891"/>
                    <a:pt x="4406" y="5787"/>
                  </a:cubicBezTo>
                  <a:cubicBezTo>
                    <a:pt x="4561" y="5632"/>
                    <a:pt x="4608" y="5394"/>
                    <a:pt x="4525" y="5192"/>
                  </a:cubicBezTo>
                  <a:lnTo>
                    <a:pt x="2560" y="334"/>
                  </a:lnTo>
                  <a:cubicBezTo>
                    <a:pt x="2477" y="132"/>
                    <a:pt x="2275" y="1"/>
                    <a:pt x="2060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4843275" y="2061488"/>
              <a:ext cx="138125" cy="117950"/>
            </a:xfrm>
            <a:custGeom>
              <a:avLst/>
              <a:gdLst/>
              <a:ahLst/>
              <a:cxnLst/>
              <a:rect l="l" t="t" r="r" b="b"/>
              <a:pathLst>
                <a:path w="5525" h="4718" extrusionOk="0">
                  <a:moveTo>
                    <a:pt x="582" y="1"/>
                  </a:moveTo>
                  <a:cubicBezTo>
                    <a:pt x="477" y="1"/>
                    <a:pt x="369" y="33"/>
                    <a:pt x="274" y="99"/>
                  </a:cubicBezTo>
                  <a:cubicBezTo>
                    <a:pt x="96" y="218"/>
                    <a:pt x="0" y="444"/>
                    <a:pt x="48" y="658"/>
                  </a:cubicBezTo>
                  <a:lnTo>
                    <a:pt x="786" y="4278"/>
                  </a:lnTo>
                  <a:cubicBezTo>
                    <a:pt x="838" y="4539"/>
                    <a:pt x="1064" y="4717"/>
                    <a:pt x="1320" y="4717"/>
                  </a:cubicBezTo>
                  <a:cubicBezTo>
                    <a:pt x="1356" y="4717"/>
                    <a:pt x="1392" y="4714"/>
                    <a:pt x="1429" y="4707"/>
                  </a:cubicBezTo>
                  <a:lnTo>
                    <a:pt x="5049" y="3992"/>
                  </a:lnTo>
                  <a:cubicBezTo>
                    <a:pt x="5263" y="3945"/>
                    <a:pt x="5441" y="3778"/>
                    <a:pt x="5477" y="3552"/>
                  </a:cubicBezTo>
                  <a:cubicBezTo>
                    <a:pt x="5525" y="3337"/>
                    <a:pt x="5430" y="3111"/>
                    <a:pt x="5251" y="2992"/>
                  </a:cubicBezTo>
                  <a:lnTo>
                    <a:pt x="881" y="99"/>
                  </a:lnTo>
                  <a:cubicBezTo>
                    <a:pt x="792" y="33"/>
                    <a:pt x="688" y="1"/>
                    <a:pt x="582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4843275" y="3043388"/>
              <a:ext cx="137825" cy="117925"/>
            </a:xfrm>
            <a:custGeom>
              <a:avLst/>
              <a:gdLst/>
              <a:ahLst/>
              <a:cxnLst/>
              <a:rect l="l" t="t" r="r" b="b"/>
              <a:pathLst>
                <a:path w="5513" h="4717" extrusionOk="0">
                  <a:moveTo>
                    <a:pt x="4931" y="0"/>
                  </a:moveTo>
                  <a:cubicBezTo>
                    <a:pt x="4825" y="0"/>
                    <a:pt x="4721" y="30"/>
                    <a:pt x="4632" y="90"/>
                  </a:cubicBezTo>
                  <a:lnTo>
                    <a:pt x="274" y="3007"/>
                  </a:lnTo>
                  <a:cubicBezTo>
                    <a:pt x="96" y="3126"/>
                    <a:pt x="0" y="3352"/>
                    <a:pt x="48" y="3566"/>
                  </a:cubicBezTo>
                  <a:cubicBezTo>
                    <a:pt x="96" y="3781"/>
                    <a:pt x="262" y="3947"/>
                    <a:pt x="477" y="3995"/>
                  </a:cubicBezTo>
                  <a:lnTo>
                    <a:pt x="4108" y="4709"/>
                  </a:lnTo>
                  <a:cubicBezTo>
                    <a:pt x="4137" y="4714"/>
                    <a:pt x="4167" y="4717"/>
                    <a:pt x="4196" y="4717"/>
                  </a:cubicBezTo>
                  <a:cubicBezTo>
                    <a:pt x="4450" y="4717"/>
                    <a:pt x="4686" y="4537"/>
                    <a:pt x="4739" y="4281"/>
                  </a:cubicBezTo>
                  <a:lnTo>
                    <a:pt x="5465" y="649"/>
                  </a:lnTo>
                  <a:cubicBezTo>
                    <a:pt x="5513" y="435"/>
                    <a:pt x="5418" y="221"/>
                    <a:pt x="5239" y="90"/>
                  </a:cubicBezTo>
                  <a:cubicBezTo>
                    <a:pt x="5144" y="30"/>
                    <a:pt x="5037" y="0"/>
                    <a:pt x="4931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5332325" y="3391463"/>
              <a:ext cx="115200" cy="148700"/>
            </a:xfrm>
            <a:custGeom>
              <a:avLst/>
              <a:gdLst/>
              <a:ahLst/>
              <a:cxnLst/>
              <a:rect l="l" t="t" r="r" b="b"/>
              <a:pathLst>
                <a:path w="4608" h="5948" extrusionOk="0">
                  <a:moveTo>
                    <a:pt x="2563" y="1"/>
                  </a:moveTo>
                  <a:cubicBezTo>
                    <a:pt x="2554" y="1"/>
                    <a:pt x="2545" y="1"/>
                    <a:pt x="2536" y="2"/>
                  </a:cubicBezTo>
                  <a:cubicBezTo>
                    <a:pt x="2310" y="2"/>
                    <a:pt x="2120" y="133"/>
                    <a:pt x="2036" y="335"/>
                  </a:cubicBezTo>
                  <a:lnTo>
                    <a:pt x="84" y="5193"/>
                  </a:lnTo>
                  <a:cubicBezTo>
                    <a:pt x="0" y="5407"/>
                    <a:pt x="48" y="5633"/>
                    <a:pt x="203" y="5788"/>
                  </a:cubicBezTo>
                  <a:cubicBezTo>
                    <a:pt x="315" y="5892"/>
                    <a:pt x="454" y="5948"/>
                    <a:pt x="598" y="5948"/>
                  </a:cubicBezTo>
                  <a:cubicBezTo>
                    <a:pt x="668" y="5948"/>
                    <a:pt x="740" y="5934"/>
                    <a:pt x="810" y="5907"/>
                  </a:cubicBezTo>
                  <a:lnTo>
                    <a:pt x="4203" y="4443"/>
                  </a:lnTo>
                  <a:cubicBezTo>
                    <a:pt x="4477" y="4324"/>
                    <a:pt x="4608" y="4014"/>
                    <a:pt x="4489" y="3728"/>
                  </a:cubicBezTo>
                  <a:lnTo>
                    <a:pt x="3048" y="335"/>
                  </a:lnTo>
                  <a:cubicBezTo>
                    <a:pt x="2968" y="140"/>
                    <a:pt x="2778" y="1"/>
                    <a:pt x="2563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6314875" y="3225988"/>
              <a:ext cx="119975" cy="136075"/>
            </a:xfrm>
            <a:custGeom>
              <a:avLst/>
              <a:gdLst/>
              <a:ahLst/>
              <a:cxnLst/>
              <a:rect l="l" t="t" r="r" b="b"/>
              <a:pathLst>
                <a:path w="4799" h="5443" extrusionOk="0">
                  <a:moveTo>
                    <a:pt x="575" y="0"/>
                  </a:moveTo>
                  <a:cubicBezTo>
                    <a:pt x="393" y="0"/>
                    <a:pt x="228" y="91"/>
                    <a:pt x="120" y="239"/>
                  </a:cubicBezTo>
                  <a:cubicBezTo>
                    <a:pt x="1" y="429"/>
                    <a:pt x="1" y="668"/>
                    <a:pt x="120" y="858"/>
                  </a:cubicBezTo>
                  <a:lnTo>
                    <a:pt x="3037" y="5204"/>
                  </a:lnTo>
                  <a:cubicBezTo>
                    <a:pt x="3135" y="5352"/>
                    <a:pt x="3307" y="5442"/>
                    <a:pt x="3485" y="5442"/>
                  </a:cubicBezTo>
                  <a:cubicBezTo>
                    <a:pt x="3522" y="5442"/>
                    <a:pt x="3559" y="5438"/>
                    <a:pt x="3596" y="5430"/>
                  </a:cubicBezTo>
                  <a:cubicBezTo>
                    <a:pt x="3811" y="5394"/>
                    <a:pt x="3989" y="5228"/>
                    <a:pt x="4025" y="5001"/>
                  </a:cubicBezTo>
                  <a:lnTo>
                    <a:pt x="4739" y="1382"/>
                  </a:lnTo>
                  <a:cubicBezTo>
                    <a:pt x="4799" y="1084"/>
                    <a:pt x="4597" y="798"/>
                    <a:pt x="4311" y="739"/>
                  </a:cubicBezTo>
                  <a:lnTo>
                    <a:pt x="691" y="13"/>
                  </a:lnTo>
                  <a:cubicBezTo>
                    <a:pt x="652" y="4"/>
                    <a:pt x="613" y="0"/>
                    <a:pt x="575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6618800" y="2793288"/>
              <a:ext cx="150025" cy="112200"/>
            </a:xfrm>
            <a:custGeom>
              <a:avLst/>
              <a:gdLst/>
              <a:ahLst/>
              <a:cxnLst/>
              <a:rect l="l" t="t" r="r" b="b"/>
              <a:pathLst>
                <a:path w="6001" h="4488" extrusionOk="0">
                  <a:moveTo>
                    <a:pt x="3950" y="1"/>
                  </a:moveTo>
                  <a:cubicBezTo>
                    <a:pt x="3879" y="1"/>
                    <a:pt x="3808" y="15"/>
                    <a:pt x="3739" y="45"/>
                  </a:cubicBezTo>
                  <a:lnTo>
                    <a:pt x="333" y="1485"/>
                  </a:lnTo>
                  <a:cubicBezTo>
                    <a:pt x="131" y="1569"/>
                    <a:pt x="0" y="1771"/>
                    <a:pt x="0" y="1985"/>
                  </a:cubicBezTo>
                  <a:cubicBezTo>
                    <a:pt x="0" y="2212"/>
                    <a:pt x="143" y="2414"/>
                    <a:pt x="345" y="2497"/>
                  </a:cubicBezTo>
                  <a:lnTo>
                    <a:pt x="5203" y="4450"/>
                  </a:lnTo>
                  <a:cubicBezTo>
                    <a:pt x="5265" y="4476"/>
                    <a:pt x="5331" y="4488"/>
                    <a:pt x="5396" y="4488"/>
                  </a:cubicBezTo>
                  <a:cubicBezTo>
                    <a:pt x="5544" y="4488"/>
                    <a:pt x="5691" y="4426"/>
                    <a:pt x="5798" y="4319"/>
                  </a:cubicBezTo>
                  <a:cubicBezTo>
                    <a:pt x="5953" y="4164"/>
                    <a:pt x="6001" y="3926"/>
                    <a:pt x="5906" y="3724"/>
                  </a:cubicBezTo>
                  <a:lnTo>
                    <a:pt x="4453" y="330"/>
                  </a:lnTo>
                  <a:cubicBezTo>
                    <a:pt x="4364" y="126"/>
                    <a:pt x="4161" y="1"/>
                    <a:pt x="3950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7294188" y="1978663"/>
              <a:ext cx="160475" cy="92450"/>
            </a:xfrm>
            <a:custGeom>
              <a:avLst/>
              <a:gdLst/>
              <a:ahLst/>
              <a:cxnLst/>
              <a:rect l="l" t="t" r="r" b="b"/>
              <a:pathLst>
                <a:path w="6419" h="3698" extrusionOk="0">
                  <a:moveTo>
                    <a:pt x="3210" y="1"/>
                  </a:moveTo>
                  <a:cubicBezTo>
                    <a:pt x="3070" y="1"/>
                    <a:pt x="2930" y="54"/>
                    <a:pt x="2823" y="161"/>
                  </a:cubicBezTo>
                  <a:lnTo>
                    <a:pt x="215" y="2769"/>
                  </a:lnTo>
                  <a:cubicBezTo>
                    <a:pt x="48" y="2924"/>
                    <a:pt x="1" y="3162"/>
                    <a:pt x="96" y="3364"/>
                  </a:cubicBezTo>
                  <a:cubicBezTo>
                    <a:pt x="179" y="3567"/>
                    <a:pt x="370" y="3698"/>
                    <a:pt x="596" y="3698"/>
                  </a:cubicBezTo>
                  <a:lnTo>
                    <a:pt x="5835" y="3698"/>
                  </a:lnTo>
                  <a:cubicBezTo>
                    <a:pt x="6049" y="3698"/>
                    <a:pt x="6252" y="3567"/>
                    <a:pt x="6335" y="3364"/>
                  </a:cubicBezTo>
                  <a:cubicBezTo>
                    <a:pt x="6418" y="3162"/>
                    <a:pt x="6371" y="2924"/>
                    <a:pt x="6216" y="2769"/>
                  </a:cubicBezTo>
                  <a:lnTo>
                    <a:pt x="3596" y="161"/>
                  </a:lnTo>
                  <a:cubicBezTo>
                    <a:pt x="3489" y="54"/>
                    <a:pt x="3349" y="1"/>
                    <a:pt x="3210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7209063" y="2905313"/>
              <a:ext cx="154200" cy="108875"/>
            </a:xfrm>
            <a:custGeom>
              <a:avLst/>
              <a:gdLst/>
              <a:ahLst/>
              <a:cxnLst/>
              <a:rect l="l" t="t" r="r" b="b"/>
              <a:pathLst>
                <a:path w="6168" h="4355" extrusionOk="0">
                  <a:moveTo>
                    <a:pt x="3835" y="1"/>
                  </a:moveTo>
                  <a:cubicBezTo>
                    <a:pt x="3750" y="1"/>
                    <a:pt x="3664" y="21"/>
                    <a:pt x="3584" y="64"/>
                  </a:cubicBezTo>
                  <a:lnTo>
                    <a:pt x="310" y="1791"/>
                  </a:lnTo>
                  <a:cubicBezTo>
                    <a:pt x="120" y="1898"/>
                    <a:pt x="1" y="2112"/>
                    <a:pt x="24" y="2326"/>
                  </a:cubicBezTo>
                  <a:cubicBezTo>
                    <a:pt x="48" y="2553"/>
                    <a:pt x="203" y="2731"/>
                    <a:pt x="405" y="2803"/>
                  </a:cubicBezTo>
                  <a:lnTo>
                    <a:pt x="5418" y="4327"/>
                  </a:lnTo>
                  <a:cubicBezTo>
                    <a:pt x="5474" y="4345"/>
                    <a:pt x="5531" y="4354"/>
                    <a:pt x="5587" y="4354"/>
                  </a:cubicBezTo>
                  <a:cubicBezTo>
                    <a:pt x="5745" y="4354"/>
                    <a:pt x="5896" y="4283"/>
                    <a:pt x="6001" y="4160"/>
                  </a:cubicBezTo>
                  <a:cubicBezTo>
                    <a:pt x="6144" y="3981"/>
                    <a:pt x="6168" y="3743"/>
                    <a:pt x="6061" y="3553"/>
                  </a:cubicBezTo>
                  <a:lnTo>
                    <a:pt x="4323" y="291"/>
                  </a:lnTo>
                  <a:cubicBezTo>
                    <a:pt x="4223" y="108"/>
                    <a:pt x="4031" y="1"/>
                    <a:pt x="3835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25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Spiral</a:t>
            </a:r>
            <a:b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32" name="Google Shape;632;p25"/>
          <p:cNvGrpSpPr/>
          <p:nvPr/>
        </p:nvGrpSpPr>
        <p:grpSpPr>
          <a:xfrm>
            <a:off x="5562400" y="1531438"/>
            <a:ext cx="709650" cy="709350"/>
            <a:chOff x="5562400" y="1531438"/>
            <a:chExt cx="709650" cy="709350"/>
          </a:xfrm>
        </p:grpSpPr>
        <p:sp>
          <p:nvSpPr>
            <p:cNvPr id="633" name="Google Shape;633;p25"/>
            <p:cNvSpPr/>
            <p:nvPr/>
          </p:nvSpPr>
          <p:spPr>
            <a:xfrm>
              <a:off x="5562400" y="1531438"/>
              <a:ext cx="709650" cy="709350"/>
            </a:xfrm>
            <a:custGeom>
              <a:avLst/>
              <a:gdLst/>
              <a:ahLst/>
              <a:cxnLst/>
              <a:rect l="l" t="t" r="r" b="b"/>
              <a:pathLst>
                <a:path w="28386" h="28374" extrusionOk="0">
                  <a:moveTo>
                    <a:pt x="14193" y="1"/>
                  </a:moveTo>
                  <a:cubicBezTo>
                    <a:pt x="6359" y="1"/>
                    <a:pt x="1" y="6359"/>
                    <a:pt x="1" y="14193"/>
                  </a:cubicBezTo>
                  <a:cubicBezTo>
                    <a:pt x="1" y="22027"/>
                    <a:pt x="6359" y="28373"/>
                    <a:pt x="14193" y="28373"/>
                  </a:cubicBezTo>
                  <a:cubicBezTo>
                    <a:pt x="22027" y="28373"/>
                    <a:pt x="28385" y="22027"/>
                    <a:pt x="28385" y="14193"/>
                  </a:cubicBezTo>
                  <a:cubicBezTo>
                    <a:pt x="28385" y="6359"/>
                    <a:pt x="22027" y="1"/>
                    <a:pt x="14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5602900" y="1571613"/>
              <a:ext cx="628650" cy="628975"/>
            </a:xfrm>
            <a:custGeom>
              <a:avLst/>
              <a:gdLst/>
              <a:ahLst/>
              <a:cxnLst/>
              <a:rect l="l" t="t" r="r" b="b"/>
              <a:pathLst>
                <a:path w="25146" h="25159" extrusionOk="0">
                  <a:moveTo>
                    <a:pt x="12573" y="1"/>
                  </a:moveTo>
                  <a:cubicBezTo>
                    <a:pt x="5632" y="1"/>
                    <a:pt x="0" y="5645"/>
                    <a:pt x="0" y="12586"/>
                  </a:cubicBezTo>
                  <a:cubicBezTo>
                    <a:pt x="0" y="19515"/>
                    <a:pt x="5632" y="25159"/>
                    <a:pt x="12573" y="25159"/>
                  </a:cubicBezTo>
                  <a:cubicBezTo>
                    <a:pt x="19502" y="25159"/>
                    <a:pt x="25146" y="19515"/>
                    <a:pt x="25146" y="12586"/>
                  </a:cubicBezTo>
                  <a:cubicBezTo>
                    <a:pt x="25146" y="5645"/>
                    <a:pt x="19514" y="1"/>
                    <a:pt x="1257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5"/>
          <p:cNvGrpSpPr/>
          <p:nvPr/>
        </p:nvGrpSpPr>
        <p:grpSpPr>
          <a:xfrm>
            <a:off x="5747593" y="1716502"/>
            <a:ext cx="339253" cy="339253"/>
            <a:chOff x="5660400" y="238125"/>
            <a:chExt cx="481825" cy="481825"/>
          </a:xfrm>
        </p:grpSpPr>
        <p:sp>
          <p:nvSpPr>
            <p:cNvPr id="636" name="Google Shape;636;p2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8" name="Google Shape;638;p25"/>
          <p:cNvGrpSpPr/>
          <p:nvPr/>
        </p:nvGrpSpPr>
        <p:grpSpPr>
          <a:xfrm>
            <a:off x="6425025" y="3321838"/>
            <a:ext cx="709325" cy="709350"/>
            <a:chOff x="6425025" y="3321838"/>
            <a:chExt cx="709325" cy="709350"/>
          </a:xfrm>
        </p:grpSpPr>
        <p:sp>
          <p:nvSpPr>
            <p:cNvPr id="639" name="Google Shape;639;p25"/>
            <p:cNvSpPr/>
            <p:nvPr/>
          </p:nvSpPr>
          <p:spPr>
            <a:xfrm>
              <a:off x="6425025" y="3321838"/>
              <a:ext cx="709325" cy="709350"/>
            </a:xfrm>
            <a:custGeom>
              <a:avLst/>
              <a:gdLst/>
              <a:ahLst/>
              <a:cxnLst/>
              <a:rect l="l" t="t" r="r" b="b"/>
              <a:pathLst>
                <a:path w="28373" h="28374" extrusionOk="0">
                  <a:moveTo>
                    <a:pt x="14180" y="1"/>
                  </a:moveTo>
                  <a:cubicBezTo>
                    <a:pt x="6346" y="1"/>
                    <a:pt x="0" y="6359"/>
                    <a:pt x="0" y="14193"/>
                  </a:cubicBezTo>
                  <a:cubicBezTo>
                    <a:pt x="0" y="22027"/>
                    <a:pt x="6346" y="28373"/>
                    <a:pt x="14180" y="28373"/>
                  </a:cubicBezTo>
                  <a:cubicBezTo>
                    <a:pt x="22015" y="28373"/>
                    <a:pt x="28373" y="22027"/>
                    <a:pt x="28373" y="14193"/>
                  </a:cubicBezTo>
                  <a:cubicBezTo>
                    <a:pt x="28373" y="6359"/>
                    <a:pt x="22015" y="1"/>
                    <a:pt x="14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6465200" y="3362013"/>
              <a:ext cx="628975" cy="628975"/>
            </a:xfrm>
            <a:custGeom>
              <a:avLst/>
              <a:gdLst/>
              <a:ahLst/>
              <a:cxnLst/>
              <a:rect l="l" t="t" r="r" b="b"/>
              <a:pathLst>
                <a:path w="25159" h="25159" extrusionOk="0">
                  <a:moveTo>
                    <a:pt x="12573" y="1"/>
                  </a:moveTo>
                  <a:cubicBezTo>
                    <a:pt x="5644" y="1"/>
                    <a:pt x="0" y="5644"/>
                    <a:pt x="0" y="12586"/>
                  </a:cubicBezTo>
                  <a:cubicBezTo>
                    <a:pt x="0" y="19515"/>
                    <a:pt x="5644" y="25159"/>
                    <a:pt x="12573" y="25159"/>
                  </a:cubicBezTo>
                  <a:cubicBezTo>
                    <a:pt x="19515" y="25159"/>
                    <a:pt x="25158" y="19515"/>
                    <a:pt x="25158" y="12586"/>
                  </a:cubicBezTo>
                  <a:cubicBezTo>
                    <a:pt x="25158" y="5644"/>
                    <a:pt x="19515" y="1"/>
                    <a:pt x="1257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25"/>
          <p:cNvGrpSpPr/>
          <p:nvPr/>
        </p:nvGrpSpPr>
        <p:grpSpPr>
          <a:xfrm>
            <a:off x="6611212" y="3533084"/>
            <a:ext cx="336965" cy="286833"/>
            <a:chOff x="5645200" y="879425"/>
            <a:chExt cx="478575" cy="407375"/>
          </a:xfrm>
        </p:grpSpPr>
        <p:sp>
          <p:nvSpPr>
            <p:cNvPr id="642" name="Google Shape;642;p25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8" name="Google Shape;648;p25"/>
          <p:cNvGrpSpPr/>
          <p:nvPr/>
        </p:nvGrpSpPr>
        <p:grpSpPr>
          <a:xfrm>
            <a:off x="5562400" y="3123888"/>
            <a:ext cx="709650" cy="709350"/>
            <a:chOff x="5562400" y="3123888"/>
            <a:chExt cx="709650" cy="709350"/>
          </a:xfrm>
        </p:grpSpPr>
        <p:sp>
          <p:nvSpPr>
            <p:cNvPr id="649" name="Google Shape;649;p25"/>
            <p:cNvSpPr/>
            <p:nvPr/>
          </p:nvSpPr>
          <p:spPr>
            <a:xfrm>
              <a:off x="5562400" y="3123888"/>
              <a:ext cx="709650" cy="709350"/>
            </a:xfrm>
            <a:custGeom>
              <a:avLst/>
              <a:gdLst/>
              <a:ahLst/>
              <a:cxnLst/>
              <a:rect l="l" t="t" r="r" b="b"/>
              <a:pathLst>
                <a:path w="28386" h="28374" extrusionOk="0">
                  <a:moveTo>
                    <a:pt x="14193" y="1"/>
                  </a:moveTo>
                  <a:cubicBezTo>
                    <a:pt x="6359" y="1"/>
                    <a:pt x="1" y="6347"/>
                    <a:pt x="1" y="14181"/>
                  </a:cubicBezTo>
                  <a:cubicBezTo>
                    <a:pt x="1" y="22016"/>
                    <a:pt x="6359" y="28373"/>
                    <a:pt x="14193" y="28373"/>
                  </a:cubicBezTo>
                  <a:cubicBezTo>
                    <a:pt x="22027" y="28373"/>
                    <a:pt x="28385" y="22016"/>
                    <a:pt x="28385" y="14181"/>
                  </a:cubicBezTo>
                  <a:cubicBezTo>
                    <a:pt x="28385" y="6347"/>
                    <a:pt x="22027" y="1"/>
                    <a:pt x="14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5602900" y="3164088"/>
              <a:ext cx="628650" cy="628975"/>
            </a:xfrm>
            <a:custGeom>
              <a:avLst/>
              <a:gdLst/>
              <a:ahLst/>
              <a:cxnLst/>
              <a:rect l="l" t="t" r="r" b="b"/>
              <a:pathLst>
                <a:path w="25146" h="25159" extrusionOk="0">
                  <a:moveTo>
                    <a:pt x="12573" y="0"/>
                  </a:moveTo>
                  <a:cubicBezTo>
                    <a:pt x="5632" y="0"/>
                    <a:pt x="0" y="5644"/>
                    <a:pt x="0" y="12573"/>
                  </a:cubicBezTo>
                  <a:cubicBezTo>
                    <a:pt x="0" y="19515"/>
                    <a:pt x="5632" y="25158"/>
                    <a:pt x="12573" y="25158"/>
                  </a:cubicBezTo>
                  <a:cubicBezTo>
                    <a:pt x="19502" y="25158"/>
                    <a:pt x="25146" y="19515"/>
                    <a:pt x="25146" y="12573"/>
                  </a:cubicBezTo>
                  <a:cubicBezTo>
                    <a:pt x="25146" y="5644"/>
                    <a:pt x="19502" y="0"/>
                    <a:pt x="1257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5"/>
          <p:cNvGrpSpPr/>
          <p:nvPr/>
        </p:nvGrpSpPr>
        <p:grpSpPr>
          <a:xfrm>
            <a:off x="5768132" y="3308949"/>
            <a:ext cx="298186" cy="339253"/>
            <a:chOff x="6264525" y="842250"/>
            <a:chExt cx="423500" cy="481825"/>
          </a:xfrm>
        </p:grpSpPr>
        <p:sp>
          <p:nvSpPr>
            <p:cNvPr id="652" name="Google Shape;652;p25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4505725" y="1026313"/>
            <a:ext cx="709350" cy="709350"/>
            <a:chOff x="4505725" y="1026313"/>
            <a:chExt cx="709350" cy="709350"/>
          </a:xfrm>
        </p:grpSpPr>
        <p:sp>
          <p:nvSpPr>
            <p:cNvPr id="660" name="Google Shape;660;p25"/>
            <p:cNvSpPr/>
            <p:nvPr/>
          </p:nvSpPr>
          <p:spPr>
            <a:xfrm>
              <a:off x="4505725" y="1026313"/>
              <a:ext cx="709350" cy="709350"/>
            </a:xfrm>
            <a:custGeom>
              <a:avLst/>
              <a:gdLst/>
              <a:ahLst/>
              <a:cxnLst/>
              <a:rect l="l" t="t" r="r" b="b"/>
              <a:pathLst>
                <a:path w="28374" h="28374" extrusionOk="0">
                  <a:moveTo>
                    <a:pt x="14193" y="1"/>
                  </a:moveTo>
                  <a:cubicBezTo>
                    <a:pt x="6359" y="1"/>
                    <a:pt x="1" y="6347"/>
                    <a:pt x="1" y="14181"/>
                  </a:cubicBezTo>
                  <a:cubicBezTo>
                    <a:pt x="1" y="22015"/>
                    <a:pt x="6359" y="28373"/>
                    <a:pt x="14193" y="28373"/>
                  </a:cubicBezTo>
                  <a:cubicBezTo>
                    <a:pt x="22027" y="28373"/>
                    <a:pt x="28373" y="22015"/>
                    <a:pt x="28373" y="14181"/>
                  </a:cubicBezTo>
                  <a:cubicBezTo>
                    <a:pt x="28373" y="6347"/>
                    <a:pt x="22027" y="1"/>
                    <a:pt x="14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545900" y="1066513"/>
              <a:ext cx="628975" cy="628950"/>
            </a:xfrm>
            <a:custGeom>
              <a:avLst/>
              <a:gdLst/>
              <a:ahLst/>
              <a:cxnLst/>
              <a:rect l="l" t="t" r="r" b="b"/>
              <a:pathLst>
                <a:path w="25159" h="25158" extrusionOk="0">
                  <a:moveTo>
                    <a:pt x="12586" y="0"/>
                  </a:moveTo>
                  <a:cubicBezTo>
                    <a:pt x="5644" y="0"/>
                    <a:pt x="1" y="5644"/>
                    <a:pt x="1" y="12573"/>
                  </a:cubicBezTo>
                  <a:cubicBezTo>
                    <a:pt x="1" y="19514"/>
                    <a:pt x="5644" y="25158"/>
                    <a:pt x="12586" y="25158"/>
                  </a:cubicBezTo>
                  <a:cubicBezTo>
                    <a:pt x="19515" y="25158"/>
                    <a:pt x="25159" y="19514"/>
                    <a:pt x="25159" y="12573"/>
                  </a:cubicBezTo>
                  <a:cubicBezTo>
                    <a:pt x="25159" y="5644"/>
                    <a:pt x="19515" y="0"/>
                    <a:pt x="1258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5"/>
          <p:cNvGrpSpPr/>
          <p:nvPr/>
        </p:nvGrpSpPr>
        <p:grpSpPr>
          <a:xfrm>
            <a:off x="4690767" y="1211370"/>
            <a:ext cx="339253" cy="339253"/>
            <a:chOff x="3271200" y="1435075"/>
            <a:chExt cx="481825" cy="481825"/>
          </a:xfrm>
        </p:grpSpPr>
        <p:sp>
          <p:nvSpPr>
            <p:cNvPr id="663" name="Google Shape;663;p25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" name="Google Shape;665;p25"/>
          <p:cNvGrpSpPr/>
          <p:nvPr/>
        </p:nvGrpSpPr>
        <p:grpSpPr>
          <a:xfrm>
            <a:off x="4303325" y="3321838"/>
            <a:ext cx="709325" cy="709350"/>
            <a:chOff x="4303325" y="3321838"/>
            <a:chExt cx="709325" cy="709350"/>
          </a:xfrm>
        </p:grpSpPr>
        <p:sp>
          <p:nvSpPr>
            <p:cNvPr id="666" name="Google Shape;666;p25"/>
            <p:cNvSpPr/>
            <p:nvPr/>
          </p:nvSpPr>
          <p:spPr>
            <a:xfrm>
              <a:off x="4303325" y="3321838"/>
              <a:ext cx="709325" cy="709350"/>
            </a:xfrm>
            <a:custGeom>
              <a:avLst/>
              <a:gdLst/>
              <a:ahLst/>
              <a:cxnLst/>
              <a:rect l="l" t="t" r="r" b="b"/>
              <a:pathLst>
                <a:path w="28373" h="28374" extrusionOk="0">
                  <a:moveTo>
                    <a:pt x="14193" y="1"/>
                  </a:moveTo>
                  <a:cubicBezTo>
                    <a:pt x="6358" y="1"/>
                    <a:pt x="0" y="6359"/>
                    <a:pt x="0" y="14193"/>
                  </a:cubicBezTo>
                  <a:cubicBezTo>
                    <a:pt x="0" y="22027"/>
                    <a:pt x="6358" y="28373"/>
                    <a:pt x="14193" y="28373"/>
                  </a:cubicBezTo>
                  <a:cubicBezTo>
                    <a:pt x="22027" y="28373"/>
                    <a:pt x="28373" y="22027"/>
                    <a:pt x="28373" y="14193"/>
                  </a:cubicBezTo>
                  <a:cubicBezTo>
                    <a:pt x="28373" y="6359"/>
                    <a:pt x="22027" y="1"/>
                    <a:pt x="14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343500" y="3362013"/>
              <a:ext cx="628975" cy="628975"/>
            </a:xfrm>
            <a:custGeom>
              <a:avLst/>
              <a:gdLst/>
              <a:ahLst/>
              <a:cxnLst/>
              <a:rect l="l" t="t" r="r" b="b"/>
              <a:pathLst>
                <a:path w="25159" h="25159" extrusionOk="0">
                  <a:moveTo>
                    <a:pt x="12586" y="1"/>
                  </a:moveTo>
                  <a:cubicBezTo>
                    <a:pt x="5644" y="1"/>
                    <a:pt x="1" y="5644"/>
                    <a:pt x="1" y="12586"/>
                  </a:cubicBezTo>
                  <a:cubicBezTo>
                    <a:pt x="1" y="19515"/>
                    <a:pt x="5644" y="25159"/>
                    <a:pt x="12586" y="25159"/>
                  </a:cubicBezTo>
                  <a:cubicBezTo>
                    <a:pt x="19515" y="25159"/>
                    <a:pt x="25159" y="19515"/>
                    <a:pt x="25159" y="12586"/>
                  </a:cubicBezTo>
                  <a:cubicBezTo>
                    <a:pt x="25159" y="5644"/>
                    <a:pt x="19515" y="1"/>
                    <a:pt x="1258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>
            <a:off x="4486689" y="3506898"/>
            <a:ext cx="342580" cy="339271"/>
            <a:chOff x="5049725" y="1435050"/>
            <a:chExt cx="486550" cy="481850"/>
          </a:xfrm>
        </p:grpSpPr>
        <p:sp>
          <p:nvSpPr>
            <p:cNvPr id="669" name="Google Shape;669;p25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3" name="Google Shape;673;p25"/>
          <p:cNvGrpSpPr/>
          <p:nvPr/>
        </p:nvGrpSpPr>
        <p:grpSpPr>
          <a:xfrm>
            <a:off x="5295400" y="2333913"/>
            <a:ext cx="709350" cy="709350"/>
            <a:chOff x="5295400" y="2333913"/>
            <a:chExt cx="709350" cy="709350"/>
          </a:xfrm>
        </p:grpSpPr>
        <p:sp>
          <p:nvSpPr>
            <p:cNvPr id="674" name="Google Shape;674;p25"/>
            <p:cNvSpPr/>
            <p:nvPr/>
          </p:nvSpPr>
          <p:spPr>
            <a:xfrm>
              <a:off x="5295400" y="2333913"/>
              <a:ext cx="709350" cy="709350"/>
            </a:xfrm>
            <a:custGeom>
              <a:avLst/>
              <a:gdLst/>
              <a:ahLst/>
              <a:cxnLst/>
              <a:rect l="l" t="t" r="r" b="b"/>
              <a:pathLst>
                <a:path w="28374" h="28374" extrusionOk="0">
                  <a:moveTo>
                    <a:pt x="14181" y="1"/>
                  </a:moveTo>
                  <a:cubicBezTo>
                    <a:pt x="6347" y="1"/>
                    <a:pt x="1" y="6359"/>
                    <a:pt x="1" y="14193"/>
                  </a:cubicBezTo>
                  <a:cubicBezTo>
                    <a:pt x="1" y="22027"/>
                    <a:pt x="6347" y="28373"/>
                    <a:pt x="14181" y="28373"/>
                  </a:cubicBezTo>
                  <a:cubicBezTo>
                    <a:pt x="22016" y="28373"/>
                    <a:pt x="28373" y="22027"/>
                    <a:pt x="28373" y="14193"/>
                  </a:cubicBezTo>
                  <a:cubicBezTo>
                    <a:pt x="28373" y="6359"/>
                    <a:pt x="22016" y="1"/>
                    <a:pt x="14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5335600" y="2374113"/>
              <a:ext cx="628975" cy="628950"/>
            </a:xfrm>
            <a:custGeom>
              <a:avLst/>
              <a:gdLst/>
              <a:ahLst/>
              <a:cxnLst/>
              <a:rect l="l" t="t" r="r" b="b"/>
              <a:pathLst>
                <a:path w="25159" h="25158" extrusionOk="0">
                  <a:moveTo>
                    <a:pt x="12573" y="0"/>
                  </a:moveTo>
                  <a:cubicBezTo>
                    <a:pt x="5644" y="0"/>
                    <a:pt x="0" y="5644"/>
                    <a:pt x="0" y="12585"/>
                  </a:cubicBezTo>
                  <a:cubicBezTo>
                    <a:pt x="0" y="19514"/>
                    <a:pt x="5644" y="25158"/>
                    <a:pt x="12573" y="25158"/>
                  </a:cubicBezTo>
                  <a:cubicBezTo>
                    <a:pt x="19515" y="25158"/>
                    <a:pt x="25158" y="19514"/>
                    <a:pt x="25158" y="12585"/>
                  </a:cubicBezTo>
                  <a:cubicBezTo>
                    <a:pt x="25158" y="5644"/>
                    <a:pt x="19515" y="0"/>
                    <a:pt x="1257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25"/>
          <p:cNvGrpSpPr/>
          <p:nvPr/>
        </p:nvGrpSpPr>
        <p:grpSpPr>
          <a:xfrm>
            <a:off x="5480415" y="2518961"/>
            <a:ext cx="339359" cy="339253"/>
            <a:chOff x="5642475" y="1435075"/>
            <a:chExt cx="481975" cy="481825"/>
          </a:xfrm>
        </p:grpSpPr>
        <p:sp>
          <p:nvSpPr>
            <p:cNvPr id="677" name="Google Shape;677;p2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0" name="Google Shape;680;p25"/>
          <p:cNvGrpSpPr/>
          <p:nvPr/>
        </p:nvGrpSpPr>
        <p:grpSpPr>
          <a:xfrm>
            <a:off x="6425025" y="1958863"/>
            <a:ext cx="709325" cy="709350"/>
            <a:chOff x="6425025" y="1958863"/>
            <a:chExt cx="709325" cy="709350"/>
          </a:xfrm>
        </p:grpSpPr>
        <p:sp>
          <p:nvSpPr>
            <p:cNvPr id="681" name="Google Shape;681;p25"/>
            <p:cNvSpPr/>
            <p:nvPr/>
          </p:nvSpPr>
          <p:spPr>
            <a:xfrm>
              <a:off x="6425025" y="1958863"/>
              <a:ext cx="709325" cy="709350"/>
            </a:xfrm>
            <a:custGeom>
              <a:avLst/>
              <a:gdLst/>
              <a:ahLst/>
              <a:cxnLst/>
              <a:rect l="l" t="t" r="r" b="b"/>
              <a:pathLst>
                <a:path w="28373" h="28374" extrusionOk="0">
                  <a:moveTo>
                    <a:pt x="14180" y="1"/>
                  </a:moveTo>
                  <a:cubicBezTo>
                    <a:pt x="6346" y="1"/>
                    <a:pt x="0" y="6359"/>
                    <a:pt x="0" y="14193"/>
                  </a:cubicBezTo>
                  <a:cubicBezTo>
                    <a:pt x="0" y="22027"/>
                    <a:pt x="6346" y="28374"/>
                    <a:pt x="14180" y="28374"/>
                  </a:cubicBezTo>
                  <a:cubicBezTo>
                    <a:pt x="22015" y="28374"/>
                    <a:pt x="28373" y="22027"/>
                    <a:pt x="28373" y="14193"/>
                  </a:cubicBezTo>
                  <a:cubicBezTo>
                    <a:pt x="28373" y="6359"/>
                    <a:pt x="22015" y="1"/>
                    <a:pt x="14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6465200" y="1999063"/>
              <a:ext cx="628975" cy="628975"/>
            </a:xfrm>
            <a:custGeom>
              <a:avLst/>
              <a:gdLst/>
              <a:ahLst/>
              <a:cxnLst/>
              <a:rect l="l" t="t" r="r" b="b"/>
              <a:pathLst>
                <a:path w="25159" h="25159" extrusionOk="0">
                  <a:moveTo>
                    <a:pt x="12573" y="0"/>
                  </a:moveTo>
                  <a:cubicBezTo>
                    <a:pt x="5644" y="0"/>
                    <a:pt x="0" y="5644"/>
                    <a:pt x="0" y="12585"/>
                  </a:cubicBezTo>
                  <a:cubicBezTo>
                    <a:pt x="0" y="19515"/>
                    <a:pt x="5644" y="25158"/>
                    <a:pt x="12573" y="25158"/>
                  </a:cubicBezTo>
                  <a:cubicBezTo>
                    <a:pt x="19515" y="25158"/>
                    <a:pt x="25158" y="19515"/>
                    <a:pt x="25158" y="12585"/>
                  </a:cubicBezTo>
                  <a:cubicBezTo>
                    <a:pt x="25158" y="5644"/>
                    <a:pt x="19515" y="0"/>
                    <a:pt x="1257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6640531" y="2143928"/>
            <a:ext cx="278296" cy="339253"/>
            <a:chOff x="3907325" y="2620775"/>
            <a:chExt cx="395250" cy="481825"/>
          </a:xfrm>
        </p:grpSpPr>
        <p:sp>
          <p:nvSpPr>
            <p:cNvPr id="684" name="Google Shape;684;p2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8" name="Google Shape;688;p25"/>
          <p:cNvGrpSpPr/>
          <p:nvPr/>
        </p:nvGrpSpPr>
        <p:grpSpPr>
          <a:xfrm>
            <a:off x="7018250" y="1026313"/>
            <a:ext cx="709325" cy="709350"/>
            <a:chOff x="7018250" y="1026313"/>
            <a:chExt cx="709325" cy="709350"/>
          </a:xfrm>
        </p:grpSpPr>
        <p:sp>
          <p:nvSpPr>
            <p:cNvPr id="689" name="Google Shape;689;p25"/>
            <p:cNvSpPr/>
            <p:nvPr/>
          </p:nvSpPr>
          <p:spPr>
            <a:xfrm>
              <a:off x="7018250" y="1026313"/>
              <a:ext cx="709325" cy="709350"/>
            </a:xfrm>
            <a:custGeom>
              <a:avLst/>
              <a:gdLst/>
              <a:ahLst/>
              <a:cxnLst/>
              <a:rect l="l" t="t" r="r" b="b"/>
              <a:pathLst>
                <a:path w="28373" h="28374" extrusionOk="0">
                  <a:moveTo>
                    <a:pt x="14192" y="1"/>
                  </a:moveTo>
                  <a:cubicBezTo>
                    <a:pt x="6358" y="1"/>
                    <a:pt x="0" y="6347"/>
                    <a:pt x="0" y="14181"/>
                  </a:cubicBezTo>
                  <a:cubicBezTo>
                    <a:pt x="0" y="22015"/>
                    <a:pt x="6358" y="28373"/>
                    <a:pt x="14192" y="28373"/>
                  </a:cubicBezTo>
                  <a:cubicBezTo>
                    <a:pt x="22027" y="28373"/>
                    <a:pt x="28373" y="22015"/>
                    <a:pt x="28373" y="14181"/>
                  </a:cubicBezTo>
                  <a:cubicBezTo>
                    <a:pt x="28373" y="6347"/>
                    <a:pt x="22027" y="1"/>
                    <a:pt x="14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7058425" y="1066513"/>
              <a:ext cx="628975" cy="628950"/>
            </a:xfrm>
            <a:custGeom>
              <a:avLst/>
              <a:gdLst/>
              <a:ahLst/>
              <a:cxnLst/>
              <a:rect l="l" t="t" r="r" b="b"/>
              <a:pathLst>
                <a:path w="25159" h="25158" extrusionOk="0">
                  <a:moveTo>
                    <a:pt x="12585" y="0"/>
                  </a:moveTo>
                  <a:cubicBezTo>
                    <a:pt x="5644" y="0"/>
                    <a:pt x="1" y="5644"/>
                    <a:pt x="1" y="12573"/>
                  </a:cubicBezTo>
                  <a:cubicBezTo>
                    <a:pt x="1" y="19514"/>
                    <a:pt x="5644" y="25158"/>
                    <a:pt x="12585" y="25158"/>
                  </a:cubicBezTo>
                  <a:cubicBezTo>
                    <a:pt x="19515" y="25158"/>
                    <a:pt x="25158" y="19514"/>
                    <a:pt x="25158" y="12573"/>
                  </a:cubicBezTo>
                  <a:cubicBezTo>
                    <a:pt x="25158" y="5644"/>
                    <a:pt x="19515" y="0"/>
                    <a:pt x="1258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5"/>
          <p:cNvGrpSpPr/>
          <p:nvPr/>
        </p:nvGrpSpPr>
        <p:grpSpPr>
          <a:xfrm>
            <a:off x="7202616" y="1211368"/>
            <a:ext cx="340573" cy="339271"/>
            <a:chOff x="898875" y="4399275"/>
            <a:chExt cx="483700" cy="481850"/>
          </a:xfrm>
        </p:grpSpPr>
        <p:sp>
          <p:nvSpPr>
            <p:cNvPr id="692" name="Google Shape;692;p2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00" name="Google Shape;700;p25"/>
          <p:cNvGrpSpPr/>
          <p:nvPr/>
        </p:nvGrpSpPr>
        <p:grpSpPr>
          <a:xfrm>
            <a:off x="4396475" y="2240763"/>
            <a:ext cx="709350" cy="709625"/>
            <a:chOff x="4396475" y="2240763"/>
            <a:chExt cx="709350" cy="709625"/>
          </a:xfrm>
        </p:grpSpPr>
        <p:sp>
          <p:nvSpPr>
            <p:cNvPr id="701" name="Google Shape;701;p25"/>
            <p:cNvSpPr/>
            <p:nvPr/>
          </p:nvSpPr>
          <p:spPr>
            <a:xfrm>
              <a:off x="4396475" y="2240763"/>
              <a:ext cx="709350" cy="709625"/>
            </a:xfrm>
            <a:custGeom>
              <a:avLst/>
              <a:gdLst/>
              <a:ahLst/>
              <a:cxnLst/>
              <a:rect l="l" t="t" r="r" b="b"/>
              <a:pathLst>
                <a:path w="28374" h="28385" extrusionOk="0">
                  <a:moveTo>
                    <a:pt x="14193" y="0"/>
                  </a:moveTo>
                  <a:cubicBezTo>
                    <a:pt x="6347" y="0"/>
                    <a:pt x="1" y="6358"/>
                    <a:pt x="1" y="14192"/>
                  </a:cubicBezTo>
                  <a:cubicBezTo>
                    <a:pt x="1" y="22027"/>
                    <a:pt x="6347" y="28385"/>
                    <a:pt x="14193" y="28385"/>
                  </a:cubicBezTo>
                  <a:cubicBezTo>
                    <a:pt x="22028" y="28385"/>
                    <a:pt x="28374" y="22027"/>
                    <a:pt x="28374" y="14192"/>
                  </a:cubicBezTo>
                  <a:cubicBezTo>
                    <a:pt x="28374" y="6358"/>
                    <a:pt x="22028" y="0"/>
                    <a:pt x="14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4436675" y="2281238"/>
              <a:ext cx="628975" cy="628675"/>
            </a:xfrm>
            <a:custGeom>
              <a:avLst/>
              <a:gdLst/>
              <a:ahLst/>
              <a:cxnLst/>
              <a:rect l="l" t="t" r="r" b="b"/>
              <a:pathLst>
                <a:path w="25159" h="25147" extrusionOk="0">
                  <a:moveTo>
                    <a:pt x="12585" y="0"/>
                  </a:moveTo>
                  <a:cubicBezTo>
                    <a:pt x="5644" y="0"/>
                    <a:pt x="0" y="5632"/>
                    <a:pt x="0" y="12573"/>
                  </a:cubicBezTo>
                  <a:cubicBezTo>
                    <a:pt x="0" y="19515"/>
                    <a:pt x="5644" y="25146"/>
                    <a:pt x="12585" y="25146"/>
                  </a:cubicBezTo>
                  <a:cubicBezTo>
                    <a:pt x="19515" y="25146"/>
                    <a:pt x="25158" y="19515"/>
                    <a:pt x="25158" y="12573"/>
                  </a:cubicBezTo>
                  <a:cubicBezTo>
                    <a:pt x="25158" y="5632"/>
                    <a:pt x="19515" y="0"/>
                    <a:pt x="1258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5"/>
          <p:cNvGrpSpPr/>
          <p:nvPr/>
        </p:nvGrpSpPr>
        <p:grpSpPr>
          <a:xfrm>
            <a:off x="4613643" y="2425940"/>
            <a:ext cx="275057" cy="339271"/>
            <a:chOff x="3330525" y="4399275"/>
            <a:chExt cx="390650" cy="481850"/>
          </a:xfrm>
        </p:grpSpPr>
        <p:sp>
          <p:nvSpPr>
            <p:cNvPr id="704" name="Google Shape;704;p25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716" name="Google Shape;716;p26"/>
          <p:cNvSpPr/>
          <p:nvPr/>
        </p:nvSpPr>
        <p:spPr>
          <a:xfrm>
            <a:off x="3162630" y="1576050"/>
            <a:ext cx="2938955" cy="2356547"/>
          </a:xfrm>
          <a:custGeom>
            <a:avLst/>
            <a:gdLst/>
            <a:ahLst/>
            <a:cxnLst/>
            <a:rect l="l" t="t" r="r" b="b"/>
            <a:pathLst>
              <a:path w="113015" h="90619" extrusionOk="0">
                <a:moveTo>
                  <a:pt x="41184" y="0"/>
                </a:moveTo>
                <a:cubicBezTo>
                  <a:pt x="31385" y="0"/>
                  <a:pt x="21931" y="3620"/>
                  <a:pt x="14573" y="10180"/>
                </a:cubicBezTo>
                <a:cubicBezTo>
                  <a:pt x="7168" y="16788"/>
                  <a:pt x="2488" y="25849"/>
                  <a:pt x="1417" y="35707"/>
                </a:cubicBezTo>
                <a:cubicBezTo>
                  <a:pt x="0" y="48851"/>
                  <a:pt x="3774" y="61770"/>
                  <a:pt x="12061" y="72069"/>
                </a:cubicBezTo>
                <a:cubicBezTo>
                  <a:pt x="17717" y="79093"/>
                  <a:pt x="25122" y="84427"/>
                  <a:pt x="33492" y="87499"/>
                </a:cubicBezTo>
                <a:cubicBezTo>
                  <a:pt x="37279" y="88880"/>
                  <a:pt x="41243" y="89809"/>
                  <a:pt x="45303" y="90249"/>
                </a:cubicBezTo>
                <a:cubicBezTo>
                  <a:pt x="47530" y="90488"/>
                  <a:pt x="49792" y="90619"/>
                  <a:pt x="52018" y="90619"/>
                </a:cubicBezTo>
                <a:cubicBezTo>
                  <a:pt x="58972" y="90619"/>
                  <a:pt x="65782" y="89452"/>
                  <a:pt x="72283" y="87154"/>
                </a:cubicBezTo>
                <a:cubicBezTo>
                  <a:pt x="78819" y="84856"/>
                  <a:pt x="84892" y="81451"/>
                  <a:pt x="90357" y="77057"/>
                </a:cubicBezTo>
                <a:cubicBezTo>
                  <a:pt x="103132" y="66794"/>
                  <a:pt x="111133" y="52161"/>
                  <a:pt x="112895" y="35874"/>
                </a:cubicBezTo>
                <a:cubicBezTo>
                  <a:pt x="113014" y="34719"/>
                  <a:pt x="112181" y="33683"/>
                  <a:pt x="111026" y="33552"/>
                </a:cubicBezTo>
                <a:cubicBezTo>
                  <a:pt x="110954" y="33552"/>
                  <a:pt x="110883" y="33540"/>
                  <a:pt x="110800" y="33540"/>
                </a:cubicBezTo>
                <a:cubicBezTo>
                  <a:pt x="109728" y="33540"/>
                  <a:pt x="108835" y="34350"/>
                  <a:pt x="108716" y="35421"/>
                </a:cubicBezTo>
                <a:cubicBezTo>
                  <a:pt x="107073" y="50590"/>
                  <a:pt x="99620" y="64222"/>
                  <a:pt x="87725" y="73783"/>
                </a:cubicBezTo>
                <a:cubicBezTo>
                  <a:pt x="82629" y="77879"/>
                  <a:pt x="76962" y="81046"/>
                  <a:pt x="70890" y="83189"/>
                </a:cubicBezTo>
                <a:cubicBezTo>
                  <a:pt x="64830" y="85332"/>
                  <a:pt x="58484" y="86416"/>
                  <a:pt x="52018" y="86416"/>
                </a:cubicBezTo>
                <a:cubicBezTo>
                  <a:pt x="49935" y="86416"/>
                  <a:pt x="47827" y="86297"/>
                  <a:pt x="45756" y="86070"/>
                </a:cubicBezTo>
                <a:cubicBezTo>
                  <a:pt x="33719" y="84773"/>
                  <a:pt x="22920" y="78855"/>
                  <a:pt x="15335" y="69437"/>
                </a:cubicBezTo>
                <a:cubicBezTo>
                  <a:pt x="7763" y="60008"/>
                  <a:pt x="4298" y="48197"/>
                  <a:pt x="5608" y="36159"/>
                </a:cubicBezTo>
                <a:cubicBezTo>
                  <a:pt x="6560" y="27337"/>
                  <a:pt x="10739" y="19229"/>
                  <a:pt x="17371" y="13311"/>
                </a:cubicBezTo>
                <a:cubicBezTo>
                  <a:pt x="23955" y="7442"/>
                  <a:pt x="32421" y="4203"/>
                  <a:pt x="41184" y="4203"/>
                </a:cubicBezTo>
                <a:cubicBezTo>
                  <a:pt x="42470" y="4203"/>
                  <a:pt x="43779" y="4275"/>
                  <a:pt x="45065" y="4417"/>
                </a:cubicBezTo>
                <a:cubicBezTo>
                  <a:pt x="52554" y="5227"/>
                  <a:pt x="59281" y="8918"/>
                  <a:pt x="64008" y="14800"/>
                </a:cubicBezTo>
                <a:cubicBezTo>
                  <a:pt x="68747" y="20681"/>
                  <a:pt x="70902" y="28039"/>
                  <a:pt x="70092" y="35528"/>
                </a:cubicBezTo>
                <a:cubicBezTo>
                  <a:pt x="69497" y="40981"/>
                  <a:pt x="66913" y="46006"/>
                  <a:pt x="62806" y="49661"/>
                </a:cubicBezTo>
                <a:cubicBezTo>
                  <a:pt x="58734" y="53304"/>
                  <a:pt x="53495" y="55305"/>
                  <a:pt x="48077" y="55305"/>
                </a:cubicBezTo>
                <a:cubicBezTo>
                  <a:pt x="47280" y="55305"/>
                  <a:pt x="46470" y="55257"/>
                  <a:pt x="45672" y="55174"/>
                </a:cubicBezTo>
                <a:cubicBezTo>
                  <a:pt x="41077" y="54674"/>
                  <a:pt x="36957" y="52411"/>
                  <a:pt x="34052" y="48804"/>
                </a:cubicBezTo>
                <a:cubicBezTo>
                  <a:pt x="31147" y="45196"/>
                  <a:pt x="29825" y="40684"/>
                  <a:pt x="30325" y="36100"/>
                </a:cubicBezTo>
                <a:cubicBezTo>
                  <a:pt x="30682" y="32790"/>
                  <a:pt x="32254" y="29742"/>
                  <a:pt x="34731" y="27527"/>
                </a:cubicBezTo>
                <a:cubicBezTo>
                  <a:pt x="37207" y="25325"/>
                  <a:pt x="40374" y="24110"/>
                  <a:pt x="43660" y="24110"/>
                </a:cubicBezTo>
                <a:cubicBezTo>
                  <a:pt x="44148" y="24110"/>
                  <a:pt x="44637" y="24146"/>
                  <a:pt x="45113" y="24194"/>
                </a:cubicBezTo>
                <a:cubicBezTo>
                  <a:pt x="50780" y="24801"/>
                  <a:pt x="54876" y="29909"/>
                  <a:pt x="54269" y="35564"/>
                </a:cubicBezTo>
                <a:cubicBezTo>
                  <a:pt x="53840" y="39553"/>
                  <a:pt x="50494" y="42565"/>
                  <a:pt x="46482" y="42565"/>
                </a:cubicBezTo>
                <a:cubicBezTo>
                  <a:pt x="46196" y="42565"/>
                  <a:pt x="45911" y="42541"/>
                  <a:pt x="45637" y="42517"/>
                </a:cubicBezTo>
                <a:cubicBezTo>
                  <a:pt x="44077" y="42339"/>
                  <a:pt x="42684" y="41577"/>
                  <a:pt x="41708" y="40362"/>
                </a:cubicBezTo>
                <a:cubicBezTo>
                  <a:pt x="40731" y="39148"/>
                  <a:pt x="40279" y="37624"/>
                  <a:pt x="40446" y="36064"/>
                </a:cubicBezTo>
                <a:cubicBezTo>
                  <a:pt x="40577" y="34921"/>
                  <a:pt x="39743" y="33873"/>
                  <a:pt x="38588" y="33754"/>
                </a:cubicBezTo>
                <a:cubicBezTo>
                  <a:pt x="38505" y="33742"/>
                  <a:pt x="38433" y="33742"/>
                  <a:pt x="38362" y="33742"/>
                </a:cubicBezTo>
                <a:cubicBezTo>
                  <a:pt x="37279" y="33742"/>
                  <a:pt x="36386" y="34552"/>
                  <a:pt x="36266" y="35612"/>
                </a:cubicBezTo>
                <a:cubicBezTo>
                  <a:pt x="35981" y="38291"/>
                  <a:pt x="36743" y="40910"/>
                  <a:pt x="38433" y="43006"/>
                </a:cubicBezTo>
                <a:cubicBezTo>
                  <a:pt x="40112" y="45089"/>
                  <a:pt x="42505" y="46411"/>
                  <a:pt x="45184" y="46696"/>
                </a:cubicBezTo>
                <a:cubicBezTo>
                  <a:pt x="45613" y="46744"/>
                  <a:pt x="46053" y="46768"/>
                  <a:pt x="46482" y="46768"/>
                </a:cubicBezTo>
                <a:cubicBezTo>
                  <a:pt x="52638" y="46768"/>
                  <a:pt x="57781" y="42148"/>
                  <a:pt x="58448" y="36017"/>
                </a:cubicBezTo>
                <a:cubicBezTo>
                  <a:pt x="59317" y="28063"/>
                  <a:pt x="53531" y="20872"/>
                  <a:pt x="45577" y="20015"/>
                </a:cubicBezTo>
                <a:cubicBezTo>
                  <a:pt x="44934" y="19943"/>
                  <a:pt x="44291" y="19907"/>
                  <a:pt x="43660" y="19907"/>
                </a:cubicBezTo>
                <a:cubicBezTo>
                  <a:pt x="39338" y="19907"/>
                  <a:pt x="35183" y="21503"/>
                  <a:pt x="31933" y="24396"/>
                </a:cubicBezTo>
                <a:cubicBezTo>
                  <a:pt x="28670" y="27301"/>
                  <a:pt x="26611" y="31302"/>
                  <a:pt x="26146" y="35647"/>
                </a:cubicBezTo>
                <a:cubicBezTo>
                  <a:pt x="25527" y="41351"/>
                  <a:pt x="27170" y="46958"/>
                  <a:pt x="30778" y="51447"/>
                </a:cubicBezTo>
                <a:cubicBezTo>
                  <a:pt x="34385" y="55924"/>
                  <a:pt x="39505" y="58734"/>
                  <a:pt x="45220" y="59353"/>
                </a:cubicBezTo>
                <a:cubicBezTo>
                  <a:pt x="46161" y="59448"/>
                  <a:pt x="47125" y="59508"/>
                  <a:pt x="48077" y="59508"/>
                </a:cubicBezTo>
                <a:cubicBezTo>
                  <a:pt x="54531" y="59508"/>
                  <a:pt x="60758" y="57126"/>
                  <a:pt x="65603" y="52804"/>
                </a:cubicBezTo>
                <a:cubicBezTo>
                  <a:pt x="70485" y="48447"/>
                  <a:pt x="73569" y="42470"/>
                  <a:pt x="74271" y="35981"/>
                </a:cubicBezTo>
                <a:cubicBezTo>
                  <a:pt x="75200" y="27373"/>
                  <a:pt x="72723" y="18919"/>
                  <a:pt x="67282" y="12156"/>
                </a:cubicBezTo>
                <a:cubicBezTo>
                  <a:pt x="61853" y="5406"/>
                  <a:pt x="54114" y="1167"/>
                  <a:pt x="45518" y="238"/>
                </a:cubicBezTo>
                <a:cubicBezTo>
                  <a:pt x="44077" y="84"/>
                  <a:pt x="42613" y="0"/>
                  <a:pt x="41184" y="0"/>
                </a:cubicBezTo>
                <a:close/>
              </a:path>
            </a:pathLst>
          </a:custGeom>
          <a:solidFill>
            <a:srgbClr val="AFB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26"/>
          <p:cNvGrpSpPr/>
          <p:nvPr/>
        </p:nvGrpSpPr>
        <p:grpSpPr>
          <a:xfrm>
            <a:off x="3052149" y="2299716"/>
            <a:ext cx="405497" cy="405463"/>
            <a:chOff x="3052149" y="2299716"/>
            <a:chExt cx="405497" cy="405463"/>
          </a:xfrm>
        </p:grpSpPr>
        <p:sp>
          <p:nvSpPr>
            <p:cNvPr id="718" name="Google Shape;718;p26"/>
            <p:cNvSpPr/>
            <p:nvPr/>
          </p:nvSpPr>
          <p:spPr>
            <a:xfrm>
              <a:off x="3052149" y="2299716"/>
              <a:ext cx="405497" cy="405463"/>
            </a:xfrm>
            <a:custGeom>
              <a:avLst/>
              <a:gdLst/>
              <a:ahLst/>
              <a:cxnLst/>
              <a:rect l="l" t="t" r="r" b="b"/>
              <a:pathLst>
                <a:path w="11908" h="11907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cubicBezTo>
                    <a:pt x="1" y="9240"/>
                    <a:pt x="2668" y="11907"/>
                    <a:pt x="5954" y="11907"/>
                  </a:cubicBezTo>
                  <a:cubicBezTo>
                    <a:pt x="9240" y="11907"/>
                    <a:pt x="11907" y="9240"/>
                    <a:pt x="11907" y="5954"/>
                  </a:cubicBezTo>
                  <a:cubicBezTo>
                    <a:pt x="11907" y="2668"/>
                    <a:pt x="9240" y="1"/>
                    <a:pt x="595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3052149" y="2299716"/>
              <a:ext cx="405497" cy="405463"/>
            </a:xfrm>
            <a:custGeom>
              <a:avLst/>
              <a:gdLst/>
              <a:ahLst/>
              <a:cxnLst/>
              <a:rect l="l" t="t" r="r" b="b"/>
              <a:pathLst>
                <a:path w="11908" h="11907" fill="none" extrusionOk="0">
                  <a:moveTo>
                    <a:pt x="11907" y="5954"/>
                  </a:moveTo>
                  <a:cubicBezTo>
                    <a:pt x="11907" y="9240"/>
                    <a:pt x="9240" y="11907"/>
                    <a:pt x="5954" y="11907"/>
                  </a:cubicBezTo>
                  <a:cubicBezTo>
                    <a:pt x="2668" y="11907"/>
                    <a:pt x="1" y="9240"/>
                    <a:pt x="1" y="5954"/>
                  </a:cubicBezTo>
                  <a:cubicBezTo>
                    <a:pt x="1" y="2668"/>
                    <a:pt x="2668" y="1"/>
                    <a:pt x="5954" y="1"/>
                  </a:cubicBezTo>
                  <a:cubicBezTo>
                    <a:pt x="9240" y="1"/>
                    <a:pt x="11907" y="2668"/>
                    <a:pt x="11907" y="5954"/>
                  </a:cubicBezTo>
                  <a:close/>
                </a:path>
              </a:pathLst>
            </a:custGeom>
            <a:noFill/>
            <a:ln w="357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4059877" y="2299701"/>
            <a:ext cx="405497" cy="405463"/>
            <a:chOff x="4059877" y="2299701"/>
            <a:chExt cx="405497" cy="405463"/>
          </a:xfrm>
        </p:grpSpPr>
        <p:sp>
          <p:nvSpPr>
            <p:cNvPr id="721" name="Google Shape;721;p26"/>
            <p:cNvSpPr/>
            <p:nvPr/>
          </p:nvSpPr>
          <p:spPr>
            <a:xfrm>
              <a:off x="4059877" y="2299701"/>
              <a:ext cx="405497" cy="405463"/>
            </a:xfrm>
            <a:custGeom>
              <a:avLst/>
              <a:gdLst/>
              <a:ahLst/>
              <a:cxnLst/>
              <a:rect l="l" t="t" r="r" b="b"/>
              <a:pathLst>
                <a:path w="11908" h="11907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cubicBezTo>
                    <a:pt x="1" y="9240"/>
                    <a:pt x="2668" y="11907"/>
                    <a:pt x="5954" y="11907"/>
                  </a:cubicBezTo>
                  <a:cubicBezTo>
                    <a:pt x="9252" y="11907"/>
                    <a:pt x="11907" y="9240"/>
                    <a:pt x="11907" y="5954"/>
                  </a:cubicBezTo>
                  <a:cubicBezTo>
                    <a:pt x="11907" y="2668"/>
                    <a:pt x="9252" y="1"/>
                    <a:pt x="595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4059877" y="2299701"/>
              <a:ext cx="405497" cy="405463"/>
            </a:xfrm>
            <a:custGeom>
              <a:avLst/>
              <a:gdLst/>
              <a:ahLst/>
              <a:cxnLst/>
              <a:rect l="l" t="t" r="r" b="b"/>
              <a:pathLst>
                <a:path w="11908" h="11907" fill="none" extrusionOk="0">
                  <a:moveTo>
                    <a:pt x="11907" y="5954"/>
                  </a:moveTo>
                  <a:cubicBezTo>
                    <a:pt x="11907" y="9240"/>
                    <a:pt x="9252" y="11907"/>
                    <a:pt x="5954" y="11907"/>
                  </a:cubicBezTo>
                  <a:cubicBezTo>
                    <a:pt x="2668" y="11907"/>
                    <a:pt x="1" y="9240"/>
                    <a:pt x="1" y="5954"/>
                  </a:cubicBezTo>
                  <a:cubicBezTo>
                    <a:pt x="1" y="2668"/>
                    <a:pt x="2668" y="1"/>
                    <a:pt x="5954" y="1"/>
                  </a:cubicBezTo>
                  <a:cubicBezTo>
                    <a:pt x="9252" y="1"/>
                    <a:pt x="11907" y="2668"/>
                    <a:pt x="11907" y="5954"/>
                  </a:cubicBezTo>
                  <a:close/>
                </a:path>
              </a:pathLst>
            </a:custGeom>
            <a:noFill/>
            <a:ln w="357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6"/>
          <p:cNvGrpSpPr/>
          <p:nvPr/>
        </p:nvGrpSpPr>
        <p:grpSpPr>
          <a:xfrm>
            <a:off x="4838337" y="2299689"/>
            <a:ext cx="405493" cy="405463"/>
            <a:chOff x="4838337" y="2299689"/>
            <a:chExt cx="405493" cy="405463"/>
          </a:xfrm>
        </p:grpSpPr>
        <p:sp>
          <p:nvSpPr>
            <p:cNvPr id="724" name="Google Shape;724;p26"/>
            <p:cNvSpPr/>
            <p:nvPr/>
          </p:nvSpPr>
          <p:spPr>
            <a:xfrm>
              <a:off x="4838337" y="2299689"/>
              <a:ext cx="405493" cy="405463"/>
            </a:xfrm>
            <a:custGeom>
              <a:avLst/>
              <a:gdLst/>
              <a:ahLst/>
              <a:cxnLst/>
              <a:rect l="l" t="t" r="r" b="b"/>
              <a:pathLst>
                <a:path w="11907" h="11907" extrusionOk="0">
                  <a:moveTo>
                    <a:pt x="5953" y="1"/>
                  </a:moveTo>
                  <a:cubicBezTo>
                    <a:pt x="2667" y="1"/>
                    <a:pt x="0" y="2668"/>
                    <a:pt x="0" y="5954"/>
                  </a:cubicBezTo>
                  <a:cubicBezTo>
                    <a:pt x="0" y="9240"/>
                    <a:pt x="2667" y="11907"/>
                    <a:pt x="5953" y="11907"/>
                  </a:cubicBezTo>
                  <a:cubicBezTo>
                    <a:pt x="9239" y="11907"/>
                    <a:pt x="11906" y="9240"/>
                    <a:pt x="11906" y="5954"/>
                  </a:cubicBezTo>
                  <a:cubicBezTo>
                    <a:pt x="11906" y="2668"/>
                    <a:pt x="9239" y="1"/>
                    <a:pt x="595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0"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4838337" y="2299689"/>
              <a:ext cx="405493" cy="405463"/>
            </a:xfrm>
            <a:custGeom>
              <a:avLst/>
              <a:gdLst/>
              <a:ahLst/>
              <a:cxnLst/>
              <a:rect l="l" t="t" r="r" b="b"/>
              <a:pathLst>
                <a:path w="11907" h="11907" fill="none" extrusionOk="0">
                  <a:moveTo>
                    <a:pt x="11906" y="5954"/>
                  </a:moveTo>
                  <a:cubicBezTo>
                    <a:pt x="11906" y="9240"/>
                    <a:pt x="9239" y="11907"/>
                    <a:pt x="5953" y="11907"/>
                  </a:cubicBezTo>
                  <a:cubicBezTo>
                    <a:pt x="2667" y="11907"/>
                    <a:pt x="0" y="9240"/>
                    <a:pt x="0" y="5954"/>
                  </a:cubicBezTo>
                  <a:cubicBezTo>
                    <a:pt x="0" y="2668"/>
                    <a:pt x="2667" y="1"/>
                    <a:pt x="5953" y="1"/>
                  </a:cubicBezTo>
                  <a:cubicBezTo>
                    <a:pt x="9239" y="1"/>
                    <a:pt x="11906" y="2668"/>
                    <a:pt x="11906" y="5954"/>
                  </a:cubicBezTo>
                  <a:close/>
                </a:path>
              </a:pathLst>
            </a:custGeom>
            <a:noFill/>
            <a:ln w="357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6"/>
          <p:cNvGrpSpPr/>
          <p:nvPr/>
        </p:nvGrpSpPr>
        <p:grpSpPr>
          <a:xfrm>
            <a:off x="5841174" y="2299647"/>
            <a:ext cx="405493" cy="405523"/>
            <a:chOff x="5841174" y="2299647"/>
            <a:chExt cx="405493" cy="405523"/>
          </a:xfrm>
        </p:grpSpPr>
        <p:sp>
          <p:nvSpPr>
            <p:cNvPr id="727" name="Google Shape;727;p26"/>
            <p:cNvSpPr/>
            <p:nvPr/>
          </p:nvSpPr>
          <p:spPr>
            <a:xfrm>
              <a:off x="5841174" y="2299647"/>
              <a:ext cx="405493" cy="405523"/>
            </a:xfrm>
            <a:custGeom>
              <a:avLst/>
              <a:gdLst/>
              <a:ahLst/>
              <a:cxnLst/>
              <a:rect l="l" t="t" r="r" b="b"/>
              <a:pathLst>
                <a:path w="11907" h="11907" extrusionOk="0">
                  <a:moveTo>
                    <a:pt x="5954" y="1"/>
                  </a:moveTo>
                  <a:cubicBezTo>
                    <a:pt x="2667" y="1"/>
                    <a:pt x="0" y="2668"/>
                    <a:pt x="0" y="5954"/>
                  </a:cubicBezTo>
                  <a:cubicBezTo>
                    <a:pt x="0" y="9240"/>
                    <a:pt x="2667" y="11907"/>
                    <a:pt x="5954" y="11907"/>
                  </a:cubicBezTo>
                  <a:cubicBezTo>
                    <a:pt x="9252" y="11907"/>
                    <a:pt x="11907" y="9240"/>
                    <a:pt x="11907" y="5954"/>
                  </a:cubicBezTo>
                  <a:cubicBezTo>
                    <a:pt x="11907" y="2668"/>
                    <a:pt x="9252" y="1"/>
                    <a:pt x="59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000"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5841174" y="2299647"/>
              <a:ext cx="405493" cy="405523"/>
            </a:xfrm>
            <a:custGeom>
              <a:avLst/>
              <a:gdLst/>
              <a:ahLst/>
              <a:cxnLst/>
              <a:rect l="l" t="t" r="r" b="b"/>
              <a:pathLst>
                <a:path w="11907" h="11907" fill="none" extrusionOk="0">
                  <a:moveTo>
                    <a:pt x="11907" y="5954"/>
                  </a:moveTo>
                  <a:cubicBezTo>
                    <a:pt x="11907" y="9240"/>
                    <a:pt x="9252" y="11907"/>
                    <a:pt x="5954" y="11907"/>
                  </a:cubicBezTo>
                  <a:cubicBezTo>
                    <a:pt x="2667" y="11907"/>
                    <a:pt x="0" y="9240"/>
                    <a:pt x="0" y="5954"/>
                  </a:cubicBezTo>
                  <a:cubicBezTo>
                    <a:pt x="0" y="2668"/>
                    <a:pt x="2667" y="1"/>
                    <a:pt x="5954" y="1"/>
                  </a:cubicBezTo>
                  <a:cubicBezTo>
                    <a:pt x="9252" y="1"/>
                    <a:pt x="11907" y="2668"/>
                    <a:pt x="11907" y="5954"/>
                  </a:cubicBezTo>
                  <a:close/>
                </a:path>
              </a:pathLst>
            </a:custGeom>
            <a:noFill/>
            <a:ln w="357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6"/>
          <p:cNvGrpSpPr/>
          <p:nvPr/>
        </p:nvGrpSpPr>
        <p:grpSpPr>
          <a:xfrm>
            <a:off x="6631075" y="3169850"/>
            <a:ext cx="1802700" cy="1111849"/>
            <a:chOff x="6631075" y="3169850"/>
            <a:chExt cx="1802700" cy="1111849"/>
          </a:xfrm>
        </p:grpSpPr>
        <p:sp>
          <p:nvSpPr>
            <p:cNvPr id="730" name="Google Shape;730;p26"/>
            <p:cNvSpPr txBox="1"/>
            <p:nvPr/>
          </p:nvSpPr>
          <p:spPr>
            <a:xfrm>
              <a:off x="6631075" y="3516699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26"/>
            <p:cNvSpPr txBox="1"/>
            <p:nvPr/>
          </p:nvSpPr>
          <p:spPr>
            <a:xfrm>
              <a:off x="6631075" y="3169850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2" name="Google Shape;732;p26"/>
          <p:cNvGrpSpPr/>
          <p:nvPr/>
        </p:nvGrpSpPr>
        <p:grpSpPr>
          <a:xfrm>
            <a:off x="6723701" y="2830578"/>
            <a:ext cx="343759" cy="339271"/>
            <a:chOff x="6232000" y="1435050"/>
            <a:chExt cx="488225" cy="481850"/>
          </a:xfrm>
        </p:grpSpPr>
        <p:sp>
          <p:nvSpPr>
            <p:cNvPr id="733" name="Google Shape;733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" name="Google Shape;738;p26"/>
          <p:cNvGrpSpPr/>
          <p:nvPr/>
        </p:nvGrpSpPr>
        <p:grpSpPr>
          <a:xfrm>
            <a:off x="710275" y="3169850"/>
            <a:ext cx="1802700" cy="1111849"/>
            <a:chOff x="710275" y="3169850"/>
            <a:chExt cx="1802700" cy="1111849"/>
          </a:xfrm>
        </p:grpSpPr>
        <p:sp>
          <p:nvSpPr>
            <p:cNvPr id="739" name="Google Shape;739;p26"/>
            <p:cNvSpPr txBox="1"/>
            <p:nvPr/>
          </p:nvSpPr>
          <p:spPr>
            <a:xfrm>
              <a:off x="710275" y="3516699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p26"/>
            <p:cNvSpPr txBox="1"/>
            <p:nvPr/>
          </p:nvSpPr>
          <p:spPr>
            <a:xfrm>
              <a:off x="710275" y="3169850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1" name="Google Shape;741;p26"/>
          <p:cNvGrpSpPr/>
          <p:nvPr/>
        </p:nvGrpSpPr>
        <p:grpSpPr>
          <a:xfrm>
            <a:off x="2080525" y="2861083"/>
            <a:ext cx="339253" cy="308765"/>
            <a:chOff x="1492675" y="4420975"/>
            <a:chExt cx="481825" cy="438525"/>
          </a:xfrm>
        </p:grpSpPr>
        <p:sp>
          <p:nvSpPr>
            <p:cNvPr id="742" name="Google Shape;742;p26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7" name="Google Shape;747;p26"/>
          <p:cNvGrpSpPr/>
          <p:nvPr/>
        </p:nvGrpSpPr>
        <p:grpSpPr>
          <a:xfrm>
            <a:off x="6631075" y="1566012"/>
            <a:ext cx="1802700" cy="1111849"/>
            <a:chOff x="6631075" y="1566013"/>
            <a:chExt cx="1802700" cy="1111849"/>
          </a:xfrm>
        </p:grpSpPr>
        <p:sp>
          <p:nvSpPr>
            <p:cNvPr id="748" name="Google Shape;748;p26"/>
            <p:cNvSpPr txBox="1"/>
            <p:nvPr/>
          </p:nvSpPr>
          <p:spPr>
            <a:xfrm>
              <a:off x="6631075" y="1912862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26"/>
            <p:cNvSpPr txBox="1"/>
            <p:nvPr/>
          </p:nvSpPr>
          <p:spPr>
            <a:xfrm>
              <a:off x="6631075" y="1566013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0" name="Google Shape;750;p26"/>
          <p:cNvGrpSpPr/>
          <p:nvPr/>
        </p:nvGrpSpPr>
        <p:grpSpPr>
          <a:xfrm>
            <a:off x="6724293" y="1228122"/>
            <a:ext cx="342580" cy="337915"/>
            <a:chOff x="2084100" y="4400250"/>
            <a:chExt cx="486550" cy="479925"/>
          </a:xfrm>
        </p:grpSpPr>
        <p:sp>
          <p:nvSpPr>
            <p:cNvPr id="751" name="Google Shape;751;p26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7" name="Google Shape;757;p26"/>
          <p:cNvGrpSpPr/>
          <p:nvPr/>
        </p:nvGrpSpPr>
        <p:grpSpPr>
          <a:xfrm>
            <a:off x="710275" y="1566012"/>
            <a:ext cx="1802700" cy="1111849"/>
            <a:chOff x="710275" y="1566013"/>
            <a:chExt cx="1802700" cy="1111849"/>
          </a:xfrm>
        </p:grpSpPr>
        <p:sp>
          <p:nvSpPr>
            <p:cNvPr id="758" name="Google Shape;758;p26"/>
            <p:cNvSpPr txBox="1"/>
            <p:nvPr/>
          </p:nvSpPr>
          <p:spPr>
            <a:xfrm>
              <a:off x="710275" y="1912862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p26"/>
            <p:cNvSpPr txBox="1"/>
            <p:nvPr/>
          </p:nvSpPr>
          <p:spPr>
            <a:xfrm>
              <a:off x="710275" y="1566013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0" name="Google Shape;760;p26"/>
          <p:cNvGrpSpPr/>
          <p:nvPr/>
        </p:nvGrpSpPr>
        <p:grpSpPr>
          <a:xfrm>
            <a:off x="2121611" y="1226820"/>
            <a:ext cx="298169" cy="339218"/>
            <a:chOff x="2707950" y="4399325"/>
            <a:chExt cx="423475" cy="481775"/>
          </a:xfrm>
        </p:grpSpPr>
        <p:sp>
          <p:nvSpPr>
            <p:cNvPr id="761" name="Google Shape;761;p26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662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778" name="Google Shape;778;p27"/>
          <p:cNvSpPr/>
          <p:nvPr/>
        </p:nvSpPr>
        <p:spPr>
          <a:xfrm>
            <a:off x="3105763" y="1378170"/>
            <a:ext cx="3086145" cy="2752254"/>
          </a:xfrm>
          <a:custGeom>
            <a:avLst/>
            <a:gdLst/>
            <a:ahLst/>
            <a:cxnLst/>
            <a:rect l="l" t="t" r="r" b="b"/>
            <a:pathLst>
              <a:path w="127553" h="113753" extrusionOk="0">
                <a:moveTo>
                  <a:pt x="52305" y="1"/>
                </a:moveTo>
                <a:cubicBezTo>
                  <a:pt x="23468" y="1"/>
                  <a:pt x="1" y="23468"/>
                  <a:pt x="1" y="52317"/>
                </a:cubicBezTo>
                <a:cubicBezTo>
                  <a:pt x="1" y="86202"/>
                  <a:pt x="27564" y="113753"/>
                  <a:pt x="61437" y="113753"/>
                </a:cubicBezTo>
                <a:cubicBezTo>
                  <a:pt x="90810" y="113753"/>
                  <a:pt x="116135" y="96132"/>
                  <a:pt x="127398" y="70903"/>
                </a:cubicBezTo>
                <a:cubicBezTo>
                  <a:pt x="127553" y="70545"/>
                  <a:pt x="127291" y="70141"/>
                  <a:pt x="126898" y="70141"/>
                </a:cubicBezTo>
                <a:cubicBezTo>
                  <a:pt x="126683" y="70141"/>
                  <a:pt x="126493" y="70272"/>
                  <a:pt x="126410" y="70462"/>
                </a:cubicBezTo>
                <a:cubicBezTo>
                  <a:pt x="115313" y="95310"/>
                  <a:pt x="90369" y="112670"/>
                  <a:pt x="61437" y="112670"/>
                </a:cubicBezTo>
                <a:cubicBezTo>
                  <a:pt x="28159" y="112670"/>
                  <a:pt x="1084" y="85595"/>
                  <a:pt x="1084" y="52317"/>
                </a:cubicBezTo>
                <a:cubicBezTo>
                  <a:pt x="1084" y="24075"/>
                  <a:pt x="24064" y="1096"/>
                  <a:pt x="52305" y="1096"/>
                </a:cubicBezTo>
                <a:cubicBezTo>
                  <a:pt x="76272" y="1096"/>
                  <a:pt x="95763" y="20587"/>
                  <a:pt x="95763" y="44554"/>
                </a:cubicBezTo>
                <a:cubicBezTo>
                  <a:pt x="95763" y="64878"/>
                  <a:pt x="79225" y="81404"/>
                  <a:pt x="58913" y="81404"/>
                </a:cubicBezTo>
                <a:cubicBezTo>
                  <a:pt x="41673" y="81404"/>
                  <a:pt x="27659" y="67390"/>
                  <a:pt x="27659" y="50162"/>
                </a:cubicBezTo>
                <a:cubicBezTo>
                  <a:pt x="27659" y="35565"/>
                  <a:pt x="39542" y="23682"/>
                  <a:pt x="54139" y="23682"/>
                </a:cubicBezTo>
                <a:cubicBezTo>
                  <a:pt x="66509" y="23682"/>
                  <a:pt x="76558" y="33743"/>
                  <a:pt x="76558" y="46114"/>
                </a:cubicBezTo>
                <a:cubicBezTo>
                  <a:pt x="76558" y="56567"/>
                  <a:pt x="68045" y="65092"/>
                  <a:pt x="57580" y="65092"/>
                </a:cubicBezTo>
                <a:cubicBezTo>
                  <a:pt x="48733" y="65092"/>
                  <a:pt x="41530" y="57889"/>
                  <a:pt x="41530" y="49043"/>
                </a:cubicBezTo>
                <a:cubicBezTo>
                  <a:pt x="41530" y="41554"/>
                  <a:pt x="47614" y="35470"/>
                  <a:pt x="55091" y="35470"/>
                </a:cubicBezTo>
                <a:cubicBezTo>
                  <a:pt x="61402" y="35470"/>
                  <a:pt x="66545" y="40613"/>
                  <a:pt x="66545" y="46923"/>
                </a:cubicBezTo>
                <a:cubicBezTo>
                  <a:pt x="66545" y="52234"/>
                  <a:pt x="62211" y="56567"/>
                  <a:pt x="56889" y="56567"/>
                </a:cubicBezTo>
                <a:cubicBezTo>
                  <a:pt x="52412" y="56567"/>
                  <a:pt x="48769" y="52924"/>
                  <a:pt x="48769" y="48447"/>
                </a:cubicBezTo>
                <a:cubicBezTo>
                  <a:pt x="48769" y="44685"/>
                  <a:pt x="51829" y="41625"/>
                  <a:pt x="55591" y="41625"/>
                </a:cubicBezTo>
                <a:cubicBezTo>
                  <a:pt x="58746" y="41625"/>
                  <a:pt x="61306" y="44197"/>
                  <a:pt x="61306" y="47340"/>
                </a:cubicBezTo>
                <a:cubicBezTo>
                  <a:pt x="61306" y="49983"/>
                  <a:pt x="59163" y="52126"/>
                  <a:pt x="56532" y="52126"/>
                </a:cubicBezTo>
                <a:cubicBezTo>
                  <a:pt x="54341" y="52126"/>
                  <a:pt x="52555" y="50341"/>
                  <a:pt x="52555" y="48150"/>
                </a:cubicBezTo>
                <a:cubicBezTo>
                  <a:pt x="52555" y="47840"/>
                  <a:pt x="52305" y="47602"/>
                  <a:pt x="52007" y="47602"/>
                </a:cubicBezTo>
                <a:cubicBezTo>
                  <a:pt x="51710" y="47602"/>
                  <a:pt x="51472" y="47840"/>
                  <a:pt x="51472" y="48150"/>
                </a:cubicBezTo>
                <a:cubicBezTo>
                  <a:pt x="51472" y="50935"/>
                  <a:pt x="53742" y="53209"/>
                  <a:pt x="56532" y="53209"/>
                </a:cubicBezTo>
                <a:cubicBezTo>
                  <a:pt x="57201" y="53209"/>
                  <a:pt x="57899" y="53079"/>
                  <a:pt x="58604" y="52793"/>
                </a:cubicBezTo>
                <a:cubicBezTo>
                  <a:pt x="61211" y="51745"/>
                  <a:pt x="62735" y="49114"/>
                  <a:pt x="62318" y="46340"/>
                </a:cubicBezTo>
                <a:cubicBezTo>
                  <a:pt x="61830" y="43066"/>
                  <a:pt x="58996" y="40542"/>
                  <a:pt x="55591" y="40542"/>
                </a:cubicBezTo>
                <a:cubicBezTo>
                  <a:pt x="51234" y="40542"/>
                  <a:pt x="47686" y="44090"/>
                  <a:pt x="47686" y="48447"/>
                </a:cubicBezTo>
                <a:cubicBezTo>
                  <a:pt x="47686" y="53519"/>
                  <a:pt x="51817" y="57651"/>
                  <a:pt x="56889" y="57651"/>
                </a:cubicBezTo>
                <a:cubicBezTo>
                  <a:pt x="62806" y="57651"/>
                  <a:pt x="67628" y="52841"/>
                  <a:pt x="67628" y="46923"/>
                </a:cubicBezTo>
                <a:cubicBezTo>
                  <a:pt x="67628" y="40006"/>
                  <a:pt x="62009" y="34386"/>
                  <a:pt x="55091" y="34386"/>
                </a:cubicBezTo>
                <a:cubicBezTo>
                  <a:pt x="47019" y="34386"/>
                  <a:pt x="40447" y="40958"/>
                  <a:pt x="40447" y="49043"/>
                </a:cubicBezTo>
                <a:cubicBezTo>
                  <a:pt x="40447" y="58484"/>
                  <a:pt x="48138" y="66176"/>
                  <a:pt x="57580" y="66176"/>
                </a:cubicBezTo>
                <a:cubicBezTo>
                  <a:pt x="68652" y="66176"/>
                  <a:pt x="77654" y="57175"/>
                  <a:pt x="77654" y="46114"/>
                </a:cubicBezTo>
                <a:cubicBezTo>
                  <a:pt x="77654" y="33148"/>
                  <a:pt x="67105" y="22599"/>
                  <a:pt x="54139" y="22599"/>
                </a:cubicBezTo>
                <a:cubicBezTo>
                  <a:pt x="38934" y="22599"/>
                  <a:pt x="26576" y="34958"/>
                  <a:pt x="26576" y="50162"/>
                </a:cubicBezTo>
                <a:cubicBezTo>
                  <a:pt x="26576" y="67986"/>
                  <a:pt x="41078" y="82499"/>
                  <a:pt x="58913" y="82499"/>
                </a:cubicBezTo>
                <a:cubicBezTo>
                  <a:pt x="79832" y="82499"/>
                  <a:pt x="96846" y="65473"/>
                  <a:pt x="96846" y="44554"/>
                </a:cubicBezTo>
                <a:cubicBezTo>
                  <a:pt x="96846" y="19992"/>
                  <a:pt x="76868" y="1"/>
                  <a:pt x="5230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27"/>
          <p:cNvGrpSpPr/>
          <p:nvPr/>
        </p:nvGrpSpPr>
        <p:grpSpPr>
          <a:xfrm>
            <a:off x="5839800" y="2994825"/>
            <a:ext cx="2585975" cy="949938"/>
            <a:chOff x="5839800" y="2994825"/>
            <a:chExt cx="2585975" cy="949938"/>
          </a:xfrm>
        </p:grpSpPr>
        <p:sp>
          <p:nvSpPr>
            <p:cNvPr id="780" name="Google Shape;780;p27"/>
            <p:cNvSpPr/>
            <p:nvPr/>
          </p:nvSpPr>
          <p:spPr>
            <a:xfrm flipH="1">
              <a:off x="6988475" y="3060963"/>
              <a:ext cx="1437300" cy="3489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  <p:sp>
          <p:nvSpPr>
            <p:cNvPr id="781" name="Google Shape;781;p27"/>
            <p:cNvSpPr txBox="1"/>
            <p:nvPr/>
          </p:nvSpPr>
          <p:spPr>
            <a:xfrm>
              <a:off x="6541175" y="3409863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 rot="10800000">
              <a:off x="6702800" y="3061711"/>
              <a:ext cx="379200" cy="3474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3" name="Google Shape;783;p27"/>
            <p:cNvCxnSpPr>
              <a:stCxn id="782" idx="3"/>
            </p:cNvCxnSpPr>
            <p:nvPr/>
          </p:nvCxnSpPr>
          <p:spPr>
            <a:xfrm rot="10800000">
              <a:off x="6098300" y="3235411"/>
              <a:ext cx="604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4" name="Google Shape;784;p27"/>
            <p:cNvSpPr/>
            <p:nvPr/>
          </p:nvSpPr>
          <p:spPr>
            <a:xfrm>
              <a:off x="5839800" y="2994825"/>
              <a:ext cx="481200" cy="48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7"/>
          <p:cNvGrpSpPr/>
          <p:nvPr/>
        </p:nvGrpSpPr>
        <p:grpSpPr>
          <a:xfrm>
            <a:off x="5917202" y="3096504"/>
            <a:ext cx="326388" cy="277830"/>
            <a:chOff x="5645200" y="879425"/>
            <a:chExt cx="478575" cy="407375"/>
          </a:xfrm>
        </p:grpSpPr>
        <p:sp>
          <p:nvSpPr>
            <p:cNvPr id="786" name="Google Shape;786;p2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2" name="Google Shape;792;p27"/>
          <p:cNvGrpSpPr/>
          <p:nvPr/>
        </p:nvGrpSpPr>
        <p:grpSpPr>
          <a:xfrm>
            <a:off x="710275" y="1610300"/>
            <a:ext cx="2941425" cy="949950"/>
            <a:chOff x="710275" y="1610300"/>
            <a:chExt cx="2941425" cy="949950"/>
          </a:xfrm>
        </p:grpSpPr>
        <p:sp>
          <p:nvSpPr>
            <p:cNvPr id="793" name="Google Shape;793;p27"/>
            <p:cNvSpPr/>
            <p:nvPr/>
          </p:nvSpPr>
          <p:spPr>
            <a:xfrm>
              <a:off x="2054700" y="1677211"/>
              <a:ext cx="379200" cy="34740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0275" y="1676450"/>
              <a:ext cx="1437300" cy="348900"/>
            </a:xfrm>
            <a:prstGeom prst="homePlat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795" name="Google Shape;795;p27"/>
            <p:cNvSpPr txBox="1"/>
            <p:nvPr/>
          </p:nvSpPr>
          <p:spPr>
            <a:xfrm>
              <a:off x="710275" y="20253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96" name="Google Shape;796;p27"/>
            <p:cNvCxnSpPr>
              <a:stCxn id="793" idx="3"/>
            </p:cNvCxnSpPr>
            <p:nvPr/>
          </p:nvCxnSpPr>
          <p:spPr>
            <a:xfrm>
              <a:off x="2433900" y="1850911"/>
              <a:ext cx="984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7" name="Google Shape;797;p27"/>
            <p:cNvSpPr/>
            <p:nvPr/>
          </p:nvSpPr>
          <p:spPr>
            <a:xfrm>
              <a:off x="3170500" y="1610300"/>
              <a:ext cx="481200" cy="48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27"/>
          <p:cNvGrpSpPr/>
          <p:nvPr/>
        </p:nvGrpSpPr>
        <p:grpSpPr>
          <a:xfrm>
            <a:off x="3226225" y="1707400"/>
            <a:ext cx="320148" cy="317948"/>
            <a:chOff x="3876450" y="1435075"/>
            <a:chExt cx="469425" cy="466200"/>
          </a:xfrm>
        </p:grpSpPr>
        <p:sp>
          <p:nvSpPr>
            <p:cNvPr id="799" name="Google Shape;799;p27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2" name="Google Shape;802;p27"/>
          <p:cNvGrpSpPr/>
          <p:nvPr/>
        </p:nvGrpSpPr>
        <p:grpSpPr>
          <a:xfrm>
            <a:off x="710275" y="2994825"/>
            <a:ext cx="2772025" cy="949925"/>
            <a:chOff x="710275" y="2994825"/>
            <a:chExt cx="2772025" cy="949925"/>
          </a:xfrm>
        </p:grpSpPr>
        <p:sp>
          <p:nvSpPr>
            <p:cNvPr id="803" name="Google Shape;803;p27"/>
            <p:cNvSpPr/>
            <p:nvPr/>
          </p:nvSpPr>
          <p:spPr>
            <a:xfrm>
              <a:off x="710275" y="3060950"/>
              <a:ext cx="1437300" cy="3489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/>
            </a:p>
          </p:txBody>
        </p:sp>
        <p:sp>
          <p:nvSpPr>
            <p:cNvPr id="804" name="Google Shape;804;p27"/>
            <p:cNvSpPr txBox="1"/>
            <p:nvPr/>
          </p:nvSpPr>
          <p:spPr>
            <a:xfrm>
              <a:off x="710275" y="3409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054700" y="3061711"/>
              <a:ext cx="379200" cy="3474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6" name="Google Shape;806;p27"/>
            <p:cNvCxnSpPr>
              <a:stCxn id="805" idx="3"/>
            </p:cNvCxnSpPr>
            <p:nvPr/>
          </p:nvCxnSpPr>
          <p:spPr>
            <a:xfrm>
              <a:off x="2433900" y="3235411"/>
              <a:ext cx="81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7" name="Google Shape;807;p27"/>
            <p:cNvSpPr/>
            <p:nvPr/>
          </p:nvSpPr>
          <p:spPr>
            <a:xfrm>
              <a:off x="3001100" y="2994825"/>
              <a:ext cx="481200" cy="48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27"/>
          <p:cNvGrpSpPr/>
          <p:nvPr/>
        </p:nvGrpSpPr>
        <p:grpSpPr>
          <a:xfrm>
            <a:off x="3077407" y="3071107"/>
            <a:ext cx="328605" cy="328605"/>
            <a:chOff x="1492675" y="2620775"/>
            <a:chExt cx="481825" cy="481825"/>
          </a:xfrm>
        </p:grpSpPr>
        <p:sp>
          <p:nvSpPr>
            <p:cNvPr id="809" name="Google Shape;809;p27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" name="Google Shape;811;p27"/>
          <p:cNvGrpSpPr/>
          <p:nvPr/>
        </p:nvGrpSpPr>
        <p:grpSpPr>
          <a:xfrm>
            <a:off x="5008175" y="1610300"/>
            <a:ext cx="3417600" cy="949950"/>
            <a:chOff x="5008175" y="1610300"/>
            <a:chExt cx="3417600" cy="949950"/>
          </a:xfrm>
        </p:grpSpPr>
        <p:sp>
          <p:nvSpPr>
            <p:cNvPr id="812" name="Google Shape;812;p27"/>
            <p:cNvSpPr/>
            <p:nvPr/>
          </p:nvSpPr>
          <p:spPr>
            <a:xfrm flipH="1">
              <a:off x="6988475" y="1676450"/>
              <a:ext cx="1437300" cy="348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813" name="Google Shape;813;p27"/>
            <p:cNvSpPr txBox="1"/>
            <p:nvPr/>
          </p:nvSpPr>
          <p:spPr>
            <a:xfrm>
              <a:off x="6541175" y="20253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 rot="10800000">
              <a:off x="6702800" y="1677211"/>
              <a:ext cx="379200" cy="3474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5" name="Google Shape;815;p27"/>
            <p:cNvCxnSpPr>
              <a:stCxn id="814" idx="3"/>
            </p:cNvCxnSpPr>
            <p:nvPr/>
          </p:nvCxnSpPr>
          <p:spPr>
            <a:xfrm rot="10800000">
              <a:off x="5230700" y="1850911"/>
              <a:ext cx="147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6" name="Google Shape;816;p27"/>
            <p:cNvSpPr/>
            <p:nvPr/>
          </p:nvSpPr>
          <p:spPr>
            <a:xfrm>
              <a:off x="5008175" y="1610300"/>
              <a:ext cx="481200" cy="48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27"/>
          <p:cNvGrpSpPr/>
          <p:nvPr/>
        </p:nvGrpSpPr>
        <p:grpSpPr>
          <a:xfrm>
            <a:off x="5084400" y="1687587"/>
            <a:ext cx="328758" cy="326627"/>
            <a:chOff x="5049575" y="4993600"/>
            <a:chExt cx="482050" cy="478925"/>
          </a:xfrm>
        </p:grpSpPr>
        <p:sp>
          <p:nvSpPr>
            <p:cNvPr id="818" name="Google Shape;818;p27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827" name="Google Shape;827;p28"/>
          <p:cNvSpPr/>
          <p:nvPr/>
        </p:nvSpPr>
        <p:spPr>
          <a:xfrm>
            <a:off x="1397588" y="1401200"/>
            <a:ext cx="3242100" cy="2608100"/>
          </a:xfrm>
          <a:custGeom>
            <a:avLst/>
            <a:gdLst/>
            <a:ahLst/>
            <a:cxnLst/>
            <a:rect l="l" t="t" r="r" b="b"/>
            <a:pathLst>
              <a:path w="129684" h="104324" extrusionOk="0">
                <a:moveTo>
                  <a:pt x="65500" y="0"/>
                </a:moveTo>
                <a:cubicBezTo>
                  <a:pt x="65448" y="0"/>
                  <a:pt x="65395" y="0"/>
                  <a:pt x="65342" y="0"/>
                </a:cubicBezTo>
                <a:cubicBezTo>
                  <a:pt x="54401" y="12"/>
                  <a:pt x="43673" y="3120"/>
                  <a:pt x="34208" y="9121"/>
                </a:cubicBezTo>
                <a:cubicBezTo>
                  <a:pt x="18729" y="18943"/>
                  <a:pt x="8002" y="34207"/>
                  <a:pt x="4001" y="52102"/>
                </a:cubicBezTo>
                <a:cubicBezTo>
                  <a:pt x="1" y="69997"/>
                  <a:pt x="3204" y="88380"/>
                  <a:pt x="13038" y="103858"/>
                </a:cubicBezTo>
                <a:cubicBezTo>
                  <a:pt x="13223" y="104158"/>
                  <a:pt x="13546" y="104324"/>
                  <a:pt x="13876" y="104324"/>
                </a:cubicBezTo>
                <a:cubicBezTo>
                  <a:pt x="14058" y="104324"/>
                  <a:pt x="14243" y="104274"/>
                  <a:pt x="14407" y="104168"/>
                </a:cubicBezTo>
                <a:cubicBezTo>
                  <a:pt x="14872" y="103870"/>
                  <a:pt x="15015" y="103251"/>
                  <a:pt x="14717" y="102787"/>
                </a:cubicBezTo>
                <a:cubicBezTo>
                  <a:pt x="5180" y="87761"/>
                  <a:pt x="2061" y="69914"/>
                  <a:pt x="5942" y="52543"/>
                </a:cubicBezTo>
                <a:cubicBezTo>
                  <a:pt x="9835" y="35160"/>
                  <a:pt x="20253" y="20348"/>
                  <a:pt x="35279" y="10799"/>
                </a:cubicBezTo>
                <a:cubicBezTo>
                  <a:pt x="44442" y="4985"/>
                  <a:pt x="54843" y="1991"/>
                  <a:pt x="65441" y="1991"/>
                </a:cubicBezTo>
                <a:cubicBezTo>
                  <a:pt x="69578" y="1991"/>
                  <a:pt x="73745" y="2447"/>
                  <a:pt x="77880" y="3370"/>
                </a:cubicBezTo>
                <a:cubicBezTo>
                  <a:pt x="92608" y="6668"/>
                  <a:pt x="105181" y="15490"/>
                  <a:pt x="113265" y="28242"/>
                </a:cubicBezTo>
                <a:cubicBezTo>
                  <a:pt x="127410" y="50531"/>
                  <a:pt x="120778" y="80177"/>
                  <a:pt x="98489" y="94322"/>
                </a:cubicBezTo>
                <a:cubicBezTo>
                  <a:pt x="91772" y="98585"/>
                  <a:pt x="84263" y="100619"/>
                  <a:pt x="76838" y="100619"/>
                </a:cubicBezTo>
                <a:cubicBezTo>
                  <a:pt x="63405" y="100619"/>
                  <a:pt x="50244" y="93962"/>
                  <a:pt x="42530" y="81808"/>
                </a:cubicBezTo>
                <a:cubicBezTo>
                  <a:pt x="32386" y="65830"/>
                  <a:pt x="37137" y="44589"/>
                  <a:pt x="53115" y="34445"/>
                </a:cubicBezTo>
                <a:cubicBezTo>
                  <a:pt x="57927" y="31392"/>
                  <a:pt x="63304" y="29936"/>
                  <a:pt x="68621" y="29936"/>
                </a:cubicBezTo>
                <a:cubicBezTo>
                  <a:pt x="78234" y="29936"/>
                  <a:pt x="87648" y="34698"/>
                  <a:pt x="93167" y="43399"/>
                </a:cubicBezTo>
                <a:cubicBezTo>
                  <a:pt x="96680" y="48935"/>
                  <a:pt x="97823" y="55495"/>
                  <a:pt x="96394" y="61889"/>
                </a:cubicBezTo>
                <a:cubicBezTo>
                  <a:pt x="94965" y="68271"/>
                  <a:pt x="91131" y="73724"/>
                  <a:pt x="85607" y="77236"/>
                </a:cubicBezTo>
                <a:cubicBezTo>
                  <a:pt x="82176" y="79411"/>
                  <a:pt x="78343" y="80450"/>
                  <a:pt x="74552" y="80450"/>
                </a:cubicBezTo>
                <a:cubicBezTo>
                  <a:pt x="67698" y="80450"/>
                  <a:pt x="60984" y="77056"/>
                  <a:pt x="57044" y="70854"/>
                </a:cubicBezTo>
                <a:cubicBezTo>
                  <a:pt x="51900" y="62734"/>
                  <a:pt x="54305" y="51935"/>
                  <a:pt x="62425" y="46792"/>
                </a:cubicBezTo>
                <a:cubicBezTo>
                  <a:pt x="64860" y="45248"/>
                  <a:pt x="67581" y="44511"/>
                  <a:pt x="70270" y="44511"/>
                </a:cubicBezTo>
                <a:cubicBezTo>
                  <a:pt x="75130" y="44511"/>
                  <a:pt x="79888" y="46917"/>
                  <a:pt x="82678" y="51316"/>
                </a:cubicBezTo>
                <a:cubicBezTo>
                  <a:pt x="86321" y="57055"/>
                  <a:pt x="84607" y="64675"/>
                  <a:pt x="78880" y="68318"/>
                </a:cubicBezTo>
                <a:cubicBezTo>
                  <a:pt x="77167" y="69404"/>
                  <a:pt x="75253" y="69922"/>
                  <a:pt x="73361" y="69922"/>
                </a:cubicBezTo>
                <a:cubicBezTo>
                  <a:pt x="69940" y="69922"/>
                  <a:pt x="66591" y="68229"/>
                  <a:pt x="64628" y="65139"/>
                </a:cubicBezTo>
                <a:cubicBezTo>
                  <a:pt x="62080" y="61115"/>
                  <a:pt x="63271" y="55781"/>
                  <a:pt x="67283" y="53233"/>
                </a:cubicBezTo>
                <a:cubicBezTo>
                  <a:pt x="68475" y="52474"/>
                  <a:pt x="69807" y="52112"/>
                  <a:pt x="71125" y="52112"/>
                </a:cubicBezTo>
                <a:cubicBezTo>
                  <a:pt x="73505" y="52112"/>
                  <a:pt x="75837" y="53294"/>
                  <a:pt x="77201" y="55448"/>
                </a:cubicBezTo>
                <a:cubicBezTo>
                  <a:pt x="78963" y="58222"/>
                  <a:pt x="78142" y="61901"/>
                  <a:pt x="75367" y="63663"/>
                </a:cubicBezTo>
                <a:cubicBezTo>
                  <a:pt x="74903" y="63961"/>
                  <a:pt x="74760" y="64580"/>
                  <a:pt x="75058" y="65044"/>
                </a:cubicBezTo>
                <a:cubicBezTo>
                  <a:pt x="75250" y="65343"/>
                  <a:pt x="75570" y="65504"/>
                  <a:pt x="75898" y="65504"/>
                </a:cubicBezTo>
                <a:cubicBezTo>
                  <a:pt x="76079" y="65504"/>
                  <a:pt x="76262" y="65455"/>
                  <a:pt x="76427" y="65354"/>
                </a:cubicBezTo>
                <a:cubicBezTo>
                  <a:pt x="80130" y="62996"/>
                  <a:pt x="81237" y="58079"/>
                  <a:pt x="78880" y="54376"/>
                </a:cubicBezTo>
                <a:cubicBezTo>
                  <a:pt x="77139" y="51624"/>
                  <a:pt x="74165" y="50121"/>
                  <a:pt x="71126" y="50121"/>
                </a:cubicBezTo>
                <a:cubicBezTo>
                  <a:pt x="69445" y="50121"/>
                  <a:pt x="67745" y="50580"/>
                  <a:pt x="66223" y="51543"/>
                </a:cubicBezTo>
                <a:cubicBezTo>
                  <a:pt x="61282" y="54686"/>
                  <a:pt x="59806" y="61258"/>
                  <a:pt x="62949" y="66199"/>
                </a:cubicBezTo>
                <a:cubicBezTo>
                  <a:pt x="65287" y="69893"/>
                  <a:pt x="69282" y="71915"/>
                  <a:pt x="73359" y="71915"/>
                </a:cubicBezTo>
                <a:cubicBezTo>
                  <a:pt x="75616" y="71915"/>
                  <a:pt x="77899" y="71295"/>
                  <a:pt x="79939" y="69997"/>
                </a:cubicBezTo>
                <a:cubicBezTo>
                  <a:pt x="86607" y="65770"/>
                  <a:pt x="88583" y="56912"/>
                  <a:pt x="84357" y="50245"/>
                </a:cubicBezTo>
                <a:cubicBezTo>
                  <a:pt x="81189" y="45252"/>
                  <a:pt x="75779" y="42517"/>
                  <a:pt x="70258" y="42517"/>
                </a:cubicBezTo>
                <a:cubicBezTo>
                  <a:pt x="67208" y="42517"/>
                  <a:pt x="64124" y="43351"/>
                  <a:pt x="61366" y="45101"/>
                </a:cubicBezTo>
                <a:cubicBezTo>
                  <a:pt x="52317" y="50840"/>
                  <a:pt x="49626" y="62877"/>
                  <a:pt x="55365" y="71926"/>
                </a:cubicBezTo>
                <a:cubicBezTo>
                  <a:pt x="59681" y="78718"/>
                  <a:pt x="67038" y="82440"/>
                  <a:pt x="74550" y="82440"/>
                </a:cubicBezTo>
                <a:cubicBezTo>
                  <a:pt x="78704" y="82440"/>
                  <a:pt x="82906" y="81302"/>
                  <a:pt x="86666" y="78915"/>
                </a:cubicBezTo>
                <a:cubicBezTo>
                  <a:pt x="92643" y="75129"/>
                  <a:pt x="96787" y="69235"/>
                  <a:pt x="98335" y="62318"/>
                </a:cubicBezTo>
                <a:cubicBezTo>
                  <a:pt x="99882" y="55412"/>
                  <a:pt x="98644" y="48316"/>
                  <a:pt x="94846" y="42327"/>
                </a:cubicBezTo>
                <a:cubicBezTo>
                  <a:pt x="88951" y="33035"/>
                  <a:pt x="78889" y="27945"/>
                  <a:pt x="68615" y="27945"/>
                </a:cubicBezTo>
                <a:cubicBezTo>
                  <a:pt x="62933" y="27945"/>
                  <a:pt x="57186" y="29502"/>
                  <a:pt x="52043" y="32766"/>
                </a:cubicBezTo>
                <a:cubicBezTo>
                  <a:pt x="43864" y="37958"/>
                  <a:pt x="38184" y="46030"/>
                  <a:pt x="36065" y="55495"/>
                </a:cubicBezTo>
                <a:cubicBezTo>
                  <a:pt x="33958" y="64961"/>
                  <a:pt x="35648" y="74688"/>
                  <a:pt x="40851" y="82880"/>
                </a:cubicBezTo>
                <a:cubicBezTo>
                  <a:pt x="48940" y="95629"/>
                  <a:pt x="62740" y="102613"/>
                  <a:pt x="76832" y="102613"/>
                </a:cubicBezTo>
                <a:cubicBezTo>
                  <a:pt x="84624" y="102613"/>
                  <a:pt x="92506" y="100477"/>
                  <a:pt x="99561" y="96000"/>
                </a:cubicBezTo>
                <a:cubicBezTo>
                  <a:pt x="122778" y="81260"/>
                  <a:pt x="129684" y="50388"/>
                  <a:pt x="114944" y="27170"/>
                </a:cubicBezTo>
                <a:cubicBezTo>
                  <a:pt x="106574" y="13978"/>
                  <a:pt x="93560" y="4834"/>
                  <a:pt x="78320" y="1429"/>
                </a:cubicBezTo>
                <a:cubicBezTo>
                  <a:pt x="74051" y="477"/>
                  <a:pt x="69758" y="0"/>
                  <a:pt x="65500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28"/>
          <p:cNvGrpSpPr/>
          <p:nvPr/>
        </p:nvGrpSpPr>
        <p:grpSpPr>
          <a:xfrm>
            <a:off x="3739863" y="2592575"/>
            <a:ext cx="3998550" cy="534900"/>
            <a:chOff x="3675650" y="2592575"/>
            <a:chExt cx="3998550" cy="534900"/>
          </a:xfrm>
        </p:grpSpPr>
        <p:sp>
          <p:nvSpPr>
            <p:cNvPr id="829" name="Google Shape;829;p28"/>
            <p:cNvSpPr/>
            <p:nvPr/>
          </p:nvSpPr>
          <p:spPr>
            <a:xfrm>
              <a:off x="3761675" y="2713275"/>
              <a:ext cx="1451075" cy="148550"/>
            </a:xfrm>
            <a:custGeom>
              <a:avLst/>
              <a:gdLst/>
              <a:ahLst/>
              <a:cxnLst/>
              <a:rect l="l" t="t" r="r" b="b"/>
              <a:pathLst>
                <a:path w="58043" h="5942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62"/>
                    <a:pt x="381" y="762"/>
                  </a:cubicBezTo>
                  <a:lnTo>
                    <a:pt x="3441" y="762"/>
                  </a:lnTo>
                  <a:cubicBezTo>
                    <a:pt x="3655" y="762"/>
                    <a:pt x="3822" y="595"/>
                    <a:pt x="3822" y="381"/>
                  </a:cubicBezTo>
                  <a:cubicBezTo>
                    <a:pt x="3822" y="167"/>
                    <a:pt x="3655" y="0"/>
                    <a:pt x="3441" y="0"/>
                  </a:cubicBezTo>
                  <a:close/>
                  <a:moveTo>
                    <a:pt x="6501" y="0"/>
                  </a:moveTo>
                  <a:cubicBezTo>
                    <a:pt x="6287" y="0"/>
                    <a:pt x="6120" y="167"/>
                    <a:pt x="6120" y="381"/>
                  </a:cubicBezTo>
                  <a:cubicBezTo>
                    <a:pt x="6120" y="595"/>
                    <a:pt x="6287" y="762"/>
                    <a:pt x="6501" y="762"/>
                  </a:cubicBezTo>
                  <a:lnTo>
                    <a:pt x="9561" y="762"/>
                  </a:lnTo>
                  <a:cubicBezTo>
                    <a:pt x="9775" y="762"/>
                    <a:pt x="9942" y="595"/>
                    <a:pt x="9942" y="381"/>
                  </a:cubicBezTo>
                  <a:cubicBezTo>
                    <a:pt x="9942" y="167"/>
                    <a:pt x="9775" y="0"/>
                    <a:pt x="9561" y="0"/>
                  </a:cubicBezTo>
                  <a:close/>
                  <a:moveTo>
                    <a:pt x="12621" y="0"/>
                  </a:moveTo>
                  <a:cubicBezTo>
                    <a:pt x="12406" y="0"/>
                    <a:pt x="12240" y="167"/>
                    <a:pt x="12240" y="381"/>
                  </a:cubicBezTo>
                  <a:cubicBezTo>
                    <a:pt x="12240" y="595"/>
                    <a:pt x="12406" y="762"/>
                    <a:pt x="12621" y="762"/>
                  </a:cubicBezTo>
                  <a:lnTo>
                    <a:pt x="15681" y="762"/>
                  </a:lnTo>
                  <a:cubicBezTo>
                    <a:pt x="15895" y="762"/>
                    <a:pt x="16062" y="595"/>
                    <a:pt x="16062" y="381"/>
                  </a:cubicBezTo>
                  <a:cubicBezTo>
                    <a:pt x="16062" y="167"/>
                    <a:pt x="15895" y="0"/>
                    <a:pt x="15681" y="0"/>
                  </a:cubicBezTo>
                  <a:close/>
                  <a:moveTo>
                    <a:pt x="18741" y="0"/>
                  </a:moveTo>
                  <a:cubicBezTo>
                    <a:pt x="18526" y="0"/>
                    <a:pt x="18360" y="167"/>
                    <a:pt x="18360" y="381"/>
                  </a:cubicBezTo>
                  <a:cubicBezTo>
                    <a:pt x="18360" y="595"/>
                    <a:pt x="18526" y="762"/>
                    <a:pt x="18741" y="762"/>
                  </a:cubicBezTo>
                  <a:lnTo>
                    <a:pt x="21800" y="762"/>
                  </a:lnTo>
                  <a:cubicBezTo>
                    <a:pt x="22015" y="762"/>
                    <a:pt x="22181" y="595"/>
                    <a:pt x="22181" y="381"/>
                  </a:cubicBezTo>
                  <a:cubicBezTo>
                    <a:pt x="22181" y="167"/>
                    <a:pt x="22015" y="0"/>
                    <a:pt x="21800" y="0"/>
                  </a:cubicBezTo>
                  <a:close/>
                  <a:moveTo>
                    <a:pt x="24860" y="0"/>
                  </a:moveTo>
                  <a:cubicBezTo>
                    <a:pt x="24646" y="0"/>
                    <a:pt x="24479" y="167"/>
                    <a:pt x="24479" y="381"/>
                  </a:cubicBezTo>
                  <a:cubicBezTo>
                    <a:pt x="24479" y="595"/>
                    <a:pt x="24646" y="762"/>
                    <a:pt x="24860" y="762"/>
                  </a:cubicBezTo>
                  <a:lnTo>
                    <a:pt x="27920" y="762"/>
                  </a:lnTo>
                  <a:cubicBezTo>
                    <a:pt x="28123" y="762"/>
                    <a:pt x="28301" y="595"/>
                    <a:pt x="28301" y="381"/>
                  </a:cubicBezTo>
                  <a:cubicBezTo>
                    <a:pt x="28301" y="167"/>
                    <a:pt x="28123" y="0"/>
                    <a:pt x="27920" y="0"/>
                  </a:cubicBezTo>
                  <a:close/>
                  <a:moveTo>
                    <a:pt x="30980" y="0"/>
                  </a:moveTo>
                  <a:cubicBezTo>
                    <a:pt x="30766" y="0"/>
                    <a:pt x="30599" y="167"/>
                    <a:pt x="30599" y="381"/>
                  </a:cubicBezTo>
                  <a:cubicBezTo>
                    <a:pt x="30599" y="595"/>
                    <a:pt x="30766" y="762"/>
                    <a:pt x="30980" y="762"/>
                  </a:cubicBezTo>
                  <a:lnTo>
                    <a:pt x="34040" y="762"/>
                  </a:lnTo>
                  <a:cubicBezTo>
                    <a:pt x="34242" y="762"/>
                    <a:pt x="34421" y="595"/>
                    <a:pt x="34421" y="381"/>
                  </a:cubicBezTo>
                  <a:cubicBezTo>
                    <a:pt x="34421" y="167"/>
                    <a:pt x="34242" y="0"/>
                    <a:pt x="34040" y="0"/>
                  </a:cubicBezTo>
                  <a:close/>
                  <a:moveTo>
                    <a:pt x="37100" y="0"/>
                  </a:moveTo>
                  <a:cubicBezTo>
                    <a:pt x="36886" y="0"/>
                    <a:pt x="36719" y="167"/>
                    <a:pt x="36719" y="381"/>
                  </a:cubicBezTo>
                  <a:cubicBezTo>
                    <a:pt x="36719" y="595"/>
                    <a:pt x="36886" y="762"/>
                    <a:pt x="37100" y="762"/>
                  </a:cubicBezTo>
                  <a:lnTo>
                    <a:pt x="40160" y="762"/>
                  </a:lnTo>
                  <a:cubicBezTo>
                    <a:pt x="40362" y="762"/>
                    <a:pt x="40541" y="595"/>
                    <a:pt x="40541" y="381"/>
                  </a:cubicBezTo>
                  <a:cubicBezTo>
                    <a:pt x="40541" y="167"/>
                    <a:pt x="40362" y="0"/>
                    <a:pt x="40160" y="0"/>
                  </a:cubicBezTo>
                  <a:close/>
                  <a:moveTo>
                    <a:pt x="43211" y="38"/>
                  </a:moveTo>
                  <a:cubicBezTo>
                    <a:pt x="43053" y="38"/>
                    <a:pt x="42907" y="138"/>
                    <a:pt x="42851" y="298"/>
                  </a:cubicBezTo>
                  <a:cubicBezTo>
                    <a:pt x="42779" y="488"/>
                    <a:pt x="42874" y="715"/>
                    <a:pt x="43077" y="786"/>
                  </a:cubicBezTo>
                  <a:lnTo>
                    <a:pt x="45958" y="1810"/>
                  </a:lnTo>
                  <a:cubicBezTo>
                    <a:pt x="46006" y="1822"/>
                    <a:pt x="46042" y="1834"/>
                    <a:pt x="46089" y="1834"/>
                  </a:cubicBezTo>
                  <a:cubicBezTo>
                    <a:pt x="46244" y="1834"/>
                    <a:pt x="46399" y="1738"/>
                    <a:pt x="46446" y="1584"/>
                  </a:cubicBezTo>
                  <a:cubicBezTo>
                    <a:pt x="46518" y="1381"/>
                    <a:pt x="46411" y="1155"/>
                    <a:pt x="46220" y="1084"/>
                  </a:cubicBezTo>
                  <a:lnTo>
                    <a:pt x="43339" y="60"/>
                  </a:lnTo>
                  <a:cubicBezTo>
                    <a:pt x="43296" y="45"/>
                    <a:pt x="43253" y="38"/>
                    <a:pt x="43211" y="38"/>
                  </a:cubicBezTo>
                  <a:close/>
                  <a:moveTo>
                    <a:pt x="48973" y="2097"/>
                  </a:moveTo>
                  <a:cubicBezTo>
                    <a:pt x="48815" y="2097"/>
                    <a:pt x="48670" y="2196"/>
                    <a:pt x="48613" y="2346"/>
                  </a:cubicBezTo>
                  <a:cubicBezTo>
                    <a:pt x="48542" y="2548"/>
                    <a:pt x="48649" y="2762"/>
                    <a:pt x="48840" y="2834"/>
                  </a:cubicBezTo>
                  <a:lnTo>
                    <a:pt x="51721" y="3870"/>
                  </a:lnTo>
                  <a:cubicBezTo>
                    <a:pt x="51768" y="3882"/>
                    <a:pt x="51804" y="3882"/>
                    <a:pt x="51852" y="3882"/>
                  </a:cubicBezTo>
                  <a:cubicBezTo>
                    <a:pt x="52007" y="3882"/>
                    <a:pt x="52161" y="3786"/>
                    <a:pt x="52209" y="3632"/>
                  </a:cubicBezTo>
                  <a:cubicBezTo>
                    <a:pt x="52280" y="3429"/>
                    <a:pt x="52185" y="3215"/>
                    <a:pt x="51983" y="3143"/>
                  </a:cubicBezTo>
                  <a:lnTo>
                    <a:pt x="49101" y="2119"/>
                  </a:lnTo>
                  <a:cubicBezTo>
                    <a:pt x="49059" y="2104"/>
                    <a:pt x="49015" y="2097"/>
                    <a:pt x="48973" y="2097"/>
                  </a:cubicBezTo>
                  <a:close/>
                  <a:moveTo>
                    <a:pt x="54736" y="4145"/>
                  </a:moveTo>
                  <a:cubicBezTo>
                    <a:pt x="54578" y="4145"/>
                    <a:pt x="54432" y="4246"/>
                    <a:pt x="54376" y="4405"/>
                  </a:cubicBezTo>
                  <a:cubicBezTo>
                    <a:pt x="54304" y="4608"/>
                    <a:pt x="54412" y="4822"/>
                    <a:pt x="54602" y="4894"/>
                  </a:cubicBezTo>
                  <a:lnTo>
                    <a:pt x="57483" y="5918"/>
                  </a:lnTo>
                  <a:cubicBezTo>
                    <a:pt x="57531" y="5941"/>
                    <a:pt x="57579" y="5941"/>
                    <a:pt x="57614" y="5941"/>
                  </a:cubicBezTo>
                  <a:cubicBezTo>
                    <a:pt x="57769" y="5941"/>
                    <a:pt x="57924" y="5846"/>
                    <a:pt x="57972" y="5691"/>
                  </a:cubicBezTo>
                  <a:cubicBezTo>
                    <a:pt x="58043" y="5489"/>
                    <a:pt x="57948" y="5275"/>
                    <a:pt x="57745" y="5203"/>
                  </a:cubicBezTo>
                  <a:lnTo>
                    <a:pt x="54864" y="4167"/>
                  </a:lnTo>
                  <a:cubicBezTo>
                    <a:pt x="54821" y="4152"/>
                    <a:pt x="54778" y="4145"/>
                    <a:pt x="54736" y="4145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675650" y="2627250"/>
              <a:ext cx="191100" cy="191100"/>
            </a:xfrm>
            <a:custGeom>
              <a:avLst/>
              <a:gdLst/>
              <a:ahLst/>
              <a:cxnLst/>
              <a:rect l="l" t="t" r="r" b="b"/>
              <a:pathLst>
                <a:path w="7644" h="7644" extrusionOk="0">
                  <a:moveTo>
                    <a:pt x="3822" y="0"/>
                  </a:moveTo>
                  <a:cubicBezTo>
                    <a:pt x="1715" y="0"/>
                    <a:pt x="0" y="1703"/>
                    <a:pt x="0" y="3822"/>
                  </a:cubicBezTo>
                  <a:cubicBezTo>
                    <a:pt x="0" y="5930"/>
                    <a:pt x="1715" y="7644"/>
                    <a:pt x="3822" y="7644"/>
                  </a:cubicBezTo>
                  <a:cubicBezTo>
                    <a:pt x="5929" y="7644"/>
                    <a:pt x="7644" y="5930"/>
                    <a:pt x="7644" y="3822"/>
                  </a:cubicBezTo>
                  <a:cubicBezTo>
                    <a:pt x="7644" y="1703"/>
                    <a:pt x="5929" y="0"/>
                    <a:pt x="3822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5169875" y="2646000"/>
              <a:ext cx="475375" cy="428050"/>
            </a:xfrm>
            <a:custGeom>
              <a:avLst/>
              <a:gdLst/>
              <a:ahLst/>
              <a:cxnLst/>
              <a:rect l="l" t="t" r="r" b="b"/>
              <a:pathLst>
                <a:path w="19015" h="17122" extrusionOk="0">
                  <a:moveTo>
                    <a:pt x="6525" y="0"/>
                  </a:moveTo>
                  <a:cubicBezTo>
                    <a:pt x="5311" y="0"/>
                    <a:pt x="4192" y="643"/>
                    <a:pt x="3584" y="1703"/>
                  </a:cubicBezTo>
                  <a:lnTo>
                    <a:pt x="608" y="6870"/>
                  </a:lnTo>
                  <a:cubicBezTo>
                    <a:pt x="1" y="7918"/>
                    <a:pt x="1" y="9204"/>
                    <a:pt x="608" y="10252"/>
                  </a:cubicBezTo>
                  <a:lnTo>
                    <a:pt x="3584" y="15419"/>
                  </a:lnTo>
                  <a:cubicBezTo>
                    <a:pt x="4192" y="16479"/>
                    <a:pt x="5311" y="17121"/>
                    <a:pt x="6525" y="17121"/>
                  </a:cubicBezTo>
                  <a:lnTo>
                    <a:pt x="12490" y="17121"/>
                  </a:lnTo>
                  <a:cubicBezTo>
                    <a:pt x="13705" y="17121"/>
                    <a:pt x="14824" y="16479"/>
                    <a:pt x="15431" y="15419"/>
                  </a:cubicBezTo>
                  <a:lnTo>
                    <a:pt x="18408" y="10252"/>
                  </a:lnTo>
                  <a:cubicBezTo>
                    <a:pt x="19015" y="9204"/>
                    <a:pt x="19015" y="7918"/>
                    <a:pt x="18408" y="6870"/>
                  </a:cubicBezTo>
                  <a:lnTo>
                    <a:pt x="15431" y="1703"/>
                  </a:lnTo>
                  <a:cubicBezTo>
                    <a:pt x="14824" y="643"/>
                    <a:pt x="13705" y="0"/>
                    <a:pt x="1249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832" name="Google Shape;832;p28"/>
            <p:cNvSpPr txBox="1"/>
            <p:nvPr/>
          </p:nvSpPr>
          <p:spPr>
            <a:xfrm>
              <a:off x="5789600" y="25925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3" name="Google Shape;833;p28"/>
          <p:cNvGrpSpPr/>
          <p:nvPr/>
        </p:nvGrpSpPr>
        <p:grpSpPr>
          <a:xfrm>
            <a:off x="3523163" y="3171650"/>
            <a:ext cx="4223300" cy="664687"/>
            <a:chOff x="3458950" y="3171650"/>
            <a:chExt cx="4223300" cy="664687"/>
          </a:xfrm>
        </p:grpSpPr>
        <p:sp>
          <p:nvSpPr>
            <p:cNvPr id="834" name="Google Shape;834;p28"/>
            <p:cNvSpPr/>
            <p:nvPr/>
          </p:nvSpPr>
          <p:spPr>
            <a:xfrm>
              <a:off x="3565800" y="3281675"/>
              <a:ext cx="1655600" cy="303150"/>
            </a:xfrm>
            <a:custGeom>
              <a:avLst/>
              <a:gdLst/>
              <a:ahLst/>
              <a:cxnLst/>
              <a:rect l="l" t="t" r="r" b="b"/>
              <a:pathLst>
                <a:path w="66224" h="12126" extrusionOk="0">
                  <a:moveTo>
                    <a:pt x="424" y="0"/>
                  </a:moveTo>
                  <a:cubicBezTo>
                    <a:pt x="331" y="0"/>
                    <a:pt x="240" y="33"/>
                    <a:pt x="167" y="100"/>
                  </a:cubicBezTo>
                  <a:cubicBezTo>
                    <a:pt x="13" y="243"/>
                    <a:pt x="1" y="481"/>
                    <a:pt x="144" y="636"/>
                  </a:cubicBezTo>
                  <a:lnTo>
                    <a:pt x="2227" y="2886"/>
                  </a:lnTo>
                  <a:cubicBezTo>
                    <a:pt x="2299" y="2970"/>
                    <a:pt x="2406" y="3005"/>
                    <a:pt x="2513" y="3005"/>
                  </a:cubicBezTo>
                  <a:cubicBezTo>
                    <a:pt x="2596" y="3005"/>
                    <a:pt x="2692" y="2970"/>
                    <a:pt x="2763" y="2910"/>
                  </a:cubicBezTo>
                  <a:cubicBezTo>
                    <a:pt x="2918" y="2767"/>
                    <a:pt x="2930" y="2517"/>
                    <a:pt x="2787" y="2362"/>
                  </a:cubicBezTo>
                  <a:lnTo>
                    <a:pt x="715" y="124"/>
                  </a:lnTo>
                  <a:cubicBezTo>
                    <a:pt x="633" y="42"/>
                    <a:pt x="528" y="0"/>
                    <a:pt x="424" y="0"/>
                  </a:cubicBezTo>
                  <a:close/>
                  <a:moveTo>
                    <a:pt x="4588" y="4489"/>
                  </a:moveTo>
                  <a:cubicBezTo>
                    <a:pt x="4495" y="4489"/>
                    <a:pt x="4401" y="4522"/>
                    <a:pt x="4323" y="4589"/>
                  </a:cubicBezTo>
                  <a:cubicBezTo>
                    <a:pt x="4168" y="4732"/>
                    <a:pt x="4168" y="4970"/>
                    <a:pt x="4311" y="5125"/>
                  </a:cubicBezTo>
                  <a:lnTo>
                    <a:pt x="6383" y="7375"/>
                  </a:lnTo>
                  <a:cubicBezTo>
                    <a:pt x="6466" y="7458"/>
                    <a:pt x="6561" y="7494"/>
                    <a:pt x="6668" y="7494"/>
                  </a:cubicBezTo>
                  <a:cubicBezTo>
                    <a:pt x="6764" y="7494"/>
                    <a:pt x="6859" y="7458"/>
                    <a:pt x="6930" y="7399"/>
                  </a:cubicBezTo>
                  <a:cubicBezTo>
                    <a:pt x="7085" y="7244"/>
                    <a:pt x="7097" y="7006"/>
                    <a:pt x="6954" y="6851"/>
                  </a:cubicBezTo>
                  <a:lnTo>
                    <a:pt x="4870" y="4613"/>
                  </a:lnTo>
                  <a:cubicBezTo>
                    <a:pt x="4795" y="4531"/>
                    <a:pt x="4692" y="4489"/>
                    <a:pt x="4588" y="4489"/>
                  </a:cubicBezTo>
                  <a:close/>
                  <a:moveTo>
                    <a:pt x="8745" y="8977"/>
                  </a:moveTo>
                  <a:cubicBezTo>
                    <a:pt x="8654" y="8977"/>
                    <a:pt x="8563" y="9010"/>
                    <a:pt x="8490" y="9078"/>
                  </a:cubicBezTo>
                  <a:cubicBezTo>
                    <a:pt x="8335" y="9220"/>
                    <a:pt x="8323" y="9459"/>
                    <a:pt x="8466" y="9613"/>
                  </a:cubicBezTo>
                  <a:lnTo>
                    <a:pt x="10550" y="11864"/>
                  </a:lnTo>
                  <a:cubicBezTo>
                    <a:pt x="10621" y="11947"/>
                    <a:pt x="10728" y="11983"/>
                    <a:pt x="10824" y="11983"/>
                  </a:cubicBezTo>
                  <a:cubicBezTo>
                    <a:pt x="10919" y="11983"/>
                    <a:pt x="11014" y="11947"/>
                    <a:pt x="11085" y="11876"/>
                  </a:cubicBezTo>
                  <a:cubicBezTo>
                    <a:pt x="11240" y="11733"/>
                    <a:pt x="11252" y="11495"/>
                    <a:pt x="11109" y="11340"/>
                  </a:cubicBezTo>
                  <a:lnTo>
                    <a:pt x="9026" y="9101"/>
                  </a:lnTo>
                  <a:cubicBezTo>
                    <a:pt x="8950" y="9019"/>
                    <a:pt x="8847" y="8977"/>
                    <a:pt x="8745" y="8977"/>
                  </a:cubicBezTo>
                  <a:close/>
                  <a:moveTo>
                    <a:pt x="13824" y="11364"/>
                  </a:moveTo>
                  <a:cubicBezTo>
                    <a:pt x="13610" y="11364"/>
                    <a:pt x="13443" y="11530"/>
                    <a:pt x="13443" y="11745"/>
                  </a:cubicBezTo>
                  <a:cubicBezTo>
                    <a:pt x="13443" y="11947"/>
                    <a:pt x="13610" y="12126"/>
                    <a:pt x="13824" y="12126"/>
                  </a:cubicBezTo>
                  <a:lnTo>
                    <a:pt x="16884" y="12126"/>
                  </a:lnTo>
                  <a:cubicBezTo>
                    <a:pt x="17098" y="12126"/>
                    <a:pt x="17265" y="11947"/>
                    <a:pt x="17265" y="11745"/>
                  </a:cubicBezTo>
                  <a:cubicBezTo>
                    <a:pt x="17265" y="11530"/>
                    <a:pt x="17098" y="11364"/>
                    <a:pt x="16884" y="11364"/>
                  </a:cubicBezTo>
                  <a:close/>
                  <a:moveTo>
                    <a:pt x="19944" y="11364"/>
                  </a:moveTo>
                  <a:cubicBezTo>
                    <a:pt x="19729" y="11364"/>
                    <a:pt x="19563" y="11530"/>
                    <a:pt x="19563" y="11745"/>
                  </a:cubicBezTo>
                  <a:cubicBezTo>
                    <a:pt x="19563" y="11947"/>
                    <a:pt x="19729" y="12126"/>
                    <a:pt x="19944" y="12126"/>
                  </a:cubicBezTo>
                  <a:lnTo>
                    <a:pt x="23004" y="12126"/>
                  </a:lnTo>
                  <a:cubicBezTo>
                    <a:pt x="23218" y="12126"/>
                    <a:pt x="23385" y="11947"/>
                    <a:pt x="23385" y="11745"/>
                  </a:cubicBezTo>
                  <a:cubicBezTo>
                    <a:pt x="23385" y="11530"/>
                    <a:pt x="23218" y="11364"/>
                    <a:pt x="23004" y="11364"/>
                  </a:cubicBezTo>
                  <a:close/>
                  <a:moveTo>
                    <a:pt x="26064" y="11364"/>
                  </a:moveTo>
                  <a:cubicBezTo>
                    <a:pt x="25849" y="11364"/>
                    <a:pt x="25683" y="11530"/>
                    <a:pt x="25683" y="11745"/>
                  </a:cubicBezTo>
                  <a:cubicBezTo>
                    <a:pt x="25683" y="11947"/>
                    <a:pt x="25849" y="12126"/>
                    <a:pt x="26064" y="12126"/>
                  </a:cubicBezTo>
                  <a:lnTo>
                    <a:pt x="29123" y="12126"/>
                  </a:lnTo>
                  <a:cubicBezTo>
                    <a:pt x="29338" y="12126"/>
                    <a:pt x="29504" y="11947"/>
                    <a:pt x="29504" y="11745"/>
                  </a:cubicBezTo>
                  <a:cubicBezTo>
                    <a:pt x="29504" y="11530"/>
                    <a:pt x="29338" y="11364"/>
                    <a:pt x="29123" y="11364"/>
                  </a:cubicBezTo>
                  <a:close/>
                  <a:moveTo>
                    <a:pt x="32183" y="11364"/>
                  </a:moveTo>
                  <a:cubicBezTo>
                    <a:pt x="31969" y="11364"/>
                    <a:pt x="31802" y="11530"/>
                    <a:pt x="31802" y="11745"/>
                  </a:cubicBezTo>
                  <a:cubicBezTo>
                    <a:pt x="31802" y="11947"/>
                    <a:pt x="31969" y="12126"/>
                    <a:pt x="32183" y="12126"/>
                  </a:cubicBezTo>
                  <a:lnTo>
                    <a:pt x="35243" y="12126"/>
                  </a:lnTo>
                  <a:cubicBezTo>
                    <a:pt x="35458" y="12126"/>
                    <a:pt x="35624" y="11947"/>
                    <a:pt x="35624" y="11745"/>
                  </a:cubicBezTo>
                  <a:cubicBezTo>
                    <a:pt x="35624" y="11530"/>
                    <a:pt x="35458" y="11364"/>
                    <a:pt x="35243" y="11364"/>
                  </a:cubicBezTo>
                  <a:close/>
                  <a:moveTo>
                    <a:pt x="38303" y="11364"/>
                  </a:moveTo>
                  <a:cubicBezTo>
                    <a:pt x="38089" y="11364"/>
                    <a:pt x="37922" y="11530"/>
                    <a:pt x="37922" y="11745"/>
                  </a:cubicBezTo>
                  <a:cubicBezTo>
                    <a:pt x="37922" y="11947"/>
                    <a:pt x="38089" y="12126"/>
                    <a:pt x="38303" y="12126"/>
                  </a:cubicBezTo>
                  <a:lnTo>
                    <a:pt x="41363" y="12126"/>
                  </a:lnTo>
                  <a:cubicBezTo>
                    <a:pt x="41577" y="12126"/>
                    <a:pt x="41744" y="11947"/>
                    <a:pt x="41744" y="11745"/>
                  </a:cubicBezTo>
                  <a:cubicBezTo>
                    <a:pt x="41744" y="11530"/>
                    <a:pt x="41577" y="11364"/>
                    <a:pt x="41363" y="11364"/>
                  </a:cubicBezTo>
                  <a:close/>
                  <a:moveTo>
                    <a:pt x="44423" y="11364"/>
                  </a:moveTo>
                  <a:cubicBezTo>
                    <a:pt x="44209" y="11364"/>
                    <a:pt x="44042" y="11530"/>
                    <a:pt x="44042" y="11745"/>
                  </a:cubicBezTo>
                  <a:cubicBezTo>
                    <a:pt x="44042" y="11947"/>
                    <a:pt x="44209" y="12126"/>
                    <a:pt x="44423" y="12126"/>
                  </a:cubicBezTo>
                  <a:lnTo>
                    <a:pt x="47483" y="12126"/>
                  </a:lnTo>
                  <a:cubicBezTo>
                    <a:pt x="47697" y="12126"/>
                    <a:pt x="47864" y="11947"/>
                    <a:pt x="47864" y="11745"/>
                  </a:cubicBezTo>
                  <a:cubicBezTo>
                    <a:pt x="47864" y="11530"/>
                    <a:pt x="47685" y="11364"/>
                    <a:pt x="47483" y="11364"/>
                  </a:cubicBezTo>
                  <a:close/>
                  <a:moveTo>
                    <a:pt x="50543" y="11364"/>
                  </a:moveTo>
                  <a:cubicBezTo>
                    <a:pt x="50328" y="11364"/>
                    <a:pt x="50162" y="11530"/>
                    <a:pt x="50162" y="11745"/>
                  </a:cubicBezTo>
                  <a:cubicBezTo>
                    <a:pt x="50162" y="11947"/>
                    <a:pt x="50328" y="12126"/>
                    <a:pt x="50543" y="12126"/>
                  </a:cubicBezTo>
                  <a:lnTo>
                    <a:pt x="53603" y="12126"/>
                  </a:lnTo>
                  <a:cubicBezTo>
                    <a:pt x="53805" y="12126"/>
                    <a:pt x="53984" y="11947"/>
                    <a:pt x="53984" y="11745"/>
                  </a:cubicBezTo>
                  <a:cubicBezTo>
                    <a:pt x="53984" y="11530"/>
                    <a:pt x="53805" y="11364"/>
                    <a:pt x="53603" y="11364"/>
                  </a:cubicBezTo>
                  <a:close/>
                  <a:moveTo>
                    <a:pt x="56663" y="11364"/>
                  </a:moveTo>
                  <a:cubicBezTo>
                    <a:pt x="56448" y="11364"/>
                    <a:pt x="56282" y="11530"/>
                    <a:pt x="56282" y="11745"/>
                  </a:cubicBezTo>
                  <a:cubicBezTo>
                    <a:pt x="56282" y="11947"/>
                    <a:pt x="56448" y="12126"/>
                    <a:pt x="56663" y="12126"/>
                  </a:cubicBezTo>
                  <a:lnTo>
                    <a:pt x="59723" y="12126"/>
                  </a:lnTo>
                  <a:cubicBezTo>
                    <a:pt x="59925" y="12126"/>
                    <a:pt x="60104" y="11947"/>
                    <a:pt x="60104" y="11745"/>
                  </a:cubicBezTo>
                  <a:cubicBezTo>
                    <a:pt x="60104" y="11530"/>
                    <a:pt x="59925" y="11364"/>
                    <a:pt x="59723" y="11364"/>
                  </a:cubicBezTo>
                  <a:close/>
                  <a:moveTo>
                    <a:pt x="62782" y="11364"/>
                  </a:moveTo>
                  <a:cubicBezTo>
                    <a:pt x="62568" y="11364"/>
                    <a:pt x="62390" y="11530"/>
                    <a:pt x="62390" y="11745"/>
                  </a:cubicBezTo>
                  <a:cubicBezTo>
                    <a:pt x="62390" y="11947"/>
                    <a:pt x="62568" y="12126"/>
                    <a:pt x="62782" y="12126"/>
                  </a:cubicBezTo>
                  <a:lnTo>
                    <a:pt x="65842" y="12126"/>
                  </a:lnTo>
                  <a:cubicBezTo>
                    <a:pt x="66045" y="12126"/>
                    <a:pt x="66223" y="11947"/>
                    <a:pt x="66223" y="11745"/>
                  </a:cubicBezTo>
                  <a:cubicBezTo>
                    <a:pt x="66223" y="11530"/>
                    <a:pt x="66045" y="11364"/>
                    <a:pt x="65842" y="11364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458950" y="3171650"/>
              <a:ext cx="191125" cy="191425"/>
            </a:xfrm>
            <a:custGeom>
              <a:avLst/>
              <a:gdLst/>
              <a:ahLst/>
              <a:cxnLst/>
              <a:rect l="l" t="t" r="r" b="b"/>
              <a:pathLst>
                <a:path w="7645" h="7657" extrusionOk="0">
                  <a:moveTo>
                    <a:pt x="3822" y="1"/>
                  </a:moveTo>
                  <a:cubicBezTo>
                    <a:pt x="1715" y="1"/>
                    <a:pt x="0" y="1715"/>
                    <a:pt x="0" y="3835"/>
                  </a:cubicBezTo>
                  <a:cubicBezTo>
                    <a:pt x="0" y="5942"/>
                    <a:pt x="1715" y="7656"/>
                    <a:pt x="3822" y="7656"/>
                  </a:cubicBezTo>
                  <a:cubicBezTo>
                    <a:pt x="5930" y="7656"/>
                    <a:pt x="7644" y="5942"/>
                    <a:pt x="7644" y="3835"/>
                  </a:cubicBezTo>
                  <a:cubicBezTo>
                    <a:pt x="7644" y="1715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5169875" y="3354862"/>
              <a:ext cx="475375" cy="428050"/>
            </a:xfrm>
            <a:custGeom>
              <a:avLst/>
              <a:gdLst/>
              <a:ahLst/>
              <a:cxnLst/>
              <a:rect l="l" t="t" r="r" b="b"/>
              <a:pathLst>
                <a:path w="19015" h="17122" extrusionOk="0">
                  <a:moveTo>
                    <a:pt x="6525" y="0"/>
                  </a:moveTo>
                  <a:cubicBezTo>
                    <a:pt x="5311" y="0"/>
                    <a:pt x="4192" y="655"/>
                    <a:pt x="3584" y="1703"/>
                  </a:cubicBezTo>
                  <a:lnTo>
                    <a:pt x="608" y="6870"/>
                  </a:lnTo>
                  <a:cubicBezTo>
                    <a:pt x="1" y="7918"/>
                    <a:pt x="1" y="9204"/>
                    <a:pt x="608" y="10263"/>
                  </a:cubicBezTo>
                  <a:lnTo>
                    <a:pt x="3584" y="15431"/>
                  </a:lnTo>
                  <a:cubicBezTo>
                    <a:pt x="4192" y="16478"/>
                    <a:pt x="5311" y="17121"/>
                    <a:pt x="6525" y="17121"/>
                  </a:cubicBezTo>
                  <a:lnTo>
                    <a:pt x="12490" y="17121"/>
                  </a:lnTo>
                  <a:cubicBezTo>
                    <a:pt x="13705" y="17121"/>
                    <a:pt x="14824" y="16478"/>
                    <a:pt x="15431" y="15431"/>
                  </a:cubicBezTo>
                  <a:lnTo>
                    <a:pt x="18408" y="10263"/>
                  </a:lnTo>
                  <a:cubicBezTo>
                    <a:pt x="19015" y="9215"/>
                    <a:pt x="19015" y="7918"/>
                    <a:pt x="18408" y="6870"/>
                  </a:cubicBezTo>
                  <a:lnTo>
                    <a:pt x="15431" y="1703"/>
                  </a:lnTo>
                  <a:cubicBezTo>
                    <a:pt x="14824" y="655"/>
                    <a:pt x="13705" y="0"/>
                    <a:pt x="1249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837" name="Google Shape;837;p28"/>
            <p:cNvSpPr txBox="1"/>
            <p:nvPr/>
          </p:nvSpPr>
          <p:spPr>
            <a:xfrm>
              <a:off x="5797650" y="33014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8" name="Google Shape;838;p28"/>
          <p:cNvGrpSpPr/>
          <p:nvPr/>
        </p:nvGrpSpPr>
        <p:grpSpPr>
          <a:xfrm>
            <a:off x="3210313" y="2664150"/>
            <a:ext cx="4536150" cy="1881025"/>
            <a:chOff x="3146100" y="2664150"/>
            <a:chExt cx="4536150" cy="1881025"/>
          </a:xfrm>
        </p:grpSpPr>
        <p:sp>
          <p:nvSpPr>
            <p:cNvPr id="839" name="Google Shape;839;p28"/>
            <p:cNvSpPr/>
            <p:nvPr/>
          </p:nvSpPr>
          <p:spPr>
            <a:xfrm>
              <a:off x="3232125" y="2750175"/>
              <a:ext cx="2013075" cy="1546650"/>
            </a:xfrm>
            <a:custGeom>
              <a:avLst/>
              <a:gdLst/>
              <a:ahLst/>
              <a:cxnLst/>
              <a:rect l="l" t="t" r="r" b="b"/>
              <a:pathLst>
                <a:path w="80523" h="61866" extrusionOk="0">
                  <a:moveTo>
                    <a:pt x="382" y="1"/>
                  </a:moveTo>
                  <a:cubicBezTo>
                    <a:pt x="168" y="1"/>
                    <a:pt x="1" y="179"/>
                    <a:pt x="1" y="382"/>
                  </a:cubicBezTo>
                  <a:lnTo>
                    <a:pt x="1" y="3441"/>
                  </a:lnTo>
                  <a:cubicBezTo>
                    <a:pt x="1" y="3656"/>
                    <a:pt x="168" y="3822"/>
                    <a:pt x="382" y="3822"/>
                  </a:cubicBezTo>
                  <a:cubicBezTo>
                    <a:pt x="596" y="3822"/>
                    <a:pt x="763" y="3656"/>
                    <a:pt x="763" y="3441"/>
                  </a:cubicBezTo>
                  <a:lnTo>
                    <a:pt x="763" y="382"/>
                  </a:lnTo>
                  <a:cubicBezTo>
                    <a:pt x="763" y="179"/>
                    <a:pt x="596" y="1"/>
                    <a:pt x="382" y="1"/>
                  </a:cubicBezTo>
                  <a:close/>
                  <a:moveTo>
                    <a:pt x="382" y="6120"/>
                  </a:moveTo>
                  <a:cubicBezTo>
                    <a:pt x="168" y="6120"/>
                    <a:pt x="1" y="6287"/>
                    <a:pt x="1" y="6501"/>
                  </a:cubicBezTo>
                  <a:lnTo>
                    <a:pt x="1" y="9561"/>
                  </a:lnTo>
                  <a:cubicBezTo>
                    <a:pt x="1" y="9776"/>
                    <a:pt x="168" y="9942"/>
                    <a:pt x="382" y="9942"/>
                  </a:cubicBezTo>
                  <a:cubicBezTo>
                    <a:pt x="596" y="9942"/>
                    <a:pt x="763" y="9776"/>
                    <a:pt x="763" y="9561"/>
                  </a:cubicBezTo>
                  <a:lnTo>
                    <a:pt x="763" y="6501"/>
                  </a:lnTo>
                  <a:cubicBezTo>
                    <a:pt x="763" y="6287"/>
                    <a:pt x="596" y="6120"/>
                    <a:pt x="382" y="6120"/>
                  </a:cubicBezTo>
                  <a:close/>
                  <a:moveTo>
                    <a:pt x="382" y="12240"/>
                  </a:moveTo>
                  <a:cubicBezTo>
                    <a:pt x="168" y="12240"/>
                    <a:pt x="1" y="12407"/>
                    <a:pt x="1" y="12621"/>
                  </a:cubicBezTo>
                  <a:lnTo>
                    <a:pt x="1" y="15681"/>
                  </a:lnTo>
                  <a:cubicBezTo>
                    <a:pt x="1" y="15895"/>
                    <a:pt x="168" y="16062"/>
                    <a:pt x="382" y="16062"/>
                  </a:cubicBezTo>
                  <a:cubicBezTo>
                    <a:pt x="596" y="16062"/>
                    <a:pt x="763" y="15895"/>
                    <a:pt x="763" y="15681"/>
                  </a:cubicBezTo>
                  <a:lnTo>
                    <a:pt x="763" y="12621"/>
                  </a:lnTo>
                  <a:cubicBezTo>
                    <a:pt x="763" y="12407"/>
                    <a:pt x="596" y="12240"/>
                    <a:pt x="382" y="12240"/>
                  </a:cubicBezTo>
                  <a:close/>
                  <a:moveTo>
                    <a:pt x="382" y="18360"/>
                  </a:moveTo>
                  <a:cubicBezTo>
                    <a:pt x="168" y="18360"/>
                    <a:pt x="1" y="18527"/>
                    <a:pt x="1" y="18741"/>
                  </a:cubicBezTo>
                  <a:lnTo>
                    <a:pt x="1" y="21801"/>
                  </a:lnTo>
                  <a:cubicBezTo>
                    <a:pt x="1" y="22015"/>
                    <a:pt x="168" y="22182"/>
                    <a:pt x="382" y="22182"/>
                  </a:cubicBezTo>
                  <a:cubicBezTo>
                    <a:pt x="596" y="22182"/>
                    <a:pt x="763" y="22015"/>
                    <a:pt x="763" y="21801"/>
                  </a:cubicBezTo>
                  <a:lnTo>
                    <a:pt x="763" y="18741"/>
                  </a:lnTo>
                  <a:cubicBezTo>
                    <a:pt x="763" y="18527"/>
                    <a:pt x="596" y="18360"/>
                    <a:pt x="382" y="18360"/>
                  </a:cubicBezTo>
                  <a:close/>
                  <a:moveTo>
                    <a:pt x="382" y="24480"/>
                  </a:moveTo>
                  <a:cubicBezTo>
                    <a:pt x="168" y="24480"/>
                    <a:pt x="1" y="24646"/>
                    <a:pt x="1" y="24861"/>
                  </a:cubicBezTo>
                  <a:lnTo>
                    <a:pt x="1" y="27921"/>
                  </a:lnTo>
                  <a:cubicBezTo>
                    <a:pt x="1" y="28135"/>
                    <a:pt x="168" y="28302"/>
                    <a:pt x="382" y="28302"/>
                  </a:cubicBezTo>
                  <a:cubicBezTo>
                    <a:pt x="596" y="28302"/>
                    <a:pt x="763" y="28135"/>
                    <a:pt x="763" y="27921"/>
                  </a:cubicBezTo>
                  <a:lnTo>
                    <a:pt x="763" y="24861"/>
                  </a:lnTo>
                  <a:cubicBezTo>
                    <a:pt x="763" y="24646"/>
                    <a:pt x="596" y="24480"/>
                    <a:pt x="382" y="24480"/>
                  </a:cubicBezTo>
                  <a:close/>
                  <a:moveTo>
                    <a:pt x="382" y="30600"/>
                  </a:moveTo>
                  <a:cubicBezTo>
                    <a:pt x="168" y="30600"/>
                    <a:pt x="1" y="30766"/>
                    <a:pt x="1" y="30980"/>
                  </a:cubicBezTo>
                  <a:lnTo>
                    <a:pt x="1" y="34040"/>
                  </a:lnTo>
                  <a:cubicBezTo>
                    <a:pt x="1" y="34255"/>
                    <a:pt x="168" y="34421"/>
                    <a:pt x="382" y="34421"/>
                  </a:cubicBezTo>
                  <a:cubicBezTo>
                    <a:pt x="596" y="34421"/>
                    <a:pt x="763" y="34255"/>
                    <a:pt x="763" y="34040"/>
                  </a:cubicBezTo>
                  <a:lnTo>
                    <a:pt x="763" y="30980"/>
                  </a:lnTo>
                  <a:cubicBezTo>
                    <a:pt x="763" y="30766"/>
                    <a:pt x="596" y="30600"/>
                    <a:pt x="382" y="30600"/>
                  </a:cubicBezTo>
                  <a:close/>
                  <a:moveTo>
                    <a:pt x="382" y="36719"/>
                  </a:moveTo>
                  <a:cubicBezTo>
                    <a:pt x="168" y="36719"/>
                    <a:pt x="1" y="36886"/>
                    <a:pt x="1" y="37100"/>
                  </a:cubicBezTo>
                  <a:lnTo>
                    <a:pt x="1" y="40160"/>
                  </a:lnTo>
                  <a:cubicBezTo>
                    <a:pt x="1" y="40375"/>
                    <a:pt x="168" y="40541"/>
                    <a:pt x="382" y="40541"/>
                  </a:cubicBezTo>
                  <a:cubicBezTo>
                    <a:pt x="596" y="40541"/>
                    <a:pt x="763" y="40375"/>
                    <a:pt x="763" y="40160"/>
                  </a:cubicBezTo>
                  <a:lnTo>
                    <a:pt x="763" y="37100"/>
                  </a:lnTo>
                  <a:cubicBezTo>
                    <a:pt x="763" y="36886"/>
                    <a:pt x="596" y="36719"/>
                    <a:pt x="382" y="36719"/>
                  </a:cubicBezTo>
                  <a:close/>
                  <a:moveTo>
                    <a:pt x="382" y="42839"/>
                  </a:moveTo>
                  <a:cubicBezTo>
                    <a:pt x="168" y="42839"/>
                    <a:pt x="1" y="43006"/>
                    <a:pt x="1" y="43220"/>
                  </a:cubicBezTo>
                  <a:lnTo>
                    <a:pt x="1" y="46280"/>
                  </a:lnTo>
                  <a:cubicBezTo>
                    <a:pt x="1" y="46494"/>
                    <a:pt x="168" y="46661"/>
                    <a:pt x="382" y="46661"/>
                  </a:cubicBezTo>
                  <a:cubicBezTo>
                    <a:pt x="596" y="46661"/>
                    <a:pt x="763" y="46494"/>
                    <a:pt x="763" y="46280"/>
                  </a:cubicBezTo>
                  <a:lnTo>
                    <a:pt x="763" y="43220"/>
                  </a:lnTo>
                  <a:cubicBezTo>
                    <a:pt x="763" y="43006"/>
                    <a:pt x="596" y="42839"/>
                    <a:pt x="382" y="42839"/>
                  </a:cubicBezTo>
                  <a:close/>
                  <a:moveTo>
                    <a:pt x="382" y="48959"/>
                  </a:moveTo>
                  <a:cubicBezTo>
                    <a:pt x="168" y="48959"/>
                    <a:pt x="1" y="49126"/>
                    <a:pt x="1" y="49340"/>
                  </a:cubicBezTo>
                  <a:lnTo>
                    <a:pt x="1" y="52400"/>
                  </a:lnTo>
                  <a:cubicBezTo>
                    <a:pt x="1" y="52602"/>
                    <a:pt x="168" y="52781"/>
                    <a:pt x="382" y="52781"/>
                  </a:cubicBezTo>
                  <a:cubicBezTo>
                    <a:pt x="596" y="52781"/>
                    <a:pt x="763" y="52602"/>
                    <a:pt x="763" y="52400"/>
                  </a:cubicBezTo>
                  <a:lnTo>
                    <a:pt x="763" y="49340"/>
                  </a:lnTo>
                  <a:cubicBezTo>
                    <a:pt x="763" y="49126"/>
                    <a:pt x="596" y="48959"/>
                    <a:pt x="382" y="48959"/>
                  </a:cubicBezTo>
                  <a:close/>
                  <a:moveTo>
                    <a:pt x="382" y="55079"/>
                  </a:moveTo>
                  <a:cubicBezTo>
                    <a:pt x="168" y="55079"/>
                    <a:pt x="1" y="55245"/>
                    <a:pt x="1" y="55460"/>
                  </a:cubicBezTo>
                  <a:lnTo>
                    <a:pt x="1" y="58520"/>
                  </a:lnTo>
                  <a:cubicBezTo>
                    <a:pt x="1" y="58722"/>
                    <a:pt x="168" y="58901"/>
                    <a:pt x="382" y="58901"/>
                  </a:cubicBezTo>
                  <a:cubicBezTo>
                    <a:pt x="596" y="58901"/>
                    <a:pt x="763" y="58722"/>
                    <a:pt x="763" y="58520"/>
                  </a:cubicBezTo>
                  <a:lnTo>
                    <a:pt x="763" y="55460"/>
                  </a:lnTo>
                  <a:cubicBezTo>
                    <a:pt x="763" y="55245"/>
                    <a:pt x="596" y="55079"/>
                    <a:pt x="382" y="55079"/>
                  </a:cubicBezTo>
                  <a:close/>
                  <a:moveTo>
                    <a:pt x="477" y="61091"/>
                  </a:moveTo>
                  <a:cubicBezTo>
                    <a:pt x="263" y="61091"/>
                    <a:pt x="96" y="61270"/>
                    <a:pt x="96" y="61472"/>
                  </a:cubicBezTo>
                  <a:cubicBezTo>
                    <a:pt x="96" y="61687"/>
                    <a:pt x="263" y="61865"/>
                    <a:pt x="477" y="61865"/>
                  </a:cubicBezTo>
                  <a:lnTo>
                    <a:pt x="3537" y="61865"/>
                  </a:lnTo>
                  <a:cubicBezTo>
                    <a:pt x="3751" y="61865"/>
                    <a:pt x="3918" y="61687"/>
                    <a:pt x="3918" y="61472"/>
                  </a:cubicBezTo>
                  <a:cubicBezTo>
                    <a:pt x="3918" y="61270"/>
                    <a:pt x="3751" y="61091"/>
                    <a:pt x="3537" y="61091"/>
                  </a:cubicBezTo>
                  <a:close/>
                  <a:moveTo>
                    <a:pt x="6597" y="61091"/>
                  </a:moveTo>
                  <a:cubicBezTo>
                    <a:pt x="6383" y="61091"/>
                    <a:pt x="6216" y="61270"/>
                    <a:pt x="6216" y="61472"/>
                  </a:cubicBezTo>
                  <a:cubicBezTo>
                    <a:pt x="6216" y="61687"/>
                    <a:pt x="6383" y="61865"/>
                    <a:pt x="6597" y="61865"/>
                  </a:cubicBezTo>
                  <a:lnTo>
                    <a:pt x="9657" y="61865"/>
                  </a:lnTo>
                  <a:cubicBezTo>
                    <a:pt x="9871" y="61865"/>
                    <a:pt x="10038" y="61687"/>
                    <a:pt x="10038" y="61472"/>
                  </a:cubicBezTo>
                  <a:cubicBezTo>
                    <a:pt x="10038" y="61270"/>
                    <a:pt x="9871" y="61091"/>
                    <a:pt x="9657" y="61091"/>
                  </a:cubicBezTo>
                  <a:close/>
                  <a:moveTo>
                    <a:pt x="12717" y="61091"/>
                  </a:moveTo>
                  <a:cubicBezTo>
                    <a:pt x="12502" y="61091"/>
                    <a:pt x="12336" y="61270"/>
                    <a:pt x="12336" y="61472"/>
                  </a:cubicBezTo>
                  <a:cubicBezTo>
                    <a:pt x="12336" y="61687"/>
                    <a:pt x="12502" y="61865"/>
                    <a:pt x="12717" y="61865"/>
                  </a:cubicBezTo>
                  <a:lnTo>
                    <a:pt x="15777" y="61865"/>
                  </a:lnTo>
                  <a:cubicBezTo>
                    <a:pt x="15991" y="61865"/>
                    <a:pt x="16158" y="61687"/>
                    <a:pt x="16158" y="61472"/>
                  </a:cubicBezTo>
                  <a:cubicBezTo>
                    <a:pt x="16158" y="61270"/>
                    <a:pt x="15991" y="61091"/>
                    <a:pt x="15777" y="61091"/>
                  </a:cubicBezTo>
                  <a:close/>
                  <a:moveTo>
                    <a:pt x="18837" y="61091"/>
                  </a:moveTo>
                  <a:cubicBezTo>
                    <a:pt x="18622" y="61091"/>
                    <a:pt x="18456" y="61270"/>
                    <a:pt x="18456" y="61472"/>
                  </a:cubicBezTo>
                  <a:cubicBezTo>
                    <a:pt x="18456" y="61687"/>
                    <a:pt x="18622" y="61865"/>
                    <a:pt x="18837" y="61865"/>
                  </a:cubicBezTo>
                  <a:lnTo>
                    <a:pt x="21896" y="61865"/>
                  </a:lnTo>
                  <a:cubicBezTo>
                    <a:pt x="22111" y="61865"/>
                    <a:pt x="22277" y="61687"/>
                    <a:pt x="22277" y="61472"/>
                  </a:cubicBezTo>
                  <a:cubicBezTo>
                    <a:pt x="22277" y="61270"/>
                    <a:pt x="22111" y="61091"/>
                    <a:pt x="21896" y="61091"/>
                  </a:cubicBezTo>
                  <a:close/>
                  <a:moveTo>
                    <a:pt x="24956" y="61091"/>
                  </a:moveTo>
                  <a:cubicBezTo>
                    <a:pt x="24742" y="61091"/>
                    <a:pt x="24575" y="61270"/>
                    <a:pt x="24575" y="61472"/>
                  </a:cubicBezTo>
                  <a:cubicBezTo>
                    <a:pt x="24575" y="61687"/>
                    <a:pt x="24742" y="61865"/>
                    <a:pt x="24956" y="61865"/>
                  </a:cubicBezTo>
                  <a:lnTo>
                    <a:pt x="28016" y="61865"/>
                  </a:lnTo>
                  <a:cubicBezTo>
                    <a:pt x="28231" y="61865"/>
                    <a:pt x="28397" y="61687"/>
                    <a:pt x="28397" y="61472"/>
                  </a:cubicBezTo>
                  <a:cubicBezTo>
                    <a:pt x="28397" y="61270"/>
                    <a:pt x="28231" y="61091"/>
                    <a:pt x="28016" y="61091"/>
                  </a:cubicBezTo>
                  <a:close/>
                  <a:moveTo>
                    <a:pt x="31076" y="61091"/>
                  </a:moveTo>
                  <a:cubicBezTo>
                    <a:pt x="30862" y="61091"/>
                    <a:pt x="30695" y="61270"/>
                    <a:pt x="30695" y="61472"/>
                  </a:cubicBezTo>
                  <a:cubicBezTo>
                    <a:pt x="30695" y="61687"/>
                    <a:pt x="30862" y="61865"/>
                    <a:pt x="31076" y="61865"/>
                  </a:cubicBezTo>
                  <a:lnTo>
                    <a:pt x="34136" y="61865"/>
                  </a:lnTo>
                  <a:cubicBezTo>
                    <a:pt x="34350" y="61865"/>
                    <a:pt x="34517" y="61687"/>
                    <a:pt x="34517" y="61472"/>
                  </a:cubicBezTo>
                  <a:cubicBezTo>
                    <a:pt x="34517" y="61270"/>
                    <a:pt x="34350" y="61091"/>
                    <a:pt x="34136" y="61091"/>
                  </a:cubicBezTo>
                  <a:close/>
                  <a:moveTo>
                    <a:pt x="37196" y="61091"/>
                  </a:moveTo>
                  <a:cubicBezTo>
                    <a:pt x="36982" y="61091"/>
                    <a:pt x="36815" y="61270"/>
                    <a:pt x="36815" y="61472"/>
                  </a:cubicBezTo>
                  <a:cubicBezTo>
                    <a:pt x="36815" y="61687"/>
                    <a:pt x="36982" y="61865"/>
                    <a:pt x="37196" y="61865"/>
                  </a:cubicBezTo>
                  <a:lnTo>
                    <a:pt x="40256" y="61865"/>
                  </a:lnTo>
                  <a:cubicBezTo>
                    <a:pt x="40458" y="61865"/>
                    <a:pt x="40637" y="61687"/>
                    <a:pt x="40637" y="61472"/>
                  </a:cubicBezTo>
                  <a:cubicBezTo>
                    <a:pt x="40637" y="61270"/>
                    <a:pt x="40458" y="61091"/>
                    <a:pt x="40256" y="61091"/>
                  </a:cubicBezTo>
                  <a:close/>
                  <a:moveTo>
                    <a:pt x="43316" y="61091"/>
                  </a:moveTo>
                  <a:cubicBezTo>
                    <a:pt x="43101" y="61091"/>
                    <a:pt x="42935" y="61270"/>
                    <a:pt x="42935" y="61472"/>
                  </a:cubicBezTo>
                  <a:cubicBezTo>
                    <a:pt x="42935" y="61687"/>
                    <a:pt x="43101" y="61865"/>
                    <a:pt x="43316" y="61865"/>
                  </a:cubicBezTo>
                  <a:lnTo>
                    <a:pt x="46376" y="61865"/>
                  </a:lnTo>
                  <a:cubicBezTo>
                    <a:pt x="46578" y="61865"/>
                    <a:pt x="46757" y="61687"/>
                    <a:pt x="46757" y="61472"/>
                  </a:cubicBezTo>
                  <a:cubicBezTo>
                    <a:pt x="46757" y="61270"/>
                    <a:pt x="46578" y="61091"/>
                    <a:pt x="46376" y="61091"/>
                  </a:cubicBezTo>
                  <a:close/>
                  <a:moveTo>
                    <a:pt x="49436" y="61091"/>
                  </a:moveTo>
                  <a:cubicBezTo>
                    <a:pt x="49221" y="61091"/>
                    <a:pt x="49043" y="61270"/>
                    <a:pt x="49043" y="61472"/>
                  </a:cubicBezTo>
                  <a:cubicBezTo>
                    <a:pt x="49043" y="61687"/>
                    <a:pt x="49221" y="61865"/>
                    <a:pt x="49436" y="61865"/>
                  </a:cubicBezTo>
                  <a:lnTo>
                    <a:pt x="52496" y="61865"/>
                  </a:lnTo>
                  <a:cubicBezTo>
                    <a:pt x="52698" y="61865"/>
                    <a:pt x="52877" y="61687"/>
                    <a:pt x="52877" y="61472"/>
                  </a:cubicBezTo>
                  <a:cubicBezTo>
                    <a:pt x="52877" y="61270"/>
                    <a:pt x="52698" y="61091"/>
                    <a:pt x="52496" y="61091"/>
                  </a:cubicBezTo>
                  <a:close/>
                  <a:moveTo>
                    <a:pt x="55555" y="61091"/>
                  </a:moveTo>
                  <a:cubicBezTo>
                    <a:pt x="55341" y="61091"/>
                    <a:pt x="55163" y="61270"/>
                    <a:pt x="55163" y="61472"/>
                  </a:cubicBezTo>
                  <a:cubicBezTo>
                    <a:pt x="55163" y="61687"/>
                    <a:pt x="55341" y="61865"/>
                    <a:pt x="55555" y="61865"/>
                  </a:cubicBezTo>
                  <a:lnTo>
                    <a:pt x="58615" y="61865"/>
                  </a:lnTo>
                  <a:cubicBezTo>
                    <a:pt x="58818" y="61865"/>
                    <a:pt x="58996" y="61687"/>
                    <a:pt x="58996" y="61472"/>
                  </a:cubicBezTo>
                  <a:cubicBezTo>
                    <a:pt x="58996" y="61270"/>
                    <a:pt x="58818" y="61091"/>
                    <a:pt x="58615" y="61091"/>
                  </a:cubicBezTo>
                  <a:close/>
                  <a:moveTo>
                    <a:pt x="61663" y="61091"/>
                  </a:moveTo>
                  <a:cubicBezTo>
                    <a:pt x="61461" y="61091"/>
                    <a:pt x="61282" y="61270"/>
                    <a:pt x="61282" y="61472"/>
                  </a:cubicBezTo>
                  <a:cubicBezTo>
                    <a:pt x="61282" y="61687"/>
                    <a:pt x="61461" y="61865"/>
                    <a:pt x="61663" y="61865"/>
                  </a:cubicBezTo>
                  <a:lnTo>
                    <a:pt x="64723" y="61865"/>
                  </a:lnTo>
                  <a:cubicBezTo>
                    <a:pt x="64938" y="61865"/>
                    <a:pt x="65116" y="61687"/>
                    <a:pt x="65116" y="61472"/>
                  </a:cubicBezTo>
                  <a:cubicBezTo>
                    <a:pt x="65116" y="61270"/>
                    <a:pt x="64938" y="61091"/>
                    <a:pt x="64723" y="61091"/>
                  </a:cubicBezTo>
                  <a:close/>
                  <a:moveTo>
                    <a:pt x="67783" y="61091"/>
                  </a:moveTo>
                  <a:cubicBezTo>
                    <a:pt x="67581" y="61091"/>
                    <a:pt x="67402" y="61270"/>
                    <a:pt x="67402" y="61472"/>
                  </a:cubicBezTo>
                  <a:cubicBezTo>
                    <a:pt x="67402" y="61687"/>
                    <a:pt x="67581" y="61865"/>
                    <a:pt x="67783" y="61865"/>
                  </a:cubicBezTo>
                  <a:lnTo>
                    <a:pt x="70843" y="61865"/>
                  </a:lnTo>
                  <a:cubicBezTo>
                    <a:pt x="71057" y="61865"/>
                    <a:pt x="71224" y="61687"/>
                    <a:pt x="71224" y="61472"/>
                  </a:cubicBezTo>
                  <a:cubicBezTo>
                    <a:pt x="71224" y="61270"/>
                    <a:pt x="71057" y="61091"/>
                    <a:pt x="70843" y="61091"/>
                  </a:cubicBezTo>
                  <a:close/>
                  <a:moveTo>
                    <a:pt x="73903" y="61091"/>
                  </a:moveTo>
                  <a:cubicBezTo>
                    <a:pt x="73701" y="61091"/>
                    <a:pt x="73522" y="61270"/>
                    <a:pt x="73522" y="61472"/>
                  </a:cubicBezTo>
                  <a:cubicBezTo>
                    <a:pt x="73522" y="61687"/>
                    <a:pt x="73701" y="61865"/>
                    <a:pt x="73903" y="61865"/>
                  </a:cubicBezTo>
                  <a:lnTo>
                    <a:pt x="76963" y="61865"/>
                  </a:lnTo>
                  <a:cubicBezTo>
                    <a:pt x="77177" y="61865"/>
                    <a:pt x="77344" y="61687"/>
                    <a:pt x="77344" y="61472"/>
                  </a:cubicBezTo>
                  <a:cubicBezTo>
                    <a:pt x="77344" y="61270"/>
                    <a:pt x="77177" y="61091"/>
                    <a:pt x="76963" y="61091"/>
                  </a:cubicBezTo>
                  <a:close/>
                  <a:moveTo>
                    <a:pt x="80023" y="61091"/>
                  </a:moveTo>
                  <a:cubicBezTo>
                    <a:pt x="79820" y="61091"/>
                    <a:pt x="79642" y="61270"/>
                    <a:pt x="79642" y="61472"/>
                  </a:cubicBezTo>
                  <a:cubicBezTo>
                    <a:pt x="79642" y="61687"/>
                    <a:pt x="79820" y="61865"/>
                    <a:pt x="80023" y="61865"/>
                  </a:cubicBezTo>
                  <a:lnTo>
                    <a:pt x="80142" y="61865"/>
                  </a:lnTo>
                  <a:cubicBezTo>
                    <a:pt x="80356" y="61865"/>
                    <a:pt x="80523" y="61687"/>
                    <a:pt x="80523" y="61472"/>
                  </a:cubicBezTo>
                  <a:cubicBezTo>
                    <a:pt x="80523" y="61270"/>
                    <a:pt x="80356" y="61091"/>
                    <a:pt x="80142" y="6109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46100" y="2664150"/>
              <a:ext cx="191125" cy="191125"/>
            </a:xfrm>
            <a:custGeom>
              <a:avLst/>
              <a:gdLst/>
              <a:ahLst/>
              <a:cxnLst/>
              <a:rect l="l" t="t" r="r" b="b"/>
              <a:pathLst>
                <a:path w="7645" h="7645" extrusionOk="0">
                  <a:moveTo>
                    <a:pt x="3823" y="1"/>
                  </a:moveTo>
                  <a:cubicBezTo>
                    <a:pt x="1715" y="1"/>
                    <a:pt x="1" y="1715"/>
                    <a:pt x="1" y="3823"/>
                  </a:cubicBezTo>
                  <a:cubicBezTo>
                    <a:pt x="1" y="5942"/>
                    <a:pt x="1715" y="7644"/>
                    <a:pt x="3823" y="7644"/>
                  </a:cubicBezTo>
                  <a:cubicBezTo>
                    <a:pt x="5930" y="7644"/>
                    <a:pt x="7645" y="5942"/>
                    <a:pt x="7645" y="3823"/>
                  </a:cubicBezTo>
                  <a:cubicBezTo>
                    <a:pt x="7645" y="1715"/>
                    <a:pt x="5930" y="1"/>
                    <a:pt x="3823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5169875" y="4063850"/>
              <a:ext cx="475375" cy="427750"/>
            </a:xfrm>
            <a:custGeom>
              <a:avLst/>
              <a:gdLst/>
              <a:ahLst/>
              <a:cxnLst/>
              <a:rect l="l" t="t" r="r" b="b"/>
              <a:pathLst>
                <a:path w="19015" h="17110" extrusionOk="0">
                  <a:moveTo>
                    <a:pt x="6525" y="1"/>
                  </a:moveTo>
                  <a:cubicBezTo>
                    <a:pt x="5311" y="1"/>
                    <a:pt x="4192" y="644"/>
                    <a:pt x="3584" y="1691"/>
                  </a:cubicBezTo>
                  <a:lnTo>
                    <a:pt x="608" y="6859"/>
                  </a:lnTo>
                  <a:cubicBezTo>
                    <a:pt x="1" y="7906"/>
                    <a:pt x="1" y="9204"/>
                    <a:pt x="608" y="10252"/>
                  </a:cubicBezTo>
                  <a:lnTo>
                    <a:pt x="3584" y="15419"/>
                  </a:lnTo>
                  <a:cubicBezTo>
                    <a:pt x="4192" y="16467"/>
                    <a:pt x="5311" y="17110"/>
                    <a:pt x="6525" y="17110"/>
                  </a:cubicBezTo>
                  <a:lnTo>
                    <a:pt x="12490" y="17110"/>
                  </a:lnTo>
                  <a:cubicBezTo>
                    <a:pt x="13705" y="17110"/>
                    <a:pt x="14824" y="16467"/>
                    <a:pt x="15431" y="15419"/>
                  </a:cubicBezTo>
                  <a:lnTo>
                    <a:pt x="18408" y="10252"/>
                  </a:lnTo>
                  <a:cubicBezTo>
                    <a:pt x="19015" y="9204"/>
                    <a:pt x="19015" y="7906"/>
                    <a:pt x="18408" y="6859"/>
                  </a:cubicBezTo>
                  <a:lnTo>
                    <a:pt x="15431" y="1691"/>
                  </a:lnTo>
                  <a:cubicBezTo>
                    <a:pt x="14824" y="644"/>
                    <a:pt x="13705" y="1"/>
                    <a:pt x="1249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  <p:sp>
          <p:nvSpPr>
            <p:cNvPr id="842" name="Google Shape;842;p28"/>
            <p:cNvSpPr txBox="1"/>
            <p:nvPr/>
          </p:nvSpPr>
          <p:spPr>
            <a:xfrm>
              <a:off x="5797650" y="4010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3" name="Google Shape;843;p28"/>
          <p:cNvGrpSpPr/>
          <p:nvPr/>
        </p:nvGrpSpPr>
        <p:grpSpPr>
          <a:xfrm>
            <a:off x="3132638" y="1148050"/>
            <a:ext cx="4613825" cy="534900"/>
            <a:chOff x="3068425" y="1148050"/>
            <a:chExt cx="4613825" cy="534900"/>
          </a:xfrm>
        </p:grpSpPr>
        <p:sp>
          <p:nvSpPr>
            <p:cNvPr id="844" name="Google Shape;844;p28"/>
            <p:cNvSpPr/>
            <p:nvPr/>
          </p:nvSpPr>
          <p:spPr>
            <a:xfrm>
              <a:off x="5169875" y="1201475"/>
              <a:ext cx="475375" cy="428050"/>
            </a:xfrm>
            <a:custGeom>
              <a:avLst/>
              <a:gdLst/>
              <a:ahLst/>
              <a:cxnLst/>
              <a:rect l="l" t="t" r="r" b="b"/>
              <a:pathLst>
                <a:path w="19015" h="17122" extrusionOk="0">
                  <a:moveTo>
                    <a:pt x="6525" y="0"/>
                  </a:moveTo>
                  <a:cubicBezTo>
                    <a:pt x="5311" y="0"/>
                    <a:pt x="4192" y="655"/>
                    <a:pt x="3584" y="1703"/>
                  </a:cubicBezTo>
                  <a:lnTo>
                    <a:pt x="608" y="6870"/>
                  </a:lnTo>
                  <a:cubicBezTo>
                    <a:pt x="1" y="7918"/>
                    <a:pt x="1" y="9204"/>
                    <a:pt x="608" y="10252"/>
                  </a:cubicBezTo>
                  <a:lnTo>
                    <a:pt x="3584" y="15431"/>
                  </a:lnTo>
                  <a:cubicBezTo>
                    <a:pt x="4192" y="16479"/>
                    <a:pt x="5311" y="17122"/>
                    <a:pt x="6525" y="17122"/>
                  </a:cubicBezTo>
                  <a:lnTo>
                    <a:pt x="12490" y="17122"/>
                  </a:lnTo>
                  <a:cubicBezTo>
                    <a:pt x="13705" y="17122"/>
                    <a:pt x="14824" y="16479"/>
                    <a:pt x="15431" y="15431"/>
                  </a:cubicBezTo>
                  <a:lnTo>
                    <a:pt x="18408" y="10252"/>
                  </a:lnTo>
                  <a:cubicBezTo>
                    <a:pt x="19015" y="9204"/>
                    <a:pt x="19015" y="7918"/>
                    <a:pt x="18408" y="6870"/>
                  </a:cubicBezTo>
                  <a:lnTo>
                    <a:pt x="15431" y="1703"/>
                  </a:lnTo>
                  <a:cubicBezTo>
                    <a:pt x="14824" y="655"/>
                    <a:pt x="13705" y="0"/>
                    <a:pt x="1249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175275" y="1405950"/>
              <a:ext cx="2008025" cy="19075"/>
            </a:xfrm>
            <a:custGeom>
              <a:avLst/>
              <a:gdLst/>
              <a:ahLst/>
              <a:cxnLst/>
              <a:rect l="l" t="t" r="r" b="b"/>
              <a:pathLst>
                <a:path w="80321" h="763" extrusionOk="0">
                  <a:moveTo>
                    <a:pt x="382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lnTo>
                    <a:pt x="3442" y="763"/>
                  </a:lnTo>
                  <a:cubicBezTo>
                    <a:pt x="3656" y="763"/>
                    <a:pt x="3835" y="596"/>
                    <a:pt x="3835" y="382"/>
                  </a:cubicBezTo>
                  <a:cubicBezTo>
                    <a:pt x="3835" y="168"/>
                    <a:pt x="3656" y="1"/>
                    <a:pt x="3442" y="1"/>
                  </a:cubicBezTo>
                  <a:close/>
                  <a:moveTo>
                    <a:pt x="6502" y="1"/>
                  </a:moveTo>
                  <a:cubicBezTo>
                    <a:pt x="6299" y="1"/>
                    <a:pt x="6121" y="168"/>
                    <a:pt x="6121" y="382"/>
                  </a:cubicBezTo>
                  <a:cubicBezTo>
                    <a:pt x="6121" y="596"/>
                    <a:pt x="6299" y="763"/>
                    <a:pt x="6502" y="763"/>
                  </a:cubicBezTo>
                  <a:lnTo>
                    <a:pt x="9561" y="763"/>
                  </a:lnTo>
                  <a:cubicBezTo>
                    <a:pt x="9776" y="763"/>
                    <a:pt x="9942" y="596"/>
                    <a:pt x="9942" y="382"/>
                  </a:cubicBezTo>
                  <a:cubicBezTo>
                    <a:pt x="9942" y="168"/>
                    <a:pt x="9776" y="1"/>
                    <a:pt x="9561" y="1"/>
                  </a:cubicBezTo>
                  <a:close/>
                  <a:moveTo>
                    <a:pt x="12621" y="1"/>
                  </a:moveTo>
                  <a:cubicBezTo>
                    <a:pt x="12419" y="1"/>
                    <a:pt x="12240" y="168"/>
                    <a:pt x="12240" y="382"/>
                  </a:cubicBezTo>
                  <a:cubicBezTo>
                    <a:pt x="12240" y="596"/>
                    <a:pt x="12419" y="763"/>
                    <a:pt x="12621" y="763"/>
                  </a:cubicBezTo>
                  <a:lnTo>
                    <a:pt x="15681" y="763"/>
                  </a:lnTo>
                  <a:cubicBezTo>
                    <a:pt x="15896" y="763"/>
                    <a:pt x="16062" y="596"/>
                    <a:pt x="16062" y="382"/>
                  </a:cubicBezTo>
                  <a:cubicBezTo>
                    <a:pt x="16062" y="168"/>
                    <a:pt x="15896" y="1"/>
                    <a:pt x="15681" y="1"/>
                  </a:cubicBezTo>
                  <a:close/>
                  <a:moveTo>
                    <a:pt x="18741" y="1"/>
                  </a:moveTo>
                  <a:cubicBezTo>
                    <a:pt x="18527" y="1"/>
                    <a:pt x="18360" y="168"/>
                    <a:pt x="18360" y="382"/>
                  </a:cubicBezTo>
                  <a:cubicBezTo>
                    <a:pt x="18360" y="596"/>
                    <a:pt x="18527" y="763"/>
                    <a:pt x="18741" y="763"/>
                  </a:cubicBezTo>
                  <a:lnTo>
                    <a:pt x="21801" y="763"/>
                  </a:lnTo>
                  <a:cubicBezTo>
                    <a:pt x="22015" y="763"/>
                    <a:pt x="22182" y="596"/>
                    <a:pt x="22182" y="382"/>
                  </a:cubicBezTo>
                  <a:cubicBezTo>
                    <a:pt x="22182" y="168"/>
                    <a:pt x="22015" y="1"/>
                    <a:pt x="21801" y="1"/>
                  </a:cubicBezTo>
                  <a:close/>
                  <a:moveTo>
                    <a:pt x="24861" y="1"/>
                  </a:moveTo>
                  <a:cubicBezTo>
                    <a:pt x="24647" y="1"/>
                    <a:pt x="24480" y="168"/>
                    <a:pt x="24480" y="382"/>
                  </a:cubicBezTo>
                  <a:cubicBezTo>
                    <a:pt x="24480" y="596"/>
                    <a:pt x="24647" y="763"/>
                    <a:pt x="24861" y="763"/>
                  </a:cubicBezTo>
                  <a:lnTo>
                    <a:pt x="27921" y="763"/>
                  </a:lnTo>
                  <a:cubicBezTo>
                    <a:pt x="28135" y="763"/>
                    <a:pt x="28302" y="596"/>
                    <a:pt x="28302" y="382"/>
                  </a:cubicBezTo>
                  <a:cubicBezTo>
                    <a:pt x="28302" y="168"/>
                    <a:pt x="28135" y="1"/>
                    <a:pt x="27921" y="1"/>
                  </a:cubicBezTo>
                  <a:close/>
                  <a:moveTo>
                    <a:pt x="30981" y="1"/>
                  </a:moveTo>
                  <a:cubicBezTo>
                    <a:pt x="30767" y="1"/>
                    <a:pt x="30600" y="168"/>
                    <a:pt x="30600" y="382"/>
                  </a:cubicBezTo>
                  <a:cubicBezTo>
                    <a:pt x="30600" y="596"/>
                    <a:pt x="30767" y="763"/>
                    <a:pt x="30981" y="763"/>
                  </a:cubicBezTo>
                  <a:lnTo>
                    <a:pt x="34041" y="763"/>
                  </a:lnTo>
                  <a:cubicBezTo>
                    <a:pt x="34255" y="763"/>
                    <a:pt x="34422" y="596"/>
                    <a:pt x="34422" y="382"/>
                  </a:cubicBezTo>
                  <a:cubicBezTo>
                    <a:pt x="34422" y="168"/>
                    <a:pt x="34255" y="1"/>
                    <a:pt x="34041" y="1"/>
                  </a:cubicBezTo>
                  <a:close/>
                  <a:moveTo>
                    <a:pt x="37101" y="1"/>
                  </a:moveTo>
                  <a:cubicBezTo>
                    <a:pt x="36886" y="1"/>
                    <a:pt x="36720" y="168"/>
                    <a:pt x="36720" y="382"/>
                  </a:cubicBezTo>
                  <a:cubicBezTo>
                    <a:pt x="36720" y="596"/>
                    <a:pt x="36886" y="763"/>
                    <a:pt x="37101" y="763"/>
                  </a:cubicBezTo>
                  <a:lnTo>
                    <a:pt x="40161" y="763"/>
                  </a:lnTo>
                  <a:cubicBezTo>
                    <a:pt x="40375" y="763"/>
                    <a:pt x="40542" y="596"/>
                    <a:pt x="40542" y="382"/>
                  </a:cubicBezTo>
                  <a:cubicBezTo>
                    <a:pt x="40542" y="168"/>
                    <a:pt x="40375" y="1"/>
                    <a:pt x="40161" y="1"/>
                  </a:cubicBezTo>
                  <a:close/>
                  <a:moveTo>
                    <a:pt x="43220" y="1"/>
                  </a:moveTo>
                  <a:cubicBezTo>
                    <a:pt x="43006" y="1"/>
                    <a:pt x="42839" y="168"/>
                    <a:pt x="42839" y="382"/>
                  </a:cubicBezTo>
                  <a:cubicBezTo>
                    <a:pt x="42839" y="596"/>
                    <a:pt x="43006" y="763"/>
                    <a:pt x="43220" y="763"/>
                  </a:cubicBezTo>
                  <a:lnTo>
                    <a:pt x="46280" y="763"/>
                  </a:lnTo>
                  <a:cubicBezTo>
                    <a:pt x="46495" y="763"/>
                    <a:pt x="46661" y="596"/>
                    <a:pt x="46661" y="382"/>
                  </a:cubicBezTo>
                  <a:cubicBezTo>
                    <a:pt x="46661" y="168"/>
                    <a:pt x="46495" y="1"/>
                    <a:pt x="46280" y="1"/>
                  </a:cubicBezTo>
                  <a:close/>
                  <a:moveTo>
                    <a:pt x="49340" y="1"/>
                  </a:moveTo>
                  <a:cubicBezTo>
                    <a:pt x="49126" y="1"/>
                    <a:pt x="48959" y="168"/>
                    <a:pt x="48959" y="382"/>
                  </a:cubicBezTo>
                  <a:cubicBezTo>
                    <a:pt x="48959" y="596"/>
                    <a:pt x="49126" y="763"/>
                    <a:pt x="49340" y="763"/>
                  </a:cubicBezTo>
                  <a:lnTo>
                    <a:pt x="52400" y="763"/>
                  </a:lnTo>
                  <a:cubicBezTo>
                    <a:pt x="52614" y="763"/>
                    <a:pt x="52781" y="596"/>
                    <a:pt x="52781" y="382"/>
                  </a:cubicBezTo>
                  <a:cubicBezTo>
                    <a:pt x="52781" y="168"/>
                    <a:pt x="52614" y="1"/>
                    <a:pt x="52400" y="1"/>
                  </a:cubicBezTo>
                  <a:close/>
                  <a:moveTo>
                    <a:pt x="55460" y="1"/>
                  </a:moveTo>
                  <a:cubicBezTo>
                    <a:pt x="55246" y="1"/>
                    <a:pt x="55079" y="168"/>
                    <a:pt x="55079" y="382"/>
                  </a:cubicBezTo>
                  <a:cubicBezTo>
                    <a:pt x="55079" y="596"/>
                    <a:pt x="55246" y="763"/>
                    <a:pt x="55460" y="763"/>
                  </a:cubicBezTo>
                  <a:lnTo>
                    <a:pt x="58520" y="763"/>
                  </a:lnTo>
                  <a:cubicBezTo>
                    <a:pt x="58734" y="763"/>
                    <a:pt x="58901" y="596"/>
                    <a:pt x="58901" y="382"/>
                  </a:cubicBezTo>
                  <a:cubicBezTo>
                    <a:pt x="58901" y="168"/>
                    <a:pt x="58734" y="1"/>
                    <a:pt x="58520" y="1"/>
                  </a:cubicBezTo>
                  <a:close/>
                  <a:moveTo>
                    <a:pt x="61580" y="1"/>
                  </a:moveTo>
                  <a:cubicBezTo>
                    <a:pt x="61366" y="1"/>
                    <a:pt x="61199" y="168"/>
                    <a:pt x="61199" y="382"/>
                  </a:cubicBezTo>
                  <a:cubicBezTo>
                    <a:pt x="61199" y="596"/>
                    <a:pt x="61366" y="763"/>
                    <a:pt x="61580" y="763"/>
                  </a:cubicBezTo>
                  <a:lnTo>
                    <a:pt x="64640" y="763"/>
                  </a:lnTo>
                  <a:cubicBezTo>
                    <a:pt x="64842" y="763"/>
                    <a:pt x="65021" y="596"/>
                    <a:pt x="65021" y="382"/>
                  </a:cubicBezTo>
                  <a:cubicBezTo>
                    <a:pt x="65021" y="168"/>
                    <a:pt x="64842" y="1"/>
                    <a:pt x="64640" y="1"/>
                  </a:cubicBezTo>
                  <a:close/>
                  <a:moveTo>
                    <a:pt x="67700" y="1"/>
                  </a:moveTo>
                  <a:cubicBezTo>
                    <a:pt x="67485" y="1"/>
                    <a:pt x="67319" y="168"/>
                    <a:pt x="67319" y="382"/>
                  </a:cubicBezTo>
                  <a:cubicBezTo>
                    <a:pt x="67319" y="596"/>
                    <a:pt x="67485" y="763"/>
                    <a:pt x="67700" y="763"/>
                  </a:cubicBezTo>
                  <a:lnTo>
                    <a:pt x="70760" y="763"/>
                  </a:lnTo>
                  <a:cubicBezTo>
                    <a:pt x="70962" y="763"/>
                    <a:pt x="71141" y="596"/>
                    <a:pt x="71141" y="382"/>
                  </a:cubicBezTo>
                  <a:cubicBezTo>
                    <a:pt x="71141" y="168"/>
                    <a:pt x="70962" y="1"/>
                    <a:pt x="70760" y="1"/>
                  </a:cubicBezTo>
                  <a:close/>
                  <a:moveTo>
                    <a:pt x="73820" y="1"/>
                  </a:moveTo>
                  <a:cubicBezTo>
                    <a:pt x="73605" y="1"/>
                    <a:pt x="73427" y="168"/>
                    <a:pt x="73427" y="382"/>
                  </a:cubicBezTo>
                  <a:cubicBezTo>
                    <a:pt x="73427" y="596"/>
                    <a:pt x="73605" y="763"/>
                    <a:pt x="73820" y="763"/>
                  </a:cubicBezTo>
                  <a:lnTo>
                    <a:pt x="76879" y="763"/>
                  </a:lnTo>
                  <a:cubicBezTo>
                    <a:pt x="77082" y="763"/>
                    <a:pt x="77260" y="596"/>
                    <a:pt x="77260" y="382"/>
                  </a:cubicBezTo>
                  <a:cubicBezTo>
                    <a:pt x="77260" y="168"/>
                    <a:pt x="77082" y="1"/>
                    <a:pt x="76879" y="1"/>
                  </a:cubicBezTo>
                  <a:close/>
                  <a:moveTo>
                    <a:pt x="79939" y="1"/>
                  </a:moveTo>
                  <a:cubicBezTo>
                    <a:pt x="79725" y="1"/>
                    <a:pt x="79546" y="168"/>
                    <a:pt x="79546" y="382"/>
                  </a:cubicBezTo>
                  <a:cubicBezTo>
                    <a:pt x="79546" y="596"/>
                    <a:pt x="79725" y="763"/>
                    <a:pt x="79939" y="763"/>
                  </a:cubicBezTo>
                  <a:cubicBezTo>
                    <a:pt x="80142" y="763"/>
                    <a:pt x="80320" y="596"/>
                    <a:pt x="80320" y="382"/>
                  </a:cubicBezTo>
                  <a:cubicBezTo>
                    <a:pt x="80320" y="168"/>
                    <a:pt x="80142" y="1"/>
                    <a:pt x="79939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068425" y="1319950"/>
              <a:ext cx="191125" cy="191100"/>
            </a:xfrm>
            <a:custGeom>
              <a:avLst/>
              <a:gdLst/>
              <a:ahLst/>
              <a:cxnLst/>
              <a:rect l="l" t="t" r="r" b="b"/>
              <a:pathLst>
                <a:path w="7645" h="7644" extrusionOk="0">
                  <a:moveTo>
                    <a:pt x="3822" y="0"/>
                  </a:moveTo>
                  <a:cubicBezTo>
                    <a:pt x="1703" y="0"/>
                    <a:pt x="0" y="1715"/>
                    <a:pt x="0" y="3822"/>
                  </a:cubicBezTo>
                  <a:cubicBezTo>
                    <a:pt x="0" y="5929"/>
                    <a:pt x="1703" y="7644"/>
                    <a:pt x="3822" y="7644"/>
                  </a:cubicBezTo>
                  <a:cubicBezTo>
                    <a:pt x="5930" y="7644"/>
                    <a:pt x="7644" y="5929"/>
                    <a:pt x="7644" y="3822"/>
                  </a:cubicBezTo>
                  <a:cubicBezTo>
                    <a:pt x="7644" y="1715"/>
                    <a:pt x="5930" y="0"/>
                    <a:pt x="3822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 txBox="1"/>
            <p:nvPr/>
          </p:nvSpPr>
          <p:spPr>
            <a:xfrm>
              <a:off x="5797650" y="11480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8" name="Google Shape;848;p28"/>
          <p:cNvGrpSpPr/>
          <p:nvPr/>
        </p:nvGrpSpPr>
        <p:grpSpPr>
          <a:xfrm>
            <a:off x="4214313" y="1883862"/>
            <a:ext cx="3532150" cy="534900"/>
            <a:chOff x="4150100" y="1883862"/>
            <a:chExt cx="3532150" cy="534900"/>
          </a:xfrm>
        </p:grpSpPr>
        <p:sp>
          <p:nvSpPr>
            <p:cNvPr id="849" name="Google Shape;849;p28"/>
            <p:cNvSpPr/>
            <p:nvPr/>
          </p:nvSpPr>
          <p:spPr>
            <a:xfrm>
              <a:off x="4242975" y="2141775"/>
              <a:ext cx="1013250" cy="19075"/>
            </a:xfrm>
            <a:custGeom>
              <a:avLst/>
              <a:gdLst/>
              <a:ahLst/>
              <a:cxnLst/>
              <a:rect l="l" t="t" r="r" b="b"/>
              <a:pathLst>
                <a:path w="40530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62"/>
                    <a:pt x="381" y="762"/>
                  </a:cubicBezTo>
                  <a:lnTo>
                    <a:pt x="3441" y="762"/>
                  </a:lnTo>
                  <a:cubicBezTo>
                    <a:pt x="3644" y="762"/>
                    <a:pt x="3822" y="595"/>
                    <a:pt x="3822" y="381"/>
                  </a:cubicBezTo>
                  <a:cubicBezTo>
                    <a:pt x="3822" y="167"/>
                    <a:pt x="3644" y="0"/>
                    <a:pt x="3441" y="0"/>
                  </a:cubicBezTo>
                  <a:close/>
                  <a:moveTo>
                    <a:pt x="6501" y="0"/>
                  </a:moveTo>
                  <a:cubicBezTo>
                    <a:pt x="6287" y="0"/>
                    <a:pt x="6120" y="167"/>
                    <a:pt x="6120" y="381"/>
                  </a:cubicBezTo>
                  <a:cubicBezTo>
                    <a:pt x="6120" y="595"/>
                    <a:pt x="6287" y="762"/>
                    <a:pt x="6501" y="762"/>
                  </a:cubicBezTo>
                  <a:lnTo>
                    <a:pt x="9561" y="762"/>
                  </a:lnTo>
                  <a:cubicBezTo>
                    <a:pt x="9764" y="762"/>
                    <a:pt x="9942" y="595"/>
                    <a:pt x="9942" y="381"/>
                  </a:cubicBezTo>
                  <a:cubicBezTo>
                    <a:pt x="9942" y="167"/>
                    <a:pt x="9764" y="0"/>
                    <a:pt x="9561" y="0"/>
                  </a:cubicBezTo>
                  <a:close/>
                  <a:moveTo>
                    <a:pt x="12621" y="0"/>
                  </a:moveTo>
                  <a:cubicBezTo>
                    <a:pt x="12407" y="0"/>
                    <a:pt x="12240" y="167"/>
                    <a:pt x="12240" y="381"/>
                  </a:cubicBezTo>
                  <a:cubicBezTo>
                    <a:pt x="12240" y="595"/>
                    <a:pt x="12407" y="762"/>
                    <a:pt x="12621" y="762"/>
                  </a:cubicBezTo>
                  <a:lnTo>
                    <a:pt x="15681" y="762"/>
                  </a:lnTo>
                  <a:cubicBezTo>
                    <a:pt x="15883" y="762"/>
                    <a:pt x="16062" y="595"/>
                    <a:pt x="16062" y="381"/>
                  </a:cubicBezTo>
                  <a:cubicBezTo>
                    <a:pt x="16062" y="167"/>
                    <a:pt x="15883" y="0"/>
                    <a:pt x="15681" y="0"/>
                  </a:cubicBezTo>
                  <a:close/>
                  <a:moveTo>
                    <a:pt x="18741" y="0"/>
                  </a:moveTo>
                  <a:cubicBezTo>
                    <a:pt x="18527" y="0"/>
                    <a:pt x="18348" y="167"/>
                    <a:pt x="18348" y="381"/>
                  </a:cubicBezTo>
                  <a:cubicBezTo>
                    <a:pt x="18348" y="595"/>
                    <a:pt x="18527" y="762"/>
                    <a:pt x="18741" y="762"/>
                  </a:cubicBezTo>
                  <a:lnTo>
                    <a:pt x="21801" y="762"/>
                  </a:lnTo>
                  <a:cubicBezTo>
                    <a:pt x="22003" y="762"/>
                    <a:pt x="22182" y="595"/>
                    <a:pt x="22182" y="381"/>
                  </a:cubicBezTo>
                  <a:cubicBezTo>
                    <a:pt x="22182" y="167"/>
                    <a:pt x="22003" y="0"/>
                    <a:pt x="21801" y="0"/>
                  </a:cubicBezTo>
                  <a:close/>
                  <a:moveTo>
                    <a:pt x="24861" y="0"/>
                  </a:moveTo>
                  <a:cubicBezTo>
                    <a:pt x="24646" y="0"/>
                    <a:pt x="24468" y="167"/>
                    <a:pt x="24468" y="381"/>
                  </a:cubicBezTo>
                  <a:cubicBezTo>
                    <a:pt x="24468" y="595"/>
                    <a:pt x="24646" y="762"/>
                    <a:pt x="24861" y="762"/>
                  </a:cubicBezTo>
                  <a:lnTo>
                    <a:pt x="27909" y="762"/>
                  </a:lnTo>
                  <a:cubicBezTo>
                    <a:pt x="28123" y="762"/>
                    <a:pt x="28302" y="595"/>
                    <a:pt x="28302" y="381"/>
                  </a:cubicBezTo>
                  <a:cubicBezTo>
                    <a:pt x="28302" y="167"/>
                    <a:pt x="28123" y="0"/>
                    <a:pt x="27909" y="0"/>
                  </a:cubicBezTo>
                  <a:close/>
                  <a:moveTo>
                    <a:pt x="30969" y="0"/>
                  </a:moveTo>
                  <a:cubicBezTo>
                    <a:pt x="30766" y="0"/>
                    <a:pt x="30588" y="167"/>
                    <a:pt x="30588" y="381"/>
                  </a:cubicBezTo>
                  <a:cubicBezTo>
                    <a:pt x="30588" y="595"/>
                    <a:pt x="30766" y="762"/>
                    <a:pt x="30969" y="762"/>
                  </a:cubicBezTo>
                  <a:lnTo>
                    <a:pt x="34029" y="762"/>
                  </a:lnTo>
                  <a:cubicBezTo>
                    <a:pt x="34243" y="762"/>
                    <a:pt x="34421" y="595"/>
                    <a:pt x="34421" y="381"/>
                  </a:cubicBezTo>
                  <a:cubicBezTo>
                    <a:pt x="34421" y="167"/>
                    <a:pt x="34243" y="0"/>
                    <a:pt x="34029" y="0"/>
                  </a:cubicBezTo>
                  <a:close/>
                  <a:moveTo>
                    <a:pt x="37088" y="0"/>
                  </a:moveTo>
                  <a:cubicBezTo>
                    <a:pt x="36886" y="0"/>
                    <a:pt x="36707" y="167"/>
                    <a:pt x="36707" y="381"/>
                  </a:cubicBezTo>
                  <a:cubicBezTo>
                    <a:pt x="36707" y="595"/>
                    <a:pt x="36886" y="762"/>
                    <a:pt x="37088" y="762"/>
                  </a:cubicBezTo>
                  <a:lnTo>
                    <a:pt x="40148" y="762"/>
                  </a:lnTo>
                  <a:cubicBezTo>
                    <a:pt x="40363" y="762"/>
                    <a:pt x="40529" y="595"/>
                    <a:pt x="40529" y="381"/>
                  </a:cubicBezTo>
                  <a:cubicBezTo>
                    <a:pt x="40529" y="167"/>
                    <a:pt x="40363" y="0"/>
                    <a:pt x="40148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150100" y="2055750"/>
              <a:ext cx="191425" cy="191125"/>
            </a:xfrm>
            <a:custGeom>
              <a:avLst/>
              <a:gdLst/>
              <a:ahLst/>
              <a:cxnLst/>
              <a:rect l="l" t="t" r="r" b="b"/>
              <a:pathLst>
                <a:path w="7657" h="7645" extrusionOk="0">
                  <a:moveTo>
                    <a:pt x="3835" y="0"/>
                  </a:moveTo>
                  <a:cubicBezTo>
                    <a:pt x="1715" y="0"/>
                    <a:pt x="1" y="1703"/>
                    <a:pt x="1" y="3822"/>
                  </a:cubicBezTo>
                  <a:cubicBezTo>
                    <a:pt x="1" y="5930"/>
                    <a:pt x="1715" y="7644"/>
                    <a:pt x="3835" y="7644"/>
                  </a:cubicBezTo>
                  <a:cubicBezTo>
                    <a:pt x="5942" y="7644"/>
                    <a:pt x="7656" y="5930"/>
                    <a:pt x="7656" y="3822"/>
                  </a:cubicBezTo>
                  <a:cubicBezTo>
                    <a:pt x="7656" y="1703"/>
                    <a:pt x="5942" y="0"/>
                    <a:pt x="3835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5169875" y="1937275"/>
              <a:ext cx="475375" cy="428050"/>
            </a:xfrm>
            <a:custGeom>
              <a:avLst/>
              <a:gdLst/>
              <a:ahLst/>
              <a:cxnLst/>
              <a:rect l="l" t="t" r="r" b="b"/>
              <a:pathLst>
                <a:path w="19015" h="17122" extrusionOk="0">
                  <a:moveTo>
                    <a:pt x="6525" y="1"/>
                  </a:moveTo>
                  <a:cubicBezTo>
                    <a:pt x="5311" y="1"/>
                    <a:pt x="4192" y="644"/>
                    <a:pt x="3584" y="1691"/>
                  </a:cubicBezTo>
                  <a:lnTo>
                    <a:pt x="608" y="6859"/>
                  </a:lnTo>
                  <a:cubicBezTo>
                    <a:pt x="1" y="7906"/>
                    <a:pt x="1" y="9204"/>
                    <a:pt x="608" y="10252"/>
                  </a:cubicBezTo>
                  <a:lnTo>
                    <a:pt x="3584" y="15419"/>
                  </a:lnTo>
                  <a:cubicBezTo>
                    <a:pt x="4192" y="16467"/>
                    <a:pt x="5311" y="17122"/>
                    <a:pt x="6525" y="17122"/>
                  </a:cubicBezTo>
                  <a:lnTo>
                    <a:pt x="12490" y="17122"/>
                  </a:lnTo>
                  <a:cubicBezTo>
                    <a:pt x="13705" y="17122"/>
                    <a:pt x="14824" y="16467"/>
                    <a:pt x="15431" y="15419"/>
                  </a:cubicBezTo>
                  <a:lnTo>
                    <a:pt x="18408" y="10252"/>
                  </a:lnTo>
                  <a:cubicBezTo>
                    <a:pt x="19015" y="9204"/>
                    <a:pt x="19015" y="7918"/>
                    <a:pt x="18408" y="6859"/>
                  </a:cubicBezTo>
                  <a:lnTo>
                    <a:pt x="15431" y="1691"/>
                  </a:lnTo>
                  <a:cubicBezTo>
                    <a:pt x="14824" y="644"/>
                    <a:pt x="13705" y="1"/>
                    <a:pt x="1249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852" name="Google Shape;852;p28"/>
            <p:cNvSpPr txBox="1"/>
            <p:nvPr/>
          </p:nvSpPr>
          <p:spPr>
            <a:xfrm>
              <a:off x="5797650" y="18838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858" name="Google Shape;858;p29"/>
          <p:cNvGrpSpPr/>
          <p:nvPr/>
        </p:nvGrpSpPr>
        <p:grpSpPr>
          <a:xfrm>
            <a:off x="3191975" y="1461002"/>
            <a:ext cx="2760065" cy="2709780"/>
            <a:chOff x="3191975" y="1461002"/>
            <a:chExt cx="2760065" cy="2709780"/>
          </a:xfrm>
        </p:grpSpPr>
        <p:sp>
          <p:nvSpPr>
            <p:cNvPr id="859" name="Google Shape;859;p29"/>
            <p:cNvSpPr/>
            <p:nvPr/>
          </p:nvSpPr>
          <p:spPr>
            <a:xfrm>
              <a:off x="3375170" y="1647898"/>
              <a:ext cx="2469636" cy="2472531"/>
            </a:xfrm>
            <a:custGeom>
              <a:avLst/>
              <a:gdLst/>
              <a:ahLst/>
              <a:cxnLst/>
              <a:rect l="l" t="t" r="r" b="b"/>
              <a:pathLst>
                <a:path w="147507" h="147702" extrusionOk="0">
                  <a:moveTo>
                    <a:pt x="66228" y="0"/>
                  </a:moveTo>
                  <a:cubicBezTo>
                    <a:pt x="65951" y="0"/>
                    <a:pt x="65667" y="9"/>
                    <a:pt x="65389" y="17"/>
                  </a:cubicBezTo>
                  <a:cubicBezTo>
                    <a:pt x="65270" y="17"/>
                    <a:pt x="65175" y="112"/>
                    <a:pt x="65175" y="231"/>
                  </a:cubicBezTo>
                  <a:cubicBezTo>
                    <a:pt x="65175" y="350"/>
                    <a:pt x="65270" y="446"/>
                    <a:pt x="65389" y="446"/>
                  </a:cubicBezTo>
                  <a:cubicBezTo>
                    <a:pt x="65782" y="434"/>
                    <a:pt x="66175" y="434"/>
                    <a:pt x="66568" y="434"/>
                  </a:cubicBezTo>
                  <a:lnTo>
                    <a:pt x="67128" y="434"/>
                  </a:lnTo>
                  <a:cubicBezTo>
                    <a:pt x="67134" y="434"/>
                    <a:pt x="67140" y="435"/>
                    <a:pt x="67146" y="435"/>
                  </a:cubicBezTo>
                  <a:cubicBezTo>
                    <a:pt x="67256" y="435"/>
                    <a:pt x="67342" y="332"/>
                    <a:pt x="67342" y="219"/>
                  </a:cubicBezTo>
                  <a:cubicBezTo>
                    <a:pt x="67354" y="100"/>
                    <a:pt x="67247" y="5"/>
                    <a:pt x="67128" y="5"/>
                  </a:cubicBezTo>
                  <a:lnTo>
                    <a:pt x="66568" y="5"/>
                  </a:lnTo>
                  <a:cubicBezTo>
                    <a:pt x="66456" y="2"/>
                    <a:pt x="66343" y="0"/>
                    <a:pt x="66228" y="0"/>
                  </a:cubicBezTo>
                  <a:close/>
                  <a:moveTo>
                    <a:pt x="68858" y="52"/>
                  </a:moveTo>
                  <a:cubicBezTo>
                    <a:pt x="68747" y="52"/>
                    <a:pt x="68652" y="143"/>
                    <a:pt x="68652" y="255"/>
                  </a:cubicBezTo>
                  <a:cubicBezTo>
                    <a:pt x="68652" y="374"/>
                    <a:pt x="68735" y="481"/>
                    <a:pt x="68854" y="481"/>
                  </a:cubicBezTo>
                  <a:cubicBezTo>
                    <a:pt x="69437" y="505"/>
                    <a:pt x="70021" y="541"/>
                    <a:pt x="70592" y="577"/>
                  </a:cubicBezTo>
                  <a:cubicBezTo>
                    <a:pt x="70592" y="577"/>
                    <a:pt x="70604" y="589"/>
                    <a:pt x="70604" y="589"/>
                  </a:cubicBezTo>
                  <a:cubicBezTo>
                    <a:pt x="70723" y="589"/>
                    <a:pt x="70819" y="493"/>
                    <a:pt x="70819" y="386"/>
                  </a:cubicBezTo>
                  <a:cubicBezTo>
                    <a:pt x="70830" y="267"/>
                    <a:pt x="70747" y="160"/>
                    <a:pt x="70616" y="148"/>
                  </a:cubicBezTo>
                  <a:cubicBezTo>
                    <a:pt x="70045" y="112"/>
                    <a:pt x="69461" y="77"/>
                    <a:pt x="68878" y="53"/>
                  </a:cubicBezTo>
                  <a:cubicBezTo>
                    <a:pt x="68871" y="52"/>
                    <a:pt x="68864" y="52"/>
                    <a:pt x="68858" y="52"/>
                  </a:cubicBezTo>
                  <a:close/>
                  <a:moveTo>
                    <a:pt x="63639" y="65"/>
                  </a:moveTo>
                  <a:cubicBezTo>
                    <a:pt x="63068" y="88"/>
                    <a:pt x="62484" y="124"/>
                    <a:pt x="61901" y="160"/>
                  </a:cubicBezTo>
                  <a:cubicBezTo>
                    <a:pt x="61782" y="172"/>
                    <a:pt x="61686" y="279"/>
                    <a:pt x="61698" y="398"/>
                  </a:cubicBezTo>
                  <a:cubicBezTo>
                    <a:pt x="61710" y="505"/>
                    <a:pt x="61806" y="600"/>
                    <a:pt x="61913" y="600"/>
                  </a:cubicBezTo>
                  <a:lnTo>
                    <a:pt x="61936" y="600"/>
                  </a:lnTo>
                  <a:cubicBezTo>
                    <a:pt x="62508" y="553"/>
                    <a:pt x="63091" y="529"/>
                    <a:pt x="63663" y="493"/>
                  </a:cubicBezTo>
                  <a:cubicBezTo>
                    <a:pt x="63782" y="493"/>
                    <a:pt x="63877" y="386"/>
                    <a:pt x="63865" y="267"/>
                  </a:cubicBezTo>
                  <a:cubicBezTo>
                    <a:pt x="63865" y="148"/>
                    <a:pt x="63770" y="65"/>
                    <a:pt x="63639" y="65"/>
                  </a:cubicBezTo>
                  <a:close/>
                  <a:moveTo>
                    <a:pt x="60183" y="302"/>
                  </a:moveTo>
                  <a:cubicBezTo>
                    <a:pt x="60176" y="302"/>
                    <a:pt x="60169" y="302"/>
                    <a:pt x="60162" y="303"/>
                  </a:cubicBezTo>
                  <a:cubicBezTo>
                    <a:pt x="59591" y="362"/>
                    <a:pt x="59008" y="422"/>
                    <a:pt x="58424" y="493"/>
                  </a:cubicBezTo>
                  <a:cubicBezTo>
                    <a:pt x="58305" y="505"/>
                    <a:pt x="58222" y="612"/>
                    <a:pt x="58234" y="731"/>
                  </a:cubicBezTo>
                  <a:cubicBezTo>
                    <a:pt x="58257" y="850"/>
                    <a:pt x="58341" y="922"/>
                    <a:pt x="58448" y="922"/>
                  </a:cubicBezTo>
                  <a:lnTo>
                    <a:pt x="58484" y="922"/>
                  </a:lnTo>
                  <a:cubicBezTo>
                    <a:pt x="59055" y="850"/>
                    <a:pt x="59627" y="791"/>
                    <a:pt x="60198" y="743"/>
                  </a:cubicBezTo>
                  <a:cubicBezTo>
                    <a:pt x="60329" y="731"/>
                    <a:pt x="60412" y="624"/>
                    <a:pt x="60401" y="505"/>
                  </a:cubicBezTo>
                  <a:cubicBezTo>
                    <a:pt x="60389" y="393"/>
                    <a:pt x="60293" y="302"/>
                    <a:pt x="60183" y="302"/>
                  </a:cubicBezTo>
                  <a:close/>
                  <a:moveTo>
                    <a:pt x="72344" y="302"/>
                  </a:moveTo>
                  <a:cubicBezTo>
                    <a:pt x="72234" y="302"/>
                    <a:pt x="72139" y="382"/>
                    <a:pt x="72128" y="493"/>
                  </a:cubicBezTo>
                  <a:cubicBezTo>
                    <a:pt x="72104" y="612"/>
                    <a:pt x="72200" y="719"/>
                    <a:pt x="72319" y="731"/>
                  </a:cubicBezTo>
                  <a:cubicBezTo>
                    <a:pt x="72890" y="791"/>
                    <a:pt x="73462" y="862"/>
                    <a:pt x="74033" y="946"/>
                  </a:cubicBezTo>
                  <a:lnTo>
                    <a:pt x="74069" y="946"/>
                  </a:lnTo>
                  <a:cubicBezTo>
                    <a:pt x="74176" y="946"/>
                    <a:pt x="74259" y="862"/>
                    <a:pt x="74283" y="755"/>
                  </a:cubicBezTo>
                  <a:cubicBezTo>
                    <a:pt x="74295" y="636"/>
                    <a:pt x="74212" y="529"/>
                    <a:pt x="74093" y="517"/>
                  </a:cubicBezTo>
                  <a:cubicBezTo>
                    <a:pt x="73521" y="434"/>
                    <a:pt x="72938" y="362"/>
                    <a:pt x="72366" y="303"/>
                  </a:cubicBezTo>
                  <a:cubicBezTo>
                    <a:pt x="72359" y="302"/>
                    <a:pt x="72351" y="302"/>
                    <a:pt x="72344" y="302"/>
                  </a:cubicBezTo>
                  <a:close/>
                  <a:moveTo>
                    <a:pt x="56738" y="727"/>
                  </a:moveTo>
                  <a:cubicBezTo>
                    <a:pt x="56725" y="727"/>
                    <a:pt x="56711" y="729"/>
                    <a:pt x="56698" y="731"/>
                  </a:cubicBezTo>
                  <a:cubicBezTo>
                    <a:pt x="56126" y="815"/>
                    <a:pt x="55543" y="910"/>
                    <a:pt x="54971" y="1005"/>
                  </a:cubicBezTo>
                  <a:cubicBezTo>
                    <a:pt x="54852" y="1029"/>
                    <a:pt x="54781" y="1136"/>
                    <a:pt x="54805" y="1255"/>
                  </a:cubicBezTo>
                  <a:cubicBezTo>
                    <a:pt x="54817" y="1362"/>
                    <a:pt x="54912" y="1434"/>
                    <a:pt x="55007" y="1434"/>
                  </a:cubicBezTo>
                  <a:lnTo>
                    <a:pt x="55055" y="1434"/>
                  </a:lnTo>
                  <a:cubicBezTo>
                    <a:pt x="55614" y="1339"/>
                    <a:pt x="56198" y="1243"/>
                    <a:pt x="56757" y="1160"/>
                  </a:cubicBezTo>
                  <a:cubicBezTo>
                    <a:pt x="56876" y="1136"/>
                    <a:pt x="56960" y="1029"/>
                    <a:pt x="56948" y="910"/>
                  </a:cubicBezTo>
                  <a:cubicBezTo>
                    <a:pt x="56927" y="805"/>
                    <a:pt x="56840" y="727"/>
                    <a:pt x="56738" y="727"/>
                  </a:cubicBezTo>
                  <a:close/>
                  <a:moveTo>
                    <a:pt x="75778" y="775"/>
                  </a:moveTo>
                  <a:cubicBezTo>
                    <a:pt x="75676" y="775"/>
                    <a:pt x="75590" y="852"/>
                    <a:pt x="75569" y="958"/>
                  </a:cubicBezTo>
                  <a:cubicBezTo>
                    <a:pt x="75545" y="1077"/>
                    <a:pt x="75629" y="1184"/>
                    <a:pt x="75748" y="1208"/>
                  </a:cubicBezTo>
                  <a:cubicBezTo>
                    <a:pt x="76319" y="1303"/>
                    <a:pt x="76891" y="1410"/>
                    <a:pt x="77450" y="1529"/>
                  </a:cubicBezTo>
                  <a:lnTo>
                    <a:pt x="77498" y="1529"/>
                  </a:lnTo>
                  <a:cubicBezTo>
                    <a:pt x="77593" y="1529"/>
                    <a:pt x="77688" y="1458"/>
                    <a:pt x="77712" y="1362"/>
                  </a:cubicBezTo>
                  <a:cubicBezTo>
                    <a:pt x="77736" y="1243"/>
                    <a:pt x="77653" y="1124"/>
                    <a:pt x="77534" y="1100"/>
                  </a:cubicBezTo>
                  <a:cubicBezTo>
                    <a:pt x="76974" y="981"/>
                    <a:pt x="76391" y="874"/>
                    <a:pt x="75819" y="779"/>
                  </a:cubicBezTo>
                  <a:cubicBezTo>
                    <a:pt x="75805" y="776"/>
                    <a:pt x="75792" y="775"/>
                    <a:pt x="75778" y="775"/>
                  </a:cubicBezTo>
                  <a:close/>
                  <a:moveTo>
                    <a:pt x="53303" y="1334"/>
                  </a:moveTo>
                  <a:cubicBezTo>
                    <a:pt x="53288" y="1334"/>
                    <a:pt x="53272" y="1336"/>
                    <a:pt x="53257" y="1339"/>
                  </a:cubicBezTo>
                  <a:cubicBezTo>
                    <a:pt x="52697" y="1446"/>
                    <a:pt x="52114" y="1577"/>
                    <a:pt x="51554" y="1708"/>
                  </a:cubicBezTo>
                  <a:cubicBezTo>
                    <a:pt x="51435" y="1731"/>
                    <a:pt x="51364" y="1851"/>
                    <a:pt x="51388" y="1958"/>
                  </a:cubicBezTo>
                  <a:cubicBezTo>
                    <a:pt x="51411" y="2065"/>
                    <a:pt x="51507" y="2136"/>
                    <a:pt x="51602" y="2136"/>
                  </a:cubicBezTo>
                  <a:cubicBezTo>
                    <a:pt x="51614" y="2136"/>
                    <a:pt x="51638" y="2124"/>
                    <a:pt x="51649" y="2124"/>
                  </a:cubicBezTo>
                  <a:cubicBezTo>
                    <a:pt x="52209" y="1993"/>
                    <a:pt x="52781" y="1874"/>
                    <a:pt x="53352" y="1755"/>
                  </a:cubicBezTo>
                  <a:cubicBezTo>
                    <a:pt x="53459" y="1731"/>
                    <a:pt x="53543" y="1624"/>
                    <a:pt x="53519" y="1505"/>
                  </a:cubicBezTo>
                  <a:cubicBezTo>
                    <a:pt x="53498" y="1402"/>
                    <a:pt x="53405" y="1334"/>
                    <a:pt x="53303" y="1334"/>
                  </a:cubicBezTo>
                  <a:close/>
                  <a:moveTo>
                    <a:pt x="79186" y="1472"/>
                  </a:moveTo>
                  <a:cubicBezTo>
                    <a:pt x="79090" y="1472"/>
                    <a:pt x="79006" y="1538"/>
                    <a:pt x="78986" y="1636"/>
                  </a:cubicBezTo>
                  <a:cubicBezTo>
                    <a:pt x="78951" y="1755"/>
                    <a:pt x="79022" y="1874"/>
                    <a:pt x="79141" y="1898"/>
                  </a:cubicBezTo>
                  <a:cubicBezTo>
                    <a:pt x="79701" y="2029"/>
                    <a:pt x="80272" y="2172"/>
                    <a:pt x="80820" y="2327"/>
                  </a:cubicBezTo>
                  <a:cubicBezTo>
                    <a:pt x="80844" y="2339"/>
                    <a:pt x="80856" y="2339"/>
                    <a:pt x="80879" y="2339"/>
                  </a:cubicBezTo>
                  <a:cubicBezTo>
                    <a:pt x="80975" y="2339"/>
                    <a:pt x="81058" y="2267"/>
                    <a:pt x="81094" y="2172"/>
                  </a:cubicBezTo>
                  <a:cubicBezTo>
                    <a:pt x="81117" y="2065"/>
                    <a:pt x="81046" y="1946"/>
                    <a:pt x="80939" y="1910"/>
                  </a:cubicBezTo>
                  <a:cubicBezTo>
                    <a:pt x="80379" y="1755"/>
                    <a:pt x="79808" y="1612"/>
                    <a:pt x="79248" y="1481"/>
                  </a:cubicBezTo>
                  <a:cubicBezTo>
                    <a:pt x="79227" y="1475"/>
                    <a:pt x="79206" y="1472"/>
                    <a:pt x="79186" y="1472"/>
                  </a:cubicBezTo>
                  <a:close/>
                  <a:moveTo>
                    <a:pt x="49906" y="2108"/>
                  </a:moveTo>
                  <a:cubicBezTo>
                    <a:pt x="49892" y="2108"/>
                    <a:pt x="49877" y="2109"/>
                    <a:pt x="49864" y="2112"/>
                  </a:cubicBezTo>
                  <a:cubicBezTo>
                    <a:pt x="49304" y="2267"/>
                    <a:pt x="48732" y="2422"/>
                    <a:pt x="48173" y="2577"/>
                  </a:cubicBezTo>
                  <a:cubicBezTo>
                    <a:pt x="48054" y="2613"/>
                    <a:pt x="47994" y="2732"/>
                    <a:pt x="48030" y="2851"/>
                  </a:cubicBezTo>
                  <a:cubicBezTo>
                    <a:pt x="48054" y="2934"/>
                    <a:pt x="48137" y="3005"/>
                    <a:pt x="48232" y="3005"/>
                  </a:cubicBezTo>
                  <a:cubicBezTo>
                    <a:pt x="48256" y="3005"/>
                    <a:pt x="48280" y="2994"/>
                    <a:pt x="48292" y="2994"/>
                  </a:cubicBezTo>
                  <a:cubicBezTo>
                    <a:pt x="48852" y="2839"/>
                    <a:pt x="49411" y="2684"/>
                    <a:pt x="49971" y="2541"/>
                  </a:cubicBezTo>
                  <a:cubicBezTo>
                    <a:pt x="50078" y="2505"/>
                    <a:pt x="50149" y="2386"/>
                    <a:pt x="50125" y="2267"/>
                  </a:cubicBezTo>
                  <a:cubicBezTo>
                    <a:pt x="50094" y="2174"/>
                    <a:pt x="50000" y="2108"/>
                    <a:pt x="49906" y="2108"/>
                  </a:cubicBezTo>
                  <a:close/>
                  <a:moveTo>
                    <a:pt x="82549" y="2388"/>
                  </a:moveTo>
                  <a:cubicBezTo>
                    <a:pt x="82455" y="2388"/>
                    <a:pt x="82373" y="2445"/>
                    <a:pt x="82344" y="2541"/>
                  </a:cubicBezTo>
                  <a:cubicBezTo>
                    <a:pt x="82308" y="2648"/>
                    <a:pt x="82368" y="2779"/>
                    <a:pt x="82487" y="2815"/>
                  </a:cubicBezTo>
                  <a:cubicBezTo>
                    <a:pt x="83034" y="2982"/>
                    <a:pt x="83594" y="3160"/>
                    <a:pt x="84142" y="3351"/>
                  </a:cubicBezTo>
                  <a:cubicBezTo>
                    <a:pt x="84165" y="3351"/>
                    <a:pt x="84189" y="3363"/>
                    <a:pt x="84213" y="3363"/>
                  </a:cubicBezTo>
                  <a:cubicBezTo>
                    <a:pt x="84296" y="3363"/>
                    <a:pt x="84380" y="3303"/>
                    <a:pt x="84415" y="3208"/>
                  </a:cubicBezTo>
                  <a:cubicBezTo>
                    <a:pt x="84451" y="3101"/>
                    <a:pt x="84392" y="2970"/>
                    <a:pt x="84285" y="2934"/>
                  </a:cubicBezTo>
                  <a:cubicBezTo>
                    <a:pt x="83737" y="2744"/>
                    <a:pt x="83165" y="2565"/>
                    <a:pt x="82618" y="2398"/>
                  </a:cubicBezTo>
                  <a:cubicBezTo>
                    <a:pt x="82594" y="2391"/>
                    <a:pt x="82571" y="2388"/>
                    <a:pt x="82549" y="2388"/>
                  </a:cubicBezTo>
                  <a:close/>
                  <a:moveTo>
                    <a:pt x="46564" y="3068"/>
                  </a:moveTo>
                  <a:cubicBezTo>
                    <a:pt x="46545" y="3068"/>
                    <a:pt x="46525" y="3071"/>
                    <a:pt x="46506" y="3077"/>
                  </a:cubicBezTo>
                  <a:cubicBezTo>
                    <a:pt x="45946" y="3255"/>
                    <a:pt x="45387" y="3434"/>
                    <a:pt x="44851" y="3625"/>
                  </a:cubicBezTo>
                  <a:cubicBezTo>
                    <a:pt x="44732" y="3672"/>
                    <a:pt x="44672" y="3791"/>
                    <a:pt x="44708" y="3898"/>
                  </a:cubicBezTo>
                  <a:cubicBezTo>
                    <a:pt x="44744" y="3994"/>
                    <a:pt x="44827" y="4053"/>
                    <a:pt x="44922" y="4053"/>
                  </a:cubicBezTo>
                  <a:cubicBezTo>
                    <a:pt x="44934" y="4053"/>
                    <a:pt x="44970" y="4041"/>
                    <a:pt x="44982" y="4041"/>
                  </a:cubicBezTo>
                  <a:cubicBezTo>
                    <a:pt x="45530" y="3851"/>
                    <a:pt x="46089" y="3672"/>
                    <a:pt x="46637" y="3494"/>
                  </a:cubicBezTo>
                  <a:cubicBezTo>
                    <a:pt x="46744" y="3458"/>
                    <a:pt x="46816" y="3339"/>
                    <a:pt x="46780" y="3220"/>
                  </a:cubicBezTo>
                  <a:cubicBezTo>
                    <a:pt x="46750" y="3132"/>
                    <a:pt x="46657" y="3068"/>
                    <a:pt x="46564" y="3068"/>
                  </a:cubicBezTo>
                  <a:close/>
                  <a:moveTo>
                    <a:pt x="85850" y="3513"/>
                  </a:moveTo>
                  <a:cubicBezTo>
                    <a:pt x="85764" y="3513"/>
                    <a:pt x="85681" y="3569"/>
                    <a:pt x="85654" y="3660"/>
                  </a:cubicBezTo>
                  <a:cubicBezTo>
                    <a:pt x="85606" y="3767"/>
                    <a:pt x="85666" y="3898"/>
                    <a:pt x="85773" y="3934"/>
                  </a:cubicBezTo>
                  <a:cubicBezTo>
                    <a:pt x="86309" y="4137"/>
                    <a:pt x="86856" y="4351"/>
                    <a:pt x="87392" y="4577"/>
                  </a:cubicBezTo>
                  <a:cubicBezTo>
                    <a:pt x="87416" y="4589"/>
                    <a:pt x="87440" y="4589"/>
                    <a:pt x="87475" y="4589"/>
                  </a:cubicBezTo>
                  <a:cubicBezTo>
                    <a:pt x="87559" y="4589"/>
                    <a:pt x="87642" y="4541"/>
                    <a:pt x="87678" y="4458"/>
                  </a:cubicBezTo>
                  <a:cubicBezTo>
                    <a:pt x="87725" y="4351"/>
                    <a:pt x="87666" y="4220"/>
                    <a:pt x="87559" y="4172"/>
                  </a:cubicBezTo>
                  <a:cubicBezTo>
                    <a:pt x="87023" y="3958"/>
                    <a:pt x="86475" y="3732"/>
                    <a:pt x="85928" y="3529"/>
                  </a:cubicBezTo>
                  <a:cubicBezTo>
                    <a:pt x="85902" y="3518"/>
                    <a:pt x="85876" y="3513"/>
                    <a:pt x="85850" y="3513"/>
                  </a:cubicBezTo>
                  <a:close/>
                  <a:moveTo>
                    <a:pt x="43286" y="4203"/>
                  </a:moveTo>
                  <a:cubicBezTo>
                    <a:pt x="43259" y="4203"/>
                    <a:pt x="43233" y="4209"/>
                    <a:pt x="43208" y="4220"/>
                  </a:cubicBezTo>
                  <a:cubicBezTo>
                    <a:pt x="42660" y="4422"/>
                    <a:pt x="42113" y="4637"/>
                    <a:pt x="41577" y="4851"/>
                  </a:cubicBezTo>
                  <a:cubicBezTo>
                    <a:pt x="41470" y="4899"/>
                    <a:pt x="41410" y="5030"/>
                    <a:pt x="41458" y="5137"/>
                  </a:cubicBezTo>
                  <a:cubicBezTo>
                    <a:pt x="41493" y="5220"/>
                    <a:pt x="41577" y="5268"/>
                    <a:pt x="41660" y="5268"/>
                  </a:cubicBezTo>
                  <a:cubicBezTo>
                    <a:pt x="41684" y="5268"/>
                    <a:pt x="41720" y="5268"/>
                    <a:pt x="41743" y="5256"/>
                  </a:cubicBezTo>
                  <a:cubicBezTo>
                    <a:pt x="42279" y="5041"/>
                    <a:pt x="42815" y="4827"/>
                    <a:pt x="43351" y="4625"/>
                  </a:cubicBezTo>
                  <a:cubicBezTo>
                    <a:pt x="43470" y="4589"/>
                    <a:pt x="43529" y="4458"/>
                    <a:pt x="43482" y="4351"/>
                  </a:cubicBezTo>
                  <a:cubicBezTo>
                    <a:pt x="43454" y="4260"/>
                    <a:pt x="43371" y="4203"/>
                    <a:pt x="43286" y="4203"/>
                  </a:cubicBezTo>
                  <a:close/>
                  <a:moveTo>
                    <a:pt x="89079" y="4856"/>
                  </a:moveTo>
                  <a:cubicBezTo>
                    <a:pt x="88996" y="4856"/>
                    <a:pt x="88915" y="4903"/>
                    <a:pt x="88880" y="4982"/>
                  </a:cubicBezTo>
                  <a:cubicBezTo>
                    <a:pt x="88821" y="5089"/>
                    <a:pt x="88868" y="5220"/>
                    <a:pt x="88987" y="5268"/>
                  </a:cubicBezTo>
                  <a:cubicBezTo>
                    <a:pt x="89511" y="5506"/>
                    <a:pt x="90035" y="5756"/>
                    <a:pt x="90547" y="6018"/>
                  </a:cubicBezTo>
                  <a:cubicBezTo>
                    <a:pt x="90583" y="6030"/>
                    <a:pt x="90619" y="6042"/>
                    <a:pt x="90642" y="6042"/>
                  </a:cubicBezTo>
                  <a:cubicBezTo>
                    <a:pt x="90726" y="6042"/>
                    <a:pt x="90809" y="5994"/>
                    <a:pt x="90845" y="5922"/>
                  </a:cubicBezTo>
                  <a:cubicBezTo>
                    <a:pt x="90892" y="5815"/>
                    <a:pt x="90857" y="5684"/>
                    <a:pt x="90750" y="5625"/>
                  </a:cubicBezTo>
                  <a:cubicBezTo>
                    <a:pt x="90226" y="5375"/>
                    <a:pt x="89690" y="5113"/>
                    <a:pt x="89166" y="4875"/>
                  </a:cubicBezTo>
                  <a:cubicBezTo>
                    <a:pt x="89138" y="4862"/>
                    <a:pt x="89108" y="4856"/>
                    <a:pt x="89079" y="4856"/>
                  </a:cubicBezTo>
                  <a:close/>
                  <a:moveTo>
                    <a:pt x="40062" y="5511"/>
                  </a:moveTo>
                  <a:cubicBezTo>
                    <a:pt x="40032" y="5511"/>
                    <a:pt x="40001" y="5517"/>
                    <a:pt x="39969" y="5530"/>
                  </a:cubicBezTo>
                  <a:cubicBezTo>
                    <a:pt x="39446" y="5756"/>
                    <a:pt x="38910" y="5994"/>
                    <a:pt x="38386" y="6244"/>
                  </a:cubicBezTo>
                  <a:cubicBezTo>
                    <a:pt x="38279" y="6292"/>
                    <a:pt x="38231" y="6423"/>
                    <a:pt x="38279" y="6530"/>
                  </a:cubicBezTo>
                  <a:cubicBezTo>
                    <a:pt x="38326" y="6613"/>
                    <a:pt x="38398" y="6661"/>
                    <a:pt x="38481" y="6661"/>
                  </a:cubicBezTo>
                  <a:cubicBezTo>
                    <a:pt x="38517" y="6661"/>
                    <a:pt x="38541" y="6649"/>
                    <a:pt x="38576" y="6637"/>
                  </a:cubicBezTo>
                  <a:cubicBezTo>
                    <a:pt x="39088" y="6399"/>
                    <a:pt x="39624" y="6161"/>
                    <a:pt x="40148" y="5922"/>
                  </a:cubicBezTo>
                  <a:cubicBezTo>
                    <a:pt x="40255" y="5875"/>
                    <a:pt x="40303" y="5744"/>
                    <a:pt x="40255" y="5637"/>
                  </a:cubicBezTo>
                  <a:cubicBezTo>
                    <a:pt x="40220" y="5558"/>
                    <a:pt x="40146" y="5511"/>
                    <a:pt x="40062" y="5511"/>
                  </a:cubicBezTo>
                  <a:close/>
                  <a:moveTo>
                    <a:pt x="92200" y="6402"/>
                  </a:moveTo>
                  <a:cubicBezTo>
                    <a:pt x="92121" y="6402"/>
                    <a:pt x="92045" y="6442"/>
                    <a:pt x="92012" y="6518"/>
                  </a:cubicBezTo>
                  <a:cubicBezTo>
                    <a:pt x="91952" y="6625"/>
                    <a:pt x="91988" y="6756"/>
                    <a:pt x="92095" y="6815"/>
                  </a:cubicBezTo>
                  <a:cubicBezTo>
                    <a:pt x="92607" y="7077"/>
                    <a:pt x="93119" y="7363"/>
                    <a:pt x="93607" y="7649"/>
                  </a:cubicBezTo>
                  <a:cubicBezTo>
                    <a:pt x="93643" y="7673"/>
                    <a:pt x="93679" y="7685"/>
                    <a:pt x="93726" y="7685"/>
                  </a:cubicBezTo>
                  <a:cubicBezTo>
                    <a:pt x="93798" y="7685"/>
                    <a:pt x="93869" y="7637"/>
                    <a:pt x="93905" y="7577"/>
                  </a:cubicBezTo>
                  <a:cubicBezTo>
                    <a:pt x="93964" y="7470"/>
                    <a:pt x="93929" y="7339"/>
                    <a:pt x="93833" y="7280"/>
                  </a:cubicBezTo>
                  <a:cubicBezTo>
                    <a:pt x="93321" y="6982"/>
                    <a:pt x="92809" y="6696"/>
                    <a:pt x="92297" y="6423"/>
                  </a:cubicBezTo>
                  <a:cubicBezTo>
                    <a:pt x="92266" y="6409"/>
                    <a:pt x="92233" y="6402"/>
                    <a:pt x="92200" y="6402"/>
                  </a:cubicBezTo>
                  <a:close/>
                  <a:moveTo>
                    <a:pt x="36925" y="6980"/>
                  </a:moveTo>
                  <a:cubicBezTo>
                    <a:pt x="36892" y="6980"/>
                    <a:pt x="36858" y="6988"/>
                    <a:pt x="36826" y="7006"/>
                  </a:cubicBezTo>
                  <a:cubicBezTo>
                    <a:pt x="36302" y="7256"/>
                    <a:pt x="35790" y="7530"/>
                    <a:pt x="35278" y="7804"/>
                  </a:cubicBezTo>
                  <a:cubicBezTo>
                    <a:pt x="35171" y="7863"/>
                    <a:pt x="35124" y="7994"/>
                    <a:pt x="35183" y="8101"/>
                  </a:cubicBezTo>
                  <a:cubicBezTo>
                    <a:pt x="35231" y="8173"/>
                    <a:pt x="35302" y="8208"/>
                    <a:pt x="35374" y="8208"/>
                  </a:cubicBezTo>
                  <a:cubicBezTo>
                    <a:pt x="35409" y="8208"/>
                    <a:pt x="35445" y="8208"/>
                    <a:pt x="35481" y="8185"/>
                  </a:cubicBezTo>
                  <a:cubicBezTo>
                    <a:pt x="35981" y="7911"/>
                    <a:pt x="36505" y="7649"/>
                    <a:pt x="37017" y="7387"/>
                  </a:cubicBezTo>
                  <a:cubicBezTo>
                    <a:pt x="37124" y="7339"/>
                    <a:pt x="37171" y="7208"/>
                    <a:pt x="37112" y="7101"/>
                  </a:cubicBezTo>
                  <a:cubicBezTo>
                    <a:pt x="37078" y="7026"/>
                    <a:pt x="37004" y="6980"/>
                    <a:pt x="36925" y="6980"/>
                  </a:cubicBezTo>
                  <a:close/>
                  <a:moveTo>
                    <a:pt x="95214" y="8141"/>
                  </a:moveTo>
                  <a:cubicBezTo>
                    <a:pt x="95142" y="8141"/>
                    <a:pt x="95074" y="8175"/>
                    <a:pt x="95036" y="8244"/>
                  </a:cubicBezTo>
                  <a:cubicBezTo>
                    <a:pt x="94964" y="8351"/>
                    <a:pt x="95000" y="8482"/>
                    <a:pt x="95107" y="8542"/>
                  </a:cubicBezTo>
                  <a:cubicBezTo>
                    <a:pt x="95595" y="8851"/>
                    <a:pt x="96084" y="9161"/>
                    <a:pt x="96560" y="9482"/>
                  </a:cubicBezTo>
                  <a:cubicBezTo>
                    <a:pt x="96596" y="9506"/>
                    <a:pt x="96643" y="9518"/>
                    <a:pt x="96679" y="9518"/>
                  </a:cubicBezTo>
                  <a:cubicBezTo>
                    <a:pt x="96750" y="9518"/>
                    <a:pt x="96822" y="9482"/>
                    <a:pt x="96858" y="9423"/>
                  </a:cubicBezTo>
                  <a:cubicBezTo>
                    <a:pt x="96929" y="9328"/>
                    <a:pt x="96905" y="9185"/>
                    <a:pt x="96798" y="9125"/>
                  </a:cubicBezTo>
                  <a:cubicBezTo>
                    <a:pt x="96322" y="8804"/>
                    <a:pt x="95822" y="8482"/>
                    <a:pt x="95334" y="8173"/>
                  </a:cubicBezTo>
                  <a:cubicBezTo>
                    <a:pt x="95295" y="8152"/>
                    <a:pt x="95254" y="8141"/>
                    <a:pt x="95214" y="8141"/>
                  </a:cubicBezTo>
                  <a:close/>
                  <a:moveTo>
                    <a:pt x="33848" y="8611"/>
                  </a:moveTo>
                  <a:cubicBezTo>
                    <a:pt x="33815" y="8611"/>
                    <a:pt x="33783" y="8619"/>
                    <a:pt x="33754" y="8637"/>
                  </a:cubicBezTo>
                  <a:cubicBezTo>
                    <a:pt x="33242" y="8923"/>
                    <a:pt x="32742" y="9221"/>
                    <a:pt x="32242" y="9518"/>
                  </a:cubicBezTo>
                  <a:cubicBezTo>
                    <a:pt x="32147" y="9590"/>
                    <a:pt x="32111" y="9721"/>
                    <a:pt x="32171" y="9816"/>
                  </a:cubicBezTo>
                  <a:cubicBezTo>
                    <a:pt x="32218" y="9887"/>
                    <a:pt x="32290" y="9923"/>
                    <a:pt x="32361" y="9923"/>
                  </a:cubicBezTo>
                  <a:cubicBezTo>
                    <a:pt x="32397" y="9923"/>
                    <a:pt x="32433" y="9911"/>
                    <a:pt x="32469" y="9899"/>
                  </a:cubicBezTo>
                  <a:cubicBezTo>
                    <a:pt x="32957" y="9602"/>
                    <a:pt x="33469" y="9304"/>
                    <a:pt x="33969" y="9018"/>
                  </a:cubicBezTo>
                  <a:cubicBezTo>
                    <a:pt x="34064" y="8959"/>
                    <a:pt x="34100" y="8828"/>
                    <a:pt x="34040" y="8720"/>
                  </a:cubicBezTo>
                  <a:cubicBezTo>
                    <a:pt x="33999" y="8654"/>
                    <a:pt x="33923" y="8611"/>
                    <a:pt x="33848" y="8611"/>
                  </a:cubicBezTo>
                  <a:close/>
                  <a:moveTo>
                    <a:pt x="98115" y="10072"/>
                  </a:moveTo>
                  <a:cubicBezTo>
                    <a:pt x="98049" y="10072"/>
                    <a:pt x="97984" y="10103"/>
                    <a:pt x="97941" y="10161"/>
                  </a:cubicBezTo>
                  <a:cubicBezTo>
                    <a:pt x="97870" y="10256"/>
                    <a:pt x="97893" y="10399"/>
                    <a:pt x="97989" y="10471"/>
                  </a:cubicBezTo>
                  <a:cubicBezTo>
                    <a:pt x="98453" y="10804"/>
                    <a:pt x="98929" y="11149"/>
                    <a:pt x="99382" y="11495"/>
                  </a:cubicBezTo>
                  <a:cubicBezTo>
                    <a:pt x="99429" y="11530"/>
                    <a:pt x="99465" y="11542"/>
                    <a:pt x="99513" y="11542"/>
                  </a:cubicBezTo>
                  <a:cubicBezTo>
                    <a:pt x="99584" y="11542"/>
                    <a:pt x="99644" y="11507"/>
                    <a:pt x="99691" y="11459"/>
                  </a:cubicBezTo>
                  <a:cubicBezTo>
                    <a:pt x="99763" y="11364"/>
                    <a:pt x="99739" y="11221"/>
                    <a:pt x="99644" y="11149"/>
                  </a:cubicBezTo>
                  <a:cubicBezTo>
                    <a:pt x="99191" y="10804"/>
                    <a:pt x="98715" y="10447"/>
                    <a:pt x="98239" y="10113"/>
                  </a:cubicBezTo>
                  <a:cubicBezTo>
                    <a:pt x="98201" y="10085"/>
                    <a:pt x="98158" y="10072"/>
                    <a:pt x="98115" y="10072"/>
                  </a:cubicBezTo>
                  <a:close/>
                  <a:moveTo>
                    <a:pt x="30887" y="10409"/>
                  </a:moveTo>
                  <a:cubicBezTo>
                    <a:pt x="30847" y="10409"/>
                    <a:pt x="30805" y="10421"/>
                    <a:pt x="30766" y="10447"/>
                  </a:cubicBezTo>
                  <a:cubicBezTo>
                    <a:pt x="30278" y="10756"/>
                    <a:pt x="29790" y="11078"/>
                    <a:pt x="29313" y="11399"/>
                  </a:cubicBezTo>
                  <a:cubicBezTo>
                    <a:pt x="29206" y="11471"/>
                    <a:pt x="29182" y="11602"/>
                    <a:pt x="29254" y="11697"/>
                  </a:cubicBezTo>
                  <a:cubicBezTo>
                    <a:pt x="29290" y="11768"/>
                    <a:pt x="29361" y="11792"/>
                    <a:pt x="29432" y="11792"/>
                  </a:cubicBezTo>
                  <a:cubicBezTo>
                    <a:pt x="29468" y="11792"/>
                    <a:pt x="29516" y="11780"/>
                    <a:pt x="29551" y="11757"/>
                  </a:cubicBezTo>
                  <a:cubicBezTo>
                    <a:pt x="30028" y="11435"/>
                    <a:pt x="30516" y="11114"/>
                    <a:pt x="31004" y="10804"/>
                  </a:cubicBezTo>
                  <a:cubicBezTo>
                    <a:pt x="31099" y="10745"/>
                    <a:pt x="31135" y="10614"/>
                    <a:pt x="31064" y="10506"/>
                  </a:cubicBezTo>
                  <a:cubicBezTo>
                    <a:pt x="31026" y="10446"/>
                    <a:pt x="30959" y="10409"/>
                    <a:pt x="30887" y="10409"/>
                  </a:cubicBezTo>
                  <a:close/>
                  <a:moveTo>
                    <a:pt x="100885" y="12181"/>
                  </a:moveTo>
                  <a:cubicBezTo>
                    <a:pt x="100820" y="12181"/>
                    <a:pt x="100756" y="12209"/>
                    <a:pt x="100715" y="12257"/>
                  </a:cubicBezTo>
                  <a:cubicBezTo>
                    <a:pt x="100644" y="12352"/>
                    <a:pt x="100656" y="12495"/>
                    <a:pt x="100751" y="12566"/>
                  </a:cubicBezTo>
                  <a:cubicBezTo>
                    <a:pt x="101191" y="12935"/>
                    <a:pt x="101644" y="13304"/>
                    <a:pt x="102072" y="13685"/>
                  </a:cubicBezTo>
                  <a:cubicBezTo>
                    <a:pt x="102120" y="13721"/>
                    <a:pt x="102168" y="13733"/>
                    <a:pt x="102215" y="13733"/>
                  </a:cubicBezTo>
                  <a:cubicBezTo>
                    <a:pt x="102275" y="13733"/>
                    <a:pt x="102334" y="13709"/>
                    <a:pt x="102382" y="13662"/>
                  </a:cubicBezTo>
                  <a:cubicBezTo>
                    <a:pt x="102465" y="13566"/>
                    <a:pt x="102453" y="13435"/>
                    <a:pt x="102358" y="13352"/>
                  </a:cubicBezTo>
                  <a:cubicBezTo>
                    <a:pt x="101918" y="12971"/>
                    <a:pt x="101465" y="12602"/>
                    <a:pt x="101025" y="12233"/>
                  </a:cubicBezTo>
                  <a:cubicBezTo>
                    <a:pt x="100984" y="12197"/>
                    <a:pt x="100934" y="12181"/>
                    <a:pt x="100885" y="12181"/>
                  </a:cubicBezTo>
                  <a:close/>
                  <a:moveTo>
                    <a:pt x="28008" y="12358"/>
                  </a:moveTo>
                  <a:cubicBezTo>
                    <a:pt x="27965" y="12358"/>
                    <a:pt x="27922" y="12371"/>
                    <a:pt x="27885" y="12399"/>
                  </a:cubicBezTo>
                  <a:cubicBezTo>
                    <a:pt x="27408" y="12733"/>
                    <a:pt x="26932" y="13078"/>
                    <a:pt x="26480" y="13423"/>
                  </a:cubicBezTo>
                  <a:cubicBezTo>
                    <a:pt x="26384" y="13495"/>
                    <a:pt x="26361" y="13638"/>
                    <a:pt x="26432" y="13733"/>
                  </a:cubicBezTo>
                  <a:cubicBezTo>
                    <a:pt x="26480" y="13793"/>
                    <a:pt x="26539" y="13816"/>
                    <a:pt x="26611" y="13816"/>
                  </a:cubicBezTo>
                  <a:cubicBezTo>
                    <a:pt x="26646" y="13816"/>
                    <a:pt x="26694" y="13804"/>
                    <a:pt x="26742" y="13769"/>
                  </a:cubicBezTo>
                  <a:cubicBezTo>
                    <a:pt x="27194" y="13423"/>
                    <a:pt x="27670" y="13078"/>
                    <a:pt x="28135" y="12745"/>
                  </a:cubicBezTo>
                  <a:cubicBezTo>
                    <a:pt x="28230" y="12673"/>
                    <a:pt x="28254" y="12542"/>
                    <a:pt x="28182" y="12447"/>
                  </a:cubicBezTo>
                  <a:cubicBezTo>
                    <a:pt x="28139" y="12389"/>
                    <a:pt x="28074" y="12358"/>
                    <a:pt x="28008" y="12358"/>
                  </a:cubicBezTo>
                  <a:close/>
                  <a:moveTo>
                    <a:pt x="25234" y="14449"/>
                  </a:moveTo>
                  <a:cubicBezTo>
                    <a:pt x="25187" y="14449"/>
                    <a:pt x="25139" y="14464"/>
                    <a:pt x="25099" y="14495"/>
                  </a:cubicBezTo>
                  <a:cubicBezTo>
                    <a:pt x="24646" y="14852"/>
                    <a:pt x="24194" y="15233"/>
                    <a:pt x="23753" y="15602"/>
                  </a:cubicBezTo>
                  <a:cubicBezTo>
                    <a:pt x="23658" y="15674"/>
                    <a:pt x="23646" y="15817"/>
                    <a:pt x="23717" y="15912"/>
                  </a:cubicBezTo>
                  <a:cubicBezTo>
                    <a:pt x="23765" y="15959"/>
                    <a:pt x="23825" y="15983"/>
                    <a:pt x="23884" y="15983"/>
                  </a:cubicBezTo>
                  <a:cubicBezTo>
                    <a:pt x="23932" y="15983"/>
                    <a:pt x="23991" y="15971"/>
                    <a:pt x="24027" y="15936"/>
                  </a:cubicBezTo>
                  <a:cubicBezTo>
                    <a:pt x="24468" y="15567"/>
                    <a:pt x="24920" y="15197"/>
                    <a:pt x="25372" y="14840"/>
                  </a:cubicBezTo>
                  <a:cubicBezTo>
                    <a:pt x="25468" y="14757"/>
                    <a:pt x="25480" y="14626"/>
                    <a:pt x="25408" y="14531"/>
                  </a:cubicBezTo>
                  <a:cubicBezTo>
                    <a:pt x="25360" y="14476"/>
                    <a:pt x="25297" y="14449"/>
                    <a:pt x="25234" y="14449"/>
                  </a:cubicBezTo>
                  <a:close/>
                  <a:moveTo>
                    <a:pt x="103514" y="14462"/>
                  </a:moveTo>
                  <a:cubicBezTo>
                    <a:pt x="103455" y="14462"/>
                    <a:pt x="103397" y="14486"/>
                    <a:pt x="103358" y="14531"/>
                  </a:cubicBezTo>
                  <a:cubicBezTo>
                    <a:pt x="103275" y="14626"/>
                    <a:pt x="103275" y="14757"/>
                    <a:pt x="103370" y="14840"/>
                  </a:cubicBezTo>
                  <a:cubicBezTo>
                    <a:pt x="103787" y="15233"/>
                    <a:pt x="104204" y="15638"/>
                    <a:pt x="104620" y="16031"/>
                  </a:cubicBezTo>
                  <a:cubicBezTo>
                    <a:pt x="104656" y="16078"/>
                    <a:pt x="104716" y="16102"/>
                    <a:pt x="104775" y="16102"/>
                  </a:cubicBezTo>
                  <a:cubicBezTo>
                    <a:pt x="104823" y="16102"/>
                    <a:pt x="104882" y="16078"/>
                    <a:pt x="104930" y="16031"/>
                  </a:cubicBezTo>
                  <a:cubicBezTo>
                    <a:pt x="105013" y="15948"/>
                    <a:pt x="105013" y="15817"/>
                    <a:pt x="104918" y="15721"/>
                  </a:cubicBezTo>
                  <a:cubicBezTo>
                    <a:pt x="104513" y="15317"/>
                    <a:pt x="104085" y="14912"/>
                    <a:pt x="103656" y="14519"/>
                  </a:cubicBezTo>
                  <a:cubicBezTo>
                    <a:pt x="103617" y="14480"/>
                    <a:pt x="103566" y="14462"/>
                    <a:pt x="103514" y="14462"/>
                  </a:cubicBezTo>
                  <a:close/>
                  <a:moveTo>
                    <a:pt x="22573" y="16688"/>
                  </a:moveTo>
                  <a:cubicBezTo>
                    <a:pt x="22522" y="16688"/>
                    <a:pt x="22470" y="16707"/>
                    <a:pt x="22432" y="16745"/>
                  </a:cubicBezTo>
                  <a:cubicBezTo>
                    <a:pt x="21991" y="17126"/>
                    <a:pt x="21562" y="17519"/>
                    <a:pt x="21134" y="17912"/>
                  </a:cubicBezTo>
                  <a:cubicBezTo>
                    <a:pt x="21050" y="17995"/>
                    <a:pt x="21050" y="18138"/>
                    <a:pt x="21122" y="18222"/>
                  </a:cubicBezTo>
                  <a:cubicBezTo>
                    <a:pt x="21169" y="18269"/>
                    <a:pt x="21229" y="18293"/>
                    <a:pt x="21289" y="18293"/>
                  </a:cubicBezTo>
                  <a:cubicBezTo>
                    <a:pt x="21336" y="18293"/>
                    <a:pt x="21396" y="18269"/>
                    <a:pt x="21431" y="18234"/>
                  </a:cubicBezTo>
                  <a:cubicBezTo>
                    <a:pt x="21860" y="17841"/>
                    <a:pt x="22289" y="17448"/>
                    <a:pt x="22717" y="17067"/>
                  </a:cubicBezTo>
                  <a:cubicBezTo>
                    <a:pt x="22801" y="16983"/>
                    <a:pt x="22813" y="16852"/>
                    <a:pt x="22729" y="16757"/>
                  </a:cubicBezTo>
                  <a:cubicBezTo>
                    <a:pt x="22691" y="16713"/>
                    <a:pt x="22632" y="16688"/>
                    <a:pt x="22573" y="16688"/>
                  </a:cubicBezTo>
                  <a:close/>
                  <a:moveTo>
                    <a:pt x="105994" y="16909"/>
                  </a:moveTo>
                  <a:cubicBezTo>
                    <a:pt x="105939" y="16909"/>
                    <a:pt x="105882" y="16930"/>
                    <a:pt x="105835" y="16971"/>
                  </a:cubicBezTo>
                  <a:cubicBezTo>
                    <a:pt x="105751" y="17043"/>
                    <a:pt x="105751" y="17186"/>
                    <a:pt x="105835" y="17269"/>
                  </a:cubicBezTo>
                  <a:cubicBezTo>
                    <a:pt x="106228" y="17686"/>
                    <a:pt x="106621" y="18114"/>
                    <a:pt x="107002" y="18543"/>
                  </a:cubicBezTo>
                  <a:cubicBezTo>
                    <a:pt x="107049" y="18591"/>
                    <a:pt x="107109" y="18615"/>
                    <a:pt x="107168" y="18615"/>
                  </a:cubicBezTo>
                  <a:cubicBezTo>
                    <a:pt x="107216" y="18615"/>
                    <a:pt x="107275" y="18603"/>
                    <a:pt x="107311" y="18567"/>
                  </a:cubicBezTo>
                  <a:cubicBezTo>
                    <a:pt x="107406" y="18484"/>
                    <a:pt x="107406" y="18341"/>
                    <a:pt x="107335" y="18257"/>
                  </a:cubicBezTo>
                  <a:cubicBezTo>
                    <a:pt x="106942" y="17829"/>
                    <a:pt x="106549" y="17388"/>
                    <a:pt x="106144" y="16971"/>
                  </a:cubicBezTo>
                  <a:cubicBezTo>
                    <a:pt x="106103" y="16930"/>
                    <a:pt x="106049" y="16909"/>
                    <a:pt x="105994" y="16909"/>
                  </a:cubicBezTo>
                  <a:close/>
                  <a:moveTo>
                    <a:pt x="20032" y="19064"/>
                  </a:moveTo>
                  <a:cubicBezTo>
                    <a:pt x="19979" y="19064"/>
                    <a:pt x="19925" y="19085"/>
                    <a:pt x="19884" y="19126"/>
                  </a:cubicBezTo>
                  <a:cubicBezTo>
                    <a:pt x="19467" y="19531"/>
                    <a:pt x="19050" y="19948"/>
                    <a:pt x="18645" y="20365"/>
                  </a:cubicBezTo>
                  <a:cubicBezTo>
                    <a:pt x="18562" y="20448"/>
                    <a:pt x="18574" y="20591"/>
                    <a:pt x="18657" y="20674"/>
                  </a:cubicBezTo>
                  <a:cubicBezTo>
                    <a:pt x="18693" y="20710"/>
                    <a:pt x="18753" y="20734"/>
                    <a:pt x="18812" y="20734"/>
                  </a:cubicBezTo>
                  <a:cubicBezTo>
                    <a:pt x="18860" y="20734"/>
                    <a:pt x="18919" y="20710"/>
                    <a:pt x="18967" y="20662"/>
                  </a:cubicBezTo>
                  <a:cubicBezTo>
                    <a:pt x="19360" y="20246"/>
                    <a:pt x="19776" y="19841"/>
                    <a:pt x="20181" y="19436"/>
                  </a:cubicBezTo>
                  <a:cubicBezTo>
                    <a:pt x="20265" y="19353"/>
                    <a:pt x="20265" y="19210"/>
                    <a:pt x="20181" y="19126"/>
                  </a:cubicBezTo>
                  <a:cubicBezTo>
                    <a:pt x="20140" y="19085"/>
                    <a:pt x="20086" y="19064"/>
                    <a:pt x="20032" y="19064"/>
                  </a:cubicBezTo>
                  <a:close/>
                  <a:moveTo>
                    <a:pt x="108311" y="19499"/>
                  </a:moveTo>
                  <a:cubicBezTo>
                    <a:pt x="108261" y="19499"/>
                    <a:pt x="108211" y="19518"/>
                    <a:pt x="108168" y="19555"/>
                  </a:cubicBezTo>
                  <a:cubicBezTo>
                    <a:pt x="108073" y="19627"/>
                    <a:pt x="108061" y="19769"/>
                    <a:pt x="108145" y="19853"/>
                  </a:cubicBezTo>
                  <a:cubicBezTo>
                    <a:pt x="108514" y="20293"/>
                    <a:pt x="108871" y="20746"/>
                    <a:pt x="109228" y="21198"/>
                  </a:cubicBezTo>
                  <a:cubicBezTo>
                    <a:pt x="109276" y="21258"/>
                    <a:pt x="109335" y="21282"/>
                    <a:pt x="109407" y="21282"/>
                  </a:cubicBezTo>
                  <a:cubicBezTo>
                    <a:pt x="109442" y="21282"/>
                    <a:pt x="109490" y="21270"/>
                    <a:pt x="109538" y="21234"/>
                  </a:cubicBezTo>
                  <a:cubicBezTo>
                    <a:pt x="109633" y="21162"/>
                    <a:pt x="109645" y="21031"/>
                    <a:pt x="109573" y="20936"/>
                  </a:cubicBezTo>
                  <a:cubicBezTo>
                    <a:pt x="109216" y="20472"/>
                    <a:pt x="108847" y="20019"/>
                    <a:pt x="108478" y="19579"/>
                  </a:cubicBezTo>
                  <a:cubicBezTo>
                    <a:pt x="108432" y="19527"/>
                    <a:pt x="108372" y="19499"/>
                    <a:pt x="108311" y="19499"/>
                  </a:cubicBezTo>
                  <a:close/>
                  <a:moveTo>
                    <a:pt x="17611" y="21566"/>
                  </a:moveTo>
                  <a:cubicBezTo>
                    <a:pt x="17554" y="21566"/>
                    <a:pt x="17498" y="21589"/>
                    <a:pt x="17455" y="21639"/>
                  </a:cubicBezTo>
                  <a:cubicBezTo>
                    <a:pt x="17062" y="22067"/>
                    <a:pt x="16669" y="22508"/>
                    <a:pt x="16288" y="22936"/>
                  </a:cubicBezTo>
                  <a:cubicBezTo>
                    <a:pt x="16216" y="23032"/>
                    <a:pt x="16228" y="23163"/>
                    <a:pt x="16312" y="23246"/>
                  </a:cubicBezTo>
                  <a:cubicBezTo>
                    <a:pt x="16359" y="23282"/>
                    <a:pt x="16407" y="23306"/>
                    <a:pt x="16455" y="23306"/>
                  </a:cubicBezTo>
                  <a:cubicBezTo>
                    <a:pt x="16514" y="23306"/>
                    <a:pt x="16574" y="23270"/>
                    <a:pt x="16621" y="23222"/>
                  </a:cubicBezTo>
                  <a:cubicBezTo>
                    <a:pt x="17002" y="22794"/>
                    <a:pt x="17383" y="22353"/>
                    <a:pt x="17776" y="21936"/>
                  </a:cubicBezTo>
                  <a:cubicBezTo>
                    <a:pt x="17860" y="21841"/>
                    <a:pt x="17848" y="21710"/>
                    <a:pt x="17764" y="21627"/>
                  </a:cubicBezTo>
                  <a:cubicBezTo>
                    <a:pt x="17718" y="21587"/>
                    <a:pt x="17664" y="21566"/>
                    <a:pt x="17611" y="21566"/>
                  </a:cubicBezTo>
                  <a:close/>
                  <a:moveTo>
                    <a:pt x="110463" y="22236"/>
                  </a:moveTo>
                  <a:cubicBezTo>
                    <a:pt x="110414" y="22236"/>
                    <a:pt x="110364" y="22251"/>
                    <a:pt x="110323" y="22282"/>
                  </a:cubicBezTo>
                  <a:cubicBezTo>
                    <a:pt x="110228" y="22353"/>
                    <a:pt x="110204" y="22484"/>
                    <a:pt x="110276" y="22579"/>
                  </a:cubicBezTo>
                  <a:cubicBezTo>
                    <a:pt x="110621" y="23044"/>
                    <a:pt x="110955" y="23520"/>
                    <a:pt x="111276" y="23996"/>
                  </a:cubicBezTo>
                  <a:cubicBezTo>
                    <a:pt x="111324" y="24056"/>
                    <a:pt x="111395" y="24079"/>
                    <a:pt x="111455" y="24079"/>
                  </a:cubicBezTo>
                  <a:cubicBezTo>
                    <a:pt x="111502" y="24079"/>
                    <a:pt x="111538" y="24068"/>
                    <a:pt x="111586" y="24044"/>
                  </a:cubicBezTo>
                  <a:cubicBezTo>
                    <a:pt x="111681" y="23984"/>
                    <a:pt x="111705" y="23841"/>
                    <a:pt x="111633" y="23746"/>
                  </a:cubicBezTo>
                  <a:cubicBezTo>
                    <a:pt x="111312" y="23270"/>
                    <a:pt x="110966" y="22794"/>
                    <a:pt x="110633" y="22317"/>
                  </a:cubicBezTo>
                  <a:cubicBezTo>
                    <a:pt x="110592" y="22263"/>
                    <a:pt x="110528" y="22236"/>
                    <a:pt x="110463" y="22236"/>
                  </a:cubicBezTo>
                  <a:close/>
                  <a:moveTo>
                    <a:pt x="15336" y="24194"/>
                  </a:moveTo>
                  <a:cubicBezTo>
                    <a:pt x="15273" y="24194"/>
                    <a:pt x="15209" y="24222"/>
                    <a:pt x="15169" y="24270"/>
                  </a:cubicBezTo>
                  <a:cubicBezTo>
                    <a:pt x="14800" y="24722"/>
                    <a:pt x="14431" y="25175"/>
                    <a:pt x="14073" y="25639"/>
                  </a:cubicBezTo>
                  <a:cubicBezTo>
                    <a:pt x="14002" y="25734"/>
                    <a:pt x="14014" y="25865"/>
                    <a:pt x="14109" y="25937"/>
                  </a:cubicBezTo>
                  <a:cubicBezTo>
                    <a:pt x="14145" y="25973"/>
                    <a:pt x="14192" y="25984"/>
                    <a:pt x="14240" y="25984"/>
                  </a:cubicBezTo>
                  <a:cubicBezTo>
                    <a:pt x="14311" y="25984"/>
                    <a:pt x="14371" y="25961"/>
                    <a:pt x="14419" y="25901"/>
                  </a:cubicBezTo>
                  <a:cubicBezTo>
                    <a:pt x="14776" y="25449"/>
                    <a:pt x="15133" y="24996"/>
                    <a:pt x="15502" y="24544"/>
                  </a:cubicBezTo>
                  <a:cubicBezTo>
                    <a:pt x="15574" y="24460"/>
                    <a:pt x="15562" y="24318"/>
                    <a:pt x="15466" y="24246"/>
                  </a:cubicBezTo>
                  <a:cubicBezTo>
                    <a:pt x="15431" y="24210"/>
                    <a:pt x="15384" y="24194"/>
                    <a:pt x="15336" y="24194"/>
                  </a:cubicBezTo>
                  <a:close/>
                  <a:moveTo>
                    <a:pt x="112411" y="25098"/>
                  </a:moveTo>
                  <a:cubicBezTo>
                    <a:pt x="112374" y="25098"/>
                    <a:pt x="112336" y="25107"/>
                    <a:pt x="112300" y="25127"/>
                  </a:cubicBezTo>
                  <a:cubicBezTo>
                    <a:pt x="112205" y="25199"/>
                    <a:pt x="112169" y="25330"/>
                    <a:pt x="112240" y="25437"/>
                  </a:cubicBezTo>
                  <a:cubicBezTo>
                    <a:pt x="112550" y="25913"/>
                    <a:pt x="112848" y="26413"/>
                    <a:pt x="113145" y="26901"/>
                  </a:cubicBezTo>
                  <a:cubicBezTo>
                    <a:pt x="113181" y="26973"/>
                    <a:pt x="113264" y="27008"/>
                    <a:pt x="113336" y="27008"/>
                  </a:cubicBezTo>
                  <a:cubicBezTo>
                    <a:pt x="113371" y="27008"/>
                    <a:pt x="113407" y="26997"/>
                    <a:pt x="113443" y="26985"/>
                  </a:cubicBezTo>
                  <a:cubicBezTo>
                    <a:pt x="113550" y="26913"/>
                    <a:pt x="113586" y="26782"/>
                    <a:pt x="113514" y="26687"/>
                  </a:cubicBezTo>
                  <a:cubicBezTo>
                    <a:pt x="113217" y="26187"/>
                    <a:pt x="112919" y="25687"/>
                    <a:pt x="112598" y="25199"/>
                  </a:cubicBezTo>
                  <a:cubicBezTo>
                    <a:pt x="112558" y="25135"/>
                    <a:pt x="112486" y="25098"/>
                    <a:pt x="112411" y="25098"/>
                  </a:cubicBezTo>
                  <a:close/>
                  <a:moveTo>
                    <a:pt x="13188" y="26940"/>
                  </a:moveTo>
                  <a:cubicBezTo>
                    <a:pt x="13121" y="26940"/>
                    <a:pt x="13055" y="26970"/>
                    <a:pt x="13014" y="27032"/>
                  </a:cubicBezTo>
                  <a:cubicBezTo>
                    <a:pt x="12668" y="27497"/>
                    <a:pt x="12323" y="27973"/>
                    <a:pt x="12002" y="28449"/>
                  </a:cubicBezTo>
                  <a:cubicBezTo>
                    <a:pt x="11930" y="28544"/>
                    <a:pt x="11954" y="28675"/>
                    <a:pt x="12049" y="28747"/>
                  </a:cubicBezTo>
                  <a:cubicBezTo>
                    <a:pt x="12085" y="28771"/>
                    <a:pt x="12133" y="28782"/>
                    <a:pt x="12168" y="28782"/>
                  </a:cubicBezTo>
                  <a:cubicBezTo>
                    <a:pt x="12240" y="28782"/>
                    <a:pt x="12311" y="28759"/>
                    <a:pt x="12347" y="28699"/>
                  </a:cubicBezTo>
                  <a:cubicBezTo>
                    <a:pt x="12680" y="28223"/>
                    <a:pt x="13026" y="27747"/>
                    <a:pt x="13371" y="27282"/>
                  </a:cubicBezTo>
                  <a:cubicBezTo>
                    <a:pt x="13442" y="27187"/>
                    <a:pt x="13419" y="27056"/>
                    <a:pt x="13323" y="26985"/>
                  </a:cubicBezTo>
                  <a:cubicBezTo>
                    <a:pt x="13284" y="26955"/>
                    <a:pt x="13236" y="26940"/>
                    <a:pt x="13188" y="26940"/>
                  </a:cubicBezTo>
                  <a:close/>
                  <a:moveTo>
                    <a:pt x="114188" y="28083"/>
                  </a:moveTo>
                  <a:cubicBezTo>
                    <a:pt x="114156" y="28083"/>
                    <a:pt x="114126" y="28090"/>
                    <a:pt x="114098" y="28104"/>
                  </a:cubicBezTo>
                  <a:cubicBezTo>
                    <a:pt x="113991" y="28163"/>
                    <a:pt x="113955" y="28294"/>
                    <a:pt x="114003" y="28401"/>
                  </a:cubicBezTo>
                  <a:cubicBezTo>
                    <a:pt x="114288" y="28902"/>
                    <a:pt x="114562" y="29425"/>
                    <a:pt x="114824" y="29925"/>
                  </a:cubicBezTo>
                  <a:cubicBezTo>
                    <a:pt x="114860" y="30009"/>
                    <a:pt x="114931" y="30045"/>
                    <a:pt x="115015" y="30045"/>
                  </a:cubicBezTo>
                  <a:cubicBezTo>
                    <a:pt x="115050" y="30045"/>
                    <a:pt x="115086" y="30045"/>
                    <a:pt x="115110" y="30021"/>
                  </a:cubicBezTo>
                  <a:cubicBezTo>
                    <a:pt x="115217" y="29973"/>
                    <a:pt x="115265" y="29842"/>
                    <a:pt x="115205" y="29735"/>
                  </a:cubicBezTo>
                  <a:cubicBezTo>
                    <a:pt x="114943" y="29223"/>
                    <a:pt x="114669" y="28699"/>
                    <a:pt x="114384" y="28199"/>
                  </a:cubicBezTo>
                  <a:cubicBezTo>
                    <a:pt x="114341" y="28123"/>
                    <a:pt x="114263" y="28083"/>
                    <a:pt x="114188" y="28083"/>
                  </a:cubicBezTo>
                  <a:close/>
                  <a:moveTo>
                    <a:pt x="11198" y="29792"/>
                  </a:moveTo>
                  <a:cubicBezTo>
                    <a:pt x="11129" y="29792"/>
                    <a:pt x="11059" y="29829"/>
                    <a:pt x="11013" y="29890"/>
                  </a:cubicBezTo>
                  <a:cubicBezTo>
                    <a:pt x="10692" y="30366"/>
                    <a:pt x="10371" y="30866"/>
                    <a:pt x="10073" y="31354"/>
                  </a:cubicBezTo>
                  <a:cubicBezTo>
                    <a:pt x="10001" y="31461"/>
                    <a:pt x="10037" y="31592"/>
                    <a:pt x="10132" y="31664"/>
                  </a:cubicBezTo>
                  <a:cubicBezTo>
                    <a:pt x="10168" y="31676"/>
                    <a:pt x="10216" y="31688"/>
                    <a:pt x="10251" y="31688"/>
                  </a:cubicBezTo>
                  <a:cubicBezTo>
                    <a:pt x="10323" y="31688"/>
                    <a:pt x="10394" y="31652"/>
                    <a:pt x="10430" y="31592"/>
                  </a:cubicBezTo>
                  <a:cubicBezTo>
                    <a:pt x="10740" y="31104"/>
                    <a:pt x="11061" y="30604"/>
                    <a:pt x="11371" y="30128"/>
                  </a:cubicBezTo>
                  <a:cubicBezTo>
                    <a:pt x="11442" y="30033"/>
                    <a:pt x="11418" y="29890"/>
                    <a:pt x="11311" y="29830"/>
                  </a:cubicBezTo>
                  <a:cubicBezTo>
                    <a:pt x="11277" y="29804"/>
                    <a:pt x="11237" y="29792"/>
                    <a:pt x="11198" y="29792"/>
                  </a:cubicBezTo>
                  <a:close/>
                  <a:moveTo>
                    <a:pt x="69390" y="32438"/>
                  </a:moveTo>
                  <a:cubicBezTo>
                    <a:pt x="69271" y="32450"/>
                    <a:pt x="69175" y="32545"/>
                    <a:pt x="69175" y="32664"/>
                  </a:cubicBezTo>
                  <a:cubicBezTo>
                    <a:pt x="69175" y="32783"/>
                    <a:pt x="69283" y="32878"/>
                    <a:pt x="69402" y="32878"/>
                  </a:cubicBezTo>
                  <a:cubicBezTo>
                    <a:pt x="69545" y="32875"/>
                    <a:pt x="69688" y="32874"/>
                    <a:pt x="69832" y="32874"/>
                  </a:cubicBezTo>
                  <a:cubicBezTo>
                    <a:pt x="70264" y="32874"/>
                    <a:pt x="70699" y="32887"/>
                    <a:pt x="71128" y="32914"/>
                  </a:cubicBezTo>
                  <a:lnTo>
                    <a:pt x="71140" y="32914"/>
                  </a:lnTo>
                  <a:cubicBezTo>
                    <a:pt x="71247" y="32914"/>
                    <a:pt x="71342" y="32819"/>
                    <a:pt x="71354" y="32711"/>
                  </a:cubicBezTo>
                  <a:cubicBezTo>
                    <a:pt x="71354" y="32592"/>
                    <a:pt x="71271" y="32485"/>
                    <a:pt x="71152" y="32473"/>
                  </a:cubicBezTo>
                  <a:cubicBezTo>
                    <a:pt x="70569" y="32450"/>
                    <a:pt x="69973" y="32438"/>
                    <a:pt x="69390" y="32438"/>
                  </a:cubicBezTo>
                  <a:close/>
                  <a:moveTo>
                    <a:pt x="67662" y="32520"/>
                  </a:moveTo>
                  <a:cubicBezTo>
                    <a:pt x="67655" y="32520"/>
                    <a:pt x="67647" y="32520"/>
                    <a:pt x="67640" y="32521"/>
                  </a:cubicBezTo>
                  <a:cubicBezTo>
                    <a:pt x="67068" y="32557"/>
                    <a:pt x="66473" y="32616"/>
                    <a:pt x="65901" y="32688"/>
                  </a:cubicBezTo>
                  <a:cubicBezTo>
                    <a:pt x="65782" y="32700"/>
                    <a:pt x="65699" y="32807"/>
                    <a:pt x="65711" y="32926"/>
                  </a:cubicBezTo>
                  <a:cubicBezTo>
                    <a:pt x="65723" y="33045"/>
                    <a:pt x="65818" y="33116"/>
                    <a:pt x="65925" y="33116"/>
                  </a:cubicBezTo>
                  <a:lnTo>
                    <a:pt x="65961" y="33116"/>
                  </a:lnTo>
                  <a:cubicBezTo>
                    <a:pt x="66520" y="33045"/>
                    <a:pt x="67104" y="32985"/>
                    <a:pt x="67675" y="32950"/>
                  </a:cubicBezTo>
                  <a:cubicBezTo>
                    <a:pt x="67794" y="32938"/>
                    <a:pt x="67878" y="32842"/>
                    <a:pt x="67878" y="32711"/>
                  </a:cubicBezTo>
                  <a:cubicBezTo>
                    <a:pt x="67867" y="32600"/>
                    <a:pt x="67772" y="32520"/>
                    <a:pt x="67662" y="32520"/>
                  </a:cubicBezTo>
                  <a:close/>
                  <a:moveTo>
                    <a:pt x="115781" y="31169"/>
                  </a:moveTo>
                  <a:cubicBezTo>
                    <a:pt x="115751" y="31169"/>
                    <a:pt x="115721" y="31175"/>
                    <a:pt x="115693" y="31187"/>
                  </a:cubicBezTo>
                  <a:cubicBezTo>
                    <a:pt x="115586" y="31247"/>
                    <a:pt x="115538" y="31366"/>
                    <a:pt x="115586" y="31485"/>
                  </a:cubicBezTo>
                  <a:cubicBezTo>
                    <a:pt x="115836" y="31997"/>
                    <a:pt x="116074" y="32521"/>
                    <a:pt x="116300" y="33057"/>
                  </a:cubicBezTo>
                  <a:cubicBezTo>
                    <a:pt x="116336" y="33140"/>
                    <a:pt x="116419" y="33188"/>
                    <a:pt x="116503" y="33188"/>
                  </a:cubicBezTo>
                  <a:cubicBezTo>
                    <a:pt x="116527" y="33188"/>
                    <a:pt x="116562" y="33176"/>
                    <a:pt x="116586" y="33164"/>
                  </a:cubicBezTo>
                  <a:cubicBezTo>
                    <a:pt x="116693" y="33116"/>
                    <a:pt x="116741" y="32985"/>
                    <a:pt x="116693" y="32878"/>
                  </a:cubicBezTo>
                  <a:cubicBezTo>
                    <a:pt x="116467" y="32354"/>
                    <a:pt x="116229" y="31819"/>
                    <a:pt x="115979" y="31295"/>
                  </a:cubicBezTo>
                  <a:cubicBezTo>
                    <a:pt x="115944" y="31216"/>
                    <a:pt x="115863" y="31169"/>
                    <a:pt x="115781" y="31169"/>
                  </a:cubicBezTo>
                  <a:close/>
                  <a:moveTo>
                    <a:pt x="72850" y="32636"/>
                  </a:moveTo>
                  <a:cubicBezTo>
                    <a:pt x="72748" y="32636"/>
                    <a:pt x="72663" y="32713"/>
                    <a:pt x="72652" y="32819"/>
                  </a:cubicBezTo>
                  <a:cubicBezTo>
                    <a:pt x="72640" y="32938"/>
                    <a:pt x="72724" y="33045"/>
                    <a:pt x="72843" y="33069"/>
                  </a:cubicBezTo>
                  <a:cubicBezTo>
                    <a:pt x="73414" y="33140"/>
                    <a:pt x="73986" y="33223"/>
                    <a:pt x="74545" y="33343"/>
                  </a:cubicBezTo>
                  <a:lnTo>
                    <a:pt x="74581" y="33343"/>
                  </a:lnTo>
                  <a:cubicBezTo>
                    <a:pt x="74688" y="33343"/>
                    <a:pt x="74771" y="33271"/>
                    <a:pt x="74795" y="33164"/>
                  </a:cubicBezTo>
                  <a:cubicBezTo>
                    <a:pt x="74819" y="33057"/>
                    <a:pt x="74748" y="32938"/>
                    <a:pt x="74629" y="32914"/>
                  </a:cubicBezTo>
                  <a:cubicBezTo>
                    <a:pt x="74057" y="32807"/>
                    <a:pt x="73474" y="32711"/>
                    <a:pt x="72890" y="32640"/>
                  </a:cubicBezTo>
                  <a:cubicBezTo>
                    <a:pt x="72876" y="32637"/>
                    <a:pt x="72863" y="32636"/>
                    <a:pt x="72850" y="32636"/>
                  </a:cubicBezTo>
                  <a:close/>
                  <a:moveTo>
                    <a:pt x="64212" y="32957"/>
                  </a:moveTo>
                  <a:cubicBezTo>
                    <a:pt x="64200" y="32957"/>
                    <a:pt x="64187" y="32959"/>
                    <a:pt x="64175" y="32962"/>
                  </a:cubicBezTo>
                  <a:cubicBezTo>
                    <a:pt x="63603" y="33069"/>
                    <a:pt x="63020" y="33200"/>
                    <a:pt x="62460" y="33331"/>
                  </a:cubicBezTo>
                  <a:cubicBezTo>
                    <a:pt x="62341" y="33366"/>
                    <a:pt x="62270" y="33485"/>
                    <a:pt x="62306" y="33593"/>
                  </a:cubicBezTo>
                  <a:cubicBezTo>
                    <a:pt x="62329" y="33700"/>
                    <a:pt x="62413" y="33759"/>
                    <a:pt x="62508" y="33759"/>
                  </a:cubicBezTo>
                  <a:lnTo>
                    <a:pt x="62568" y="33759"/>
                  </a:lnTo>
                  <a:cubicBezTo>
                    <a:pt x="63115" y="33616"/>
                    <a:pt x="63687" y="33497"/>
                    <a:pt x="64246" y="33390"/>
                  </a:cubicBezTo>
                  <a:cubicBezTo>
                    <a:pt x="64365" y="33366"/>
                    <a:pt x="64449" y="33247"/>
                    <a:pt x="64425" y="33140"/>
                  </a:cubicBezTo>
                  <a:cubicBezTo>
                    <a:pt x="64404" y="33035"/>
                    <a:pt x="64308" y="32957"/>
                    <a:pt x="64212" y="32957"/>
                  </a:cubicBezTo>
                  <a:close/>
                  <a:moveTo>
                    <a:pt x="76274" y="33309"/>
                  </a:moveTo>
                  <a:cubicBezTo>
                    <a:pt x="76185" y="33309"/>
                    <a:pt x="76099" y="33375"/>
                    <a:pt x="76069" y="33473"/>
                  </a:cubicBezTo>
                  <a:cubicBezTo>
                    <a:pt x="76033" y="33581"/>
                    <a:pt x="76105" y="33700"/>
                    <a:pt x="76224" y="33735"/>
                  </a:cubicBezTo>
                  <a:cubicBezTo>
                    <a:pt x="76772" y="33890"/>
                    <a:pt x="77331" y="34057"/>
                    <a:pt x="77867" y="34247"/>
                  </a:cubicBezTo>
                  <a:cubicBezTo>
                    <a:pt x="77891" y="34259"/>
                    <a:pt x="77915" y="34259"/>
                    <a:pt x="77938" y="34259"/>
                  </a:cubicBezTo>
                  <a:cubicBezTo>
                    <a:pt x="78022" y="34259"/>
                    <a:pt x="78117" y="34200"/>
                    <a:pt x="78141" y="34116"/>
                  </a:cubicBezTo>
                  <a:cubicBezTo>
                    <a:pt x="78177" y="33997"/>
                    <a:pt x="78117" y="33878"/>
                    <a:pt x="78010" y="33843"/>
                  </a:cubicBezTo>
                  <a:cubicBezTo>
                    <a:pt x="77462" y="33640"/>
                    <a:pt x="76903" y="33473"/>
                    <a:pt x="76331" y="33319"/>
                  </a:cubicBezTo>
                  <a:cubicBezTo>
                    <a:pt x="76312" y="33312"/>
                    <a:pt x="76293" y="33309"/>
                    <a:pt x="76274" y="33309"/>
                  </a:cubicBezTo>
                  <a:close/>
                  <a:moveTo>
                    <a:pt x="9343" y="32746"/>
                  </a:moveTo>
                  <a:cubicBezTo>
                    <a:pt x="9273" y="32746"/>
                    <a:pt x="9202" y="32785"/>
                    <a:pt x="9156" y="32854"/>
                  </a:cubicBezTo>
                  <a:cubicBezTo>
                    <a:pt x="8870" y="33354"/>
                    <a:pt x="8573" y="33866"/>
                    <a:pt x="8299" y="34378"/>
                  </a:cubicBezTo>
                  <a:cubicBezTo>
                    <a:pt x="8239" y="34474"/>
                    <a:pt x="8275" y="34605"/>
                    <a:pt x="8382" y="34664"/>
                  </a:cubicBezTo>
                  <a:cubicBezTo>
                    <a:pt x="8418" y="34688"/>
                    <a:pt x="8454" y="34700"/>
                    <a:pt x="8489" y="34700"/>
                  </a:cubicBezTo>
                  <a:cubicBezTo>
                    <a:pt x="8561" y="34700"/>
                    <a:pt x="8632" y="34652"/>
                    <a:pt x="8680" y="34581"/>
                  </a:cubicBezTo>
                  <a:cubicBezTo>
                    <a:pt x="8954" y="34081"/>
                    <a:pt x="9239" y="33569"/>
                    <a:pt x="9537" y="33069"/>
                  </a:cubicBezTo>
                  <a:cubicBezTo>
                    <a:pt x="9597" y="32973"/>
                    <a:pt x="9561" y="32842"/>
                    <a:pt x="9454" y="32783"/>
                  </a:cubicBezTo>
                  <a:cubicBezTo>
                    <a:pt x="9420" y="32758"/>
                    <a:pt x="9382" y="32746"/>
                    <a:pt x="9343" y="32746"/>
                  </a:cubicBezTo>
                  <a:close/>
                  <a:moveTo>
                    <a:pt x="60839" y="33797"/>
                  </a:moveTo>
                  <a:cubicBezTo>
                    <a:pt x="60816" y="33797"/>
                    <a:pt x="60793" y="33800"/>
                    <a:pt x="60770" y="33807"/>
                  </a:cubicBezTo>
                  <a:cubicBezTo>
                    <a:pt x="60210" y="33985"/>
                    <a:pt x="59662" y="34176"/>
                    <a:pt x="59115" y="34378"/>
                  </a:cubicBezTo>
                  <a:cubicBezTo>
                    <a:pt x="59008" y="34426"/>
                    <a:pt x="58948" y="34545"/>
                    <a:pt x="58984" y="34652"/>
                  </a:cubicBezTo>
                  <a:cubicBezTo>
                    <a:pt x="59019" y="34747"/>
                    <a:pt x="59103" y="34795"/>
                    <a:pt x="59186" y="34795"/>
                  </a:cubicBezTo>
                  <a:cubicBezTo>
                    <a:pt x="59222" y="34795"/>
                    <a:pt x="59246" y="34795"/>
                    <a:pt x="59269" y="34783"/>
                  </a:cubicBezTo>
                  <a:cubicBezTo>
                    <a:pt x="59805" y="34581"/>
                    <a:pt x="60353" y="34390"/>
                    <a:pt x="60901" y="34224"/>
                  </a:cubicBezTo>
                  <a:cubicBezTo>
                    <a:pt x="61020" y="34188"/>
                    <a:pt x="61079" y="34069"/>
                    <a:pt x="61044" y="33950"/>
                  </a:cubicBezTo>
                  <a:cubicBezTo>
                    <a:pt x="61015" y="33854"/>
                    <a:pt x="60932" y="33797"/>
                    <a:pt x="60839" y="33797"/>
                  </a:cubicBezTo>
                  <a:close/>
                  <a:moveTo>
                    <a:pt x="79562" y="34457"/>
                  </a:moveTo>
                  <a:cubicBezTo>
                    <a:pt x="79476" y="34457"/>
                    <a:pt x="79392" y="34511"/>
                    <a:pt x="79355" y="34593"/>
                  </a:cubicBezTo>
                  <a:cubicBezTo>
                    <a:pt x="79308" y="34700"/>
                    <a:pt x="79367" y="34831"/>
                    <a:pt x="79474" y="34878"/>
                  </a:cubicBezTo>
                  <a:cubicBezTo>
                    <a:pt x="79998" y="35105"/>
                    <a:pt x="80522" y="35355"/>
                    <a:pt x="81034" y="35617"/>
                  </a:cubicBezTo>
                  <a:cubicBezTo>
                    <a:pt x="81058" y="35640"/>
                    <a:pt x="81094" y="35640"/>
                    <a:pt x="81129" y="35640"/>
                  </a:cubicBezTo>
                  <a:cubicBezTo>
                    <a:pt x="81213" y="35640"/>
                    <a:pt x="81284" y="35605"/>
                    <a:pt x="81320" y="35533"/>
                  </a:cubicBezTo>
                  <a:cubicBezTo>
                    <a:pt x="81379" y="35426"/>
                    <a:pt x="81332" y="35295"/>
                    <a:pt x="81237" y="35236"/>
                  </a:cubicBezTo>
                  <a:cubicBezTo>
                    <a:pt x="80713" y="34962"/>
                    <a:pt x="80177" y="34712"/>
                    <a:pt x="79641" y="34474"/>
                  </a:cubicBezTo>
                  <a:cubicBezTo>
                    <a:pt x="79616" y="34462"/>
                    <a:pt x="79589" y="34457"/>
                    <a:pt x="79562" y="34457"/>
                  </a:cubicBezTo>
                  <a:close/>
                  <a:moveTo>
                    <a:pt x="57583" y="35027"/>
                  </a:moveTo>
                  <a:cubicBezTo>
                    <a:pt x="57553" y="35027"/>
                    <a:pt x="57524" y="35033"/>
                    <a:pt x="57495" y="35045"/>
                  </a:cubicBezTo>
                  <a:cubicBezTo>
                    <a:pt x="56972" y="35283"/>
                    <a:pt x="56436" y="35533"/>
                    <a:pt x="55924" y="35795"/>
                  </a:cubicBezTo>
                  <a:cubicBezTo>
                    <a:pt x="55817" y="35855"/>
                    <a:pt x="55769" y="35986"/>
                    <a:pt x="55829" y="36093"/>
                  </a:cubicBezTo>
                  <a:cubicBezTo>
                    <a:pt x="55864" y="36164"/>
                    <a:pt x="55936" y="36212"/>
                    <a:pt x="56019" y="36212"/>
                  </a:cubicBezTo>
                  <a:cubicBezTo>
                    <a:pt x="56055" y="36212"/>
                    <a:pt x="56091" y="36200"/>
                    <a:pt x="56114" y="36188"/>
                  </a:cubicBezTo>
                  <a:cubicBezTo>
                    <a:pt x="56626" y="35926"/>
                    <a:pt x="57150" y="35676"/>
                    <a:pt x="57674" y="35438"/>
                  </a:cubicBezTo>
                  <a:cubicBezTo>
                    <a:pt x="57781" y="35390"/>
                    <a:pt x="57829" y="35259"/>
                    <a:pt x="57781" y="35152"/>
                  </a:cubicBezTo>
                  <a:cubicBezTo>
                    <a:pt x="57746" y="35073"/>
                    <a:pt x="57666" y="35027"/>
                    <a:pt x="57583" y="35027"/>
                  </a:cubicBezTo>
                  <a:close/>
                  <a:moveTo>
                    <a:pt x="117165" y="34350"/>
                  </a:moveTo>
                  <a:cubicBezTo>
                    <a:pt x="117139" y="34350"/>
                    <a:pt x="117112" y="34355"/>
                    <a:pt x="117086" y="34366"/>
                  </a:cubicBezTo>
                  <a:cubicBezTo>
                    <a:pt x="116967" y="34414"/>
                    <a:pt x="116920" y="34533"/>
                    <a:pt x="116967" y="34652"/>
                  </a:cubicBezTo>
                  <a:cubicBezTo>
                    <a:pt x="117170" y="35176"/>
                    <a:pt x="117384" y="35724"/>
                    <a:pt x="117574" y="36271"/>
                  </a:cubicBezTo>
                  <a:cubicBezTo>
                    <a:pt x="117610" y="36355"/>
                    <a:pt x="117693" y="36414"/>
                    <a:pt x="117777" y="36414"/>
                  </a:cubicBezTo>
                  <a:cubicBezTo>
                    <a:pt x="117801" y="36414"/>
                    <a:pt x="117824" y="36402"/>
                    <a:pt x="117848" y="36402"/>
                  </a:cubicBezTo>
                  <a:cubicBezTo>
                    <a:pt x="117967" y="36355"/>
                    <a:pt x="118027" y="36236"/>
                    <a:pt x="117979" y="36117"/>
                  </a:cubicBezTo>
                  <a:cubicBezTo>
                    <a:pt x="117789" y="35581"/>
                    <a:pt x="117574" y="35021"/>
                    <a:pt x="117360" y="34486"/>
                  </a:cubicBezTo>
                  <a:cubicBezTo>
                    <a:pt x="117333" y="34404"/>
                    <a:pt x="117250" y="34350"/>
                    <a:pt x="117165" y="34350"/>
                  </a:cubicBezTo>
                  <a:close/>
                  <a:moveTo>
                    <a:pt x="82642" y="36068"/>
                  </a:moveTo>
                  <a:cubicBezTo>
                    <a:pt x="82570" y="36068"/>
                    <a:pt x="82501" y="36107"/>
                    <a:pt x="82463" y="36176"/>
                  </a:cubicBezTo>
                  <a:cubicBezTo>
                    <a:pt x="82391" y="36271"/>
                    <a:pt x="82427" y="36402"/>
                    <a:pt x="82534" y="36474"/>
                  </a:cubicBezTo>
                  <a:cubicBezTo>
                    <a:pt x="83022" y="36772"/>
                    <a:pt x="83499" y="37093"/>
                    <a:pt x="83963" y="37426"/>
                  </a:cubicBezTo>
                  <a:cubicBezTo>
                    <a:pt x="84011" y="37450"/>
                    <a:pt x="84046" y="37462"/>
                    <a:pt x="84094" y="37462"/>
                  </a:cubicBezTo>
                  <a:cubicBezTo>
                    <a:pt x="84165" y="37462"/>
                    <a:pt x="84225" y="37438"/>
                    <a:pt x="84273" y="37379"/>
                  </a:cubicBezTo>
                  <a:cubicBezTo>
                    <a:pt x="84344" y="37283"/>
                    <a:pt x="84320" y="37141"/>
                    <a:pt x="84225" y="37069"/>
                  </a:cubicBezTo>
                  <a:cubicBezTo>
                    <a:pt x="83749" y="36736"/>
                    <a:pt x="83261" y="36402"/>
                    <a:pt x="82761" y="36105"/>
                  </a:cubicBezTo>
                  <a:cubicBezTo>
                    <a:pt x="82723" y="36079"/>
                    <a:pt x="82682" y="36068"/>
                    <a:pt x="82642" y="36068"/>
                  </a:cubicBezTo>
                  <a:close/>
                  <a:moveTo>
                    <a:pt x="7666" y="35798"/>
                  </a:moveTo>
                  <a:cubicBezTo>
                    <a:pt x="7586" y="35798"/>
                    <a:pt x="7508" y="35838"/>
                    <a:pt x="7465" y="35914"/>
                  </a:cubicBezTo>
                  <a:cubicBezTo>
                    <a:pt x="7203" y="36426"/>
                    <a:pt x="6930" y="36950"/>
                    <a:pt x="6680" y="37474"/>
                  </a:cubicBezTo>
                  <a:cubicBezTo>
                    <a:pt x="6632" y="37581"/>
                    <a:pt x="6680" y="37712"/>
                    <a:pt x="6787" y="37772"/>
                  </a:cubicBezTo>
                  <a:cubicBezTo>
                    <a:pt x="6811" y="37784"/>
                    <a:pt x="6846" y="37784"/>
                    <a:pt x="6882" y="37784"/>
                  </a:cubicBezTo>
                  <a:cubicBezTo>
                    <a:pt x="6953" y="37784"/>
                    <a:pt x="7037" y="37748"/>
                    <a:pt x="7072" y="37664"/>
                  </a:cubicBezTo>
                  <a:cubicBezTo>
                    <a:pt x="7323" y="37153"/>
                    <a:pt x="7584" y="36629"/>
                    <a:pt x="7858" y="36117"/>
                  </a:cubicBezTo>
                  <a:cubicBezTo>
                    <a:pt x="7906" y="36010"/>
                    <a:pt x="7870" y="35879"/>
                    <a:pt x="7763" y="35819"/>
                  </a:cubicBezTo>
                  <a:cubicBezTo>
                    <a:pt x="7732" y="35805"/>
                    <a:pt x="7698" y="35798"/>
                    <a:pt x="7666" y="35798"/>
                  </a:cubicBezTo>
                  <a:close/>
                  <a:moveTo>
                    <a:pt x="54507" y="36621"/>
                  </a:moveTo>
                  <a:cubicBezTo>
                    <a:pt x="54467" y="36621"/>
                    <a:pt x="54426" y="36631"/>
                    <a:pt x="54388" y="36652"/>
                  </a:cubicBezTo>
                  <a:cubicBezTo>
                    <a:pt x="53888" y="36950"/>
                    <a:pt x="53388" y="37260"/>
                    <a:pt x="52912" y="37581"/>
                  </a:cubicBezTo>
                  <a:cubicBezTo>
                    <a:pt x="52816" y="37653"/>
                    <a:pt x="52781" y="37784"/>
                    <a:pt x="52852" y="37891"/>
                  </a:cubicBezTo>
                  <a:cubicBezTo>
                    <a:pt x="52888" y="37950"/>
                    <a:pt x="52959" y="37986"/>
                    <a:pt x="53031" y="37986"/>
                  </a:cubicBezTo>
                  <a:cubicBezTo>
                    <a:pt x="53078" y="37986"/>
                    <a:pt x="53114" y="37974"/>
                    <a:pt x="53150" y="37950"/>
                  </a:cubicBezTo>
                  <a:cubicBezTo>
                    <a:pt x="53626" y="37629"/>
                    <a:pt x="54114" y="37319"/>
                    <a:pt x="54614" y="37022"/>
                  </a:cubicBezTo>
                  <a:cubicBezTo>
                    <a:pt x="54709" y="36962"/>
                    <a:pt x="54745" y="36831"/>
                    <a:pt x="54686" y="36724"/>
                  </a:cubicBezTo>
                  <a:cubicBezTo>
                    <a:pt x="54647" y="36655"/>
                    <a:pt x="54579" y="36621"/>
                    <a:pt x="54507" y="36621"/>
                  </a:cubicBezTo>
                  <a:close/>
                  <a:moveTo>
                    <a:pt x="85476" y="38095"/>
                  </a:moveTo>
                  <a:cubicBezTo>
                    <a:pt x="85413" y="38095"/>
                    <a:pt x="85349" y="38122"/>
                    <a:pt x="85308" y="38176"/>
                  </a:cubicBezTo>
                  <a:cubicBezTo>
                    <a:pt x="85225" y="38260"/>
                    <a:pt x="85237" y="38403"/>
                    <a:pt x="85332" y="38474"/>
                  </a:cubicBezTo>
                  <a:cubicBezTo>
                    <a:pt x="85773" y="38843"/>
                    <a:pt x="86213" y="39224"/>
                    <a:pt x="86618" y="39629"/>
                  </a:cubicBezTo>
                  <a:cubicBezTo>
                    <a:pt x="86666" y="39665"/>
                    <a:pt x="86713" y="39689"/>
                    <a:pt x="86773" y="39689"/>
                  </a:cubicBezTo>
                  <a:cubicBezTo>
                    <a:pt x="86832" y="39689"/>
                    <a:pt x="86880" y="39665"/>
                    <a:pt x="86928" y="39617"/>
                  </a:cubicBezTo>
                  <a:cubicBezTo>
                    <a:pt x="87011" y="39534"/>
                    <a:pt x="87011" y="39391"/>
                    <a:pt x="86916" y="39308"/>
                  </a:cubicBezTo>
                  <a:cubicBezTo>
                    <a:pt x="86499" y="38915"/>
                    <a:pt x="86059" y="38522"/>
                    <a:pt x="85606" y="38141"/>
                  </a:cubicBezTo>
                  <a:cubicBezTo>
                    <a:pt x="85570" y="38110"/>
                    <a:pt x="85524" y="38095"/>
                    <a:pt x="85476" y="38095"/>
                  </a:cubicBezTo>
                  <a:close/>
                  <a:moveTo>
                    <a:pt x="118349" y="37626"/>
                  </a:moveTo>
                  <a:cubicBezTo>
                    <a:pt x="118324" y="37626"/>
                    <a:pt x="118300" y="37630"/>
                    <a:pt x="118277" y="37641"/>
                  </a:cubicBezTo>
                  <a:cubicBezTo>
                    <a:pt x="118158" y="37676"/>
                    <a:pt x="118098" y="37795"/>
                    <a:pt x="118134" y="37903"/>
                  </a:cubicBezTo>
                  <a:cubicBezTo>
                    <a:pt x="118313" y="38450"/>
                    <a:pt x="118479" y="39010"/>
                    <a:pt x="118646" y="39569"/>
                  </a:cubicBezTo>
                  <a:cubicBezTo>
                    <a:pt x="118670" y="39665"/>
                    <a:pt x="118753" y="39724"/>
                    <a:pt x="118848" y="39724"/>
                  </a:cubicBezTo>
                  <a:cubicBezTo>
                    <a:pt x="118872" y="39724"/>
                    <a:pt x="118896" y="39724"/>
                    <a:pt x="118908" y="39712"/>
                  </a:cubicBezTo>
                  <a:cubicBezTo>
                    <a:pt x="119027" y="39677"/>
                    <a:pt x="119098" y="39558"/>
                    <a:pt x="119063" y="39450"/>
                  </a:cubicBezTo>
                  <a:cubicBezTo>
                    <a:pt x="118896" y="38891"/>
                    <a:pt x="118729" y="38331"/>
                    <a:pt x="118551" y="37772"/>
                  </a:cubicBezTo>
                  <a:cubicBezTo>
                    <a:pt x="118523" y="37688"/>
                    <a:pt x="118436" y="37626"/>
                    <a:pt x="118349" y="37626"/>
                  </a:cubicBezTo>
                  <a:close/>
                  <a:moveTo>
                    <a:pt x="51610" y="38564"/>
                  </a:moveTo>
                  <a:cubicBezTo>
                    <a:pt x="51565" y="38564"/>
                    <a:pt x="51520" y="38577"/>
                    <a:pt x="51483" y="38605"/>
                  </a:cubicBezTo>
                  <a:cubicBezTo>
                    <a:pt x="51030" y="38962"/>
                    <a:pt x="50566" y="39331"/>
                    <a:pt x="50125" y="39712"/>
                  </a:cubicBezTo>
                  <a:cubicBezTo>
                    <a:pt x="50030" y="39784"/>
                    <a:pt x="50018" y="39927"/>
                    <a:pt x="50102" y="40010"/>
                  </a:cubicBezTo>
                  <a:cubicBezTo>
                    <a:pt x="50149" y="40058"/>
                    <a:pt x="50209" y="40093"/>
                    <a:pt x="50268" y="40093"/>
                  </a:cubicBezTo>
                  <a:cubicBezTo>
                    <a:pt x="50316" y="40093"/>
                    <a:pt x="50364" y="40070"/>
                    <a:pt x="50411" y="40034"/>
                  </a:cubicBezTo>
                  <a:cubicBezTo>
                    <a:pt x="50840" y="39665"/>
                    <a:pt x="51292" y="39296"/>
                    <a:pt x="51745" y="38950"/>
                  </a:cubicBezTo>
                  <a:cubicBezTo>
                    <a:pt x="51840" y="38879"/>
                    <a:pt x="51864" y="38748"/>
                    <a:pt x="51792" y="38653"/>
                  </a:cubicBezTo>
                  <a:cubicBezTo>
                    <a:pt x="51749" y="38595"/>
                    <a:pt x="51680" y="38564"/>
                    <a:pt x="51610" y="38564"/>
                  </a:cubicBezTo>
                  <a:close/>
                  <a:moveTo>
                    <a:pt x="6140" y="38932"/>
                  </a:moveTo>
                  <a:cubicBezTo>
                    <a:pt x="6057" y="38932"/>
                    <a:pt x="5976" y="38979"/>
                    <a:pt x="5941" y="39058"/>
                  </a:cubicBezTo>
                  <a:cubicBezTo>
                    <a:pt x="5691" y="39593"/>
                    <a:pt x="5465" y="40129"/>
                    <a:pt x="5239" y="40665"/>
                  </a:cubicBezTo>
                  <a:cubicBezTo>
                    <a:pt x="5191" y="40772"/>
                    <a:pt x="5239" y="40903"/>
                    <a:pt x="5346" y="40951"/>
                  </a:cubicBezTo>
                  <a:cubicBezTo>
                    <a:pt x="5382" y="40963"/>
                    <a:pt x="5406" y="40963"/>
                    <a:pt x="5429" y="40963"/>
                  </a:cubicBezTo>
                  <a:cubicBezTo>
                    <a:pt x="5513" y="40963"/>
                    <a:pt x="5596" y="40915"/>
                    <a:pt x="5632" y="40832"/>
                  </a:cubicBezTo>
                  <a:cubicBezTo>
                    <a:pt x="5858" y="40296"/>
                    <a:pt x="6096" y="39760"/>
                    <a:pt x="6334" y="39236"/>
                  </a:cubicBezTo>
                  <a:cubicBezTo>
                    <a:pt x="6382" y="39129"/>
                    <a:pt x="6334" y="38998"/>
                    <a:pt x="6227" y="38950"/>
                  </a:cubicBezTo>
                  <a:cubicBezTo>
                    <a:pt x="6199" y="38938"/>
                    <a:pt x="6169" y="38932"/>
                    <a:pt x="6140" y="38932"/>
                  </a:cubicBezTo>
                  <a:close/>
                  <a:moveTo>
                    <a:pt x="87992" y="40497"/>
                  </a:moveTo>
                  <a:cubicBezTo>
                    <a:pt x="87939" y="40497"/>
                    <a:pt x="87885" y="40517"/>
                    <a:pt x="87844" y="40558"/>
                  </a:cubicBezTo>
                  <a:cubicBezTo>
                    <a:pt x="87749" y="40629"/>
                    <a:pt x="87749" y="40772"/>
                    <a:pt x="87821" y="40855"/>
                  </a:cubicBezTo>
                  <a:cubicBezTo>
                    <a:pt x="88214" y="41284"/>
                    <a:pt x="88583" y="41725"/>
                    <a:pt x="88940" y="42177"/>
                  </a:cubicBezTo>
                  <a:cubicBezTo>
                    <a:pt x="88987" y="42225"/>
                    <a:pt x="89047" y="42260"/>
                    <a:pt x="89107" y="42260"/>
                  </a:cubicBezTo>
                  <a:cubicBezTo>
                    <a:pt x="89154" y="42260"/>
                    <a:pt x="89202" y="42248"/>
                    <a:pt x="89249" y="42213"/>
                  </a:cubicBezTo>
                  <a:cubicBezTo>
                    <a:pt x="89345" y="42141"/>
                    <a:pt x="89357" y="41998"/>
                    <a:pt x="89285" y="41903"/>
                  </a:cubicBezTo>
                  <a:cubicBezTo>
                    <a:pt x="88916" y="41451"/>
                    <a:pt x="88535" y="40998"/>
                    <a:pt x="88142" y="40570"/>
                  </a:cubicBezTo>
                  <a:cubicBezTo>
                    <a:pt x="88105" y="40520"/>
                    <a:pt x="88049" y="40497"/>
                    <a:pt x="87992" y="40497"/>
                  </a:cubicBezTo>
                  <a:close/>
                  <a:moveTo>
                    <a:pt x="48976" y="40827"/>
                  </a:moveTo>
                  <a:cubicBezTo>
                    <a:pt x="48922" y="40827"/>
                    <a:pt x="48868" y="40845"/>
                    <a:pt x="48828" y="40879"/>
                  </a:cubicBezTo>
                  <a:cubicBezTo>
                    <a:pt x="48411" y="41284"/>
                    <a:pt x="47994" y="41713"/>
                    <a:pt x="47601" y="42141"/>
                  </a:cubicBezTo>
                  <a:cubicBezTo>
                    <a:pt x="47518" y="42225"/>
                    <a:pt x="47530" y="42356"/>
                    <a:pt x="47613" y="42439"/>
                  </a:cubicBezTo>
                  <a:cubicBezTo>
                    <a:pt x="47661" y="42487"/>
                    <a:pt x="47709" y="42498"/>
                    <a:pt x="47756" y="42498"/>
                  </a:cubicBezTo>
                  <a:cubicBezTo>
                    <a:pt x="47816" y="42498"/>
                    <a:pt x="47875" y="42475"/>
                    <a:pt x="47923" y="42427"/>
                  </a:cubicBezTo>
                  <a:cubicBezTo>
                    <a:pt x="48316" y="42010"/>
                    <a:pt x="48721" y="41594"/>
                    <a:pt x="49125" y="41201"/>
                  </a:cubicBezTo>
                  <a:cubicBezTo>
                    <a:pt x="49221" y="41117"/>
                    <a:pt x="49221" y="40974"/>
                    <a:pt x="49137" y="40891"/>
                  </a:cubicBezTo>
                  <a:cubicBezTo>
                    <a:pt x="49094" y="40848"/>
                    <a:pt x="49035" y="40827"/>
                    <a:pt x="48976" y="40827"/>
                  </a:cubicBezTo>
                  <a:close/>
                  <a:moveTo>
                    <a:pt x="119315" y="40965"/>
                  </a:moveTo>
                  <a:cubicBezTo>
                    <a:pt x="119295" y="40965"/>
                    <a:pt x="119274" y="40968"/>
                    <a:pt x="119253" y="40974"/>
                  </a:cubicBezTo>
                  <a:cubicBezTo>
                    <a:pt x="119134" y="40998"/>
                    <a:pt x="119063" y="41117"/>
                    <a:pt x="119098" y="41236"/>
                  </a:cubicBezTo>
                  <a:cubicBezTo>
                    <a:pt x="119241" y="41796"/>
                    <a:pt x="119372" y="42356"/>
                    <a:pt x="119491" y="42927"/>
                  </a:cubicBezTo>
                  <a:cubicBezTo>
                    <a:pt x="119515" y="43022"/>
                    <a:pt x="119610" y="43094"/>
                    <a:pt x="119706" y="43094"/>
                  </a:cubicBezTo>
                  <a:lnTo>
                    <a:pt x="119753" y="43094"/>
                  </a:lnTo>
                  <a:cubicBezTo>
                    <a:pt x="119872" y="43058"/>
                    <a:pt x="119944" y="42951"/>
                    <a:pt x="119920" y="42832"/>
                  </a:cubicBezTo>
                  <a:cubicBezTo>
                    <a:pt x="119801" y="42260"/>
                    <a:pt x="119658" y="41689"/>
                    <a:pt x="119515" y="41129"/>
                  </a:cubicBezTo>
                  <a:cubicBezTo>
                    <a:pt x="119495" y="41031"/>
                    <a:pt x="119411" y="40965"/>
                    <a:pt x="119315" y="40965"/>
                  </a:cubicBezTo>
                  <a:close/>
                  <a:moveTo>
                    <a:pt x="4774" y="42148"/>
                  </a:moveTo>
                  <a:cubicBezTo>
                    <a:pt x="4686" y="42148"/>
                    <a:pt x="4608" y="42202"/>
                    <a:pt x="4572" y="42284"/>
                  </a:cubicBezTo>
                  <a:cubicBezTo>
                    <a:pt x="4358" y="42820"/>
                    <a:pt x="4155" y="43379"/>
                    <a:pt x="3953" y="43927"/>
                  </a:cubicBezTo>
                  <a:cubicBezTo>
                    <a:pt x="3917" y="44034"/>
                    <a:pt x="3977" y="44153"/>
                    <a:pt x="4084" y="44201"/>
                  </a:cubicBezTo>
                  <a:cubicBezTo>
                    <a:pt x="4108" y="44213"/>
                    <a:pt x="4132" y="44213"/>
                    <a:pt x="4155" y="44213"/>
                  </a:cubicBezTo>
                  <a:cubicBezTo>
                    <a:pt x="4251" y="44213"/>
                    <a:pt x="4334" y="44153"/>
                    <a:pt x="4370" y="44070"/>
                  </a:cubicBezTo>
                  <a:cubicBezTo>
                    <a:pt x="4560" y="43522"/>
                    <a:pt x="4763" y="42975"/>
                    <a:pt x="4977" y="42439"/>
                  </a:cubicBezTo>
                  <a:cubicBezTo>
                    <a:pt x="5025" y="42332"/>
                    <a:pt x="4965" y="42201"/>
                    <a:pt x="4858" y="42165"/>
                  </a:cubicBezTo>
                  <a:cubicBezTo>
                    <a:pt x="4830" y="42154"/>
                    <a:pt x="4801" y="42148"/>
                    <a:pt x="4774" y="42148"/>
                  </a:cubicBezTo>
                  <a:close/>
                  <a:moveTo>
                    <a:pt x="90135" y="43228"/>
                  </a:moveTo>
                  <a:cubicBezTo>
                    <a:pt x="90093" y="43228"/>
                    <a:pt x="90051" y="43239"/>
                    <a:pt x="90011" y="43260"/>
                  </a:cubicBezTo>
                  <a:cubicBezTo>
                    <a:pt x="89916" y="43332"/>
                    <a:pt x="89892" y="43463"/>
                    <a:pt x="89964" y="43570"/>
                  </a:cubicBezTo>
                  <a:cubicBezTo>
                    <a:pt x="90285" y="44034"/>
                    <a:pt x="90595" y="44534"/>
                    <a:pt x="90881" y="45023"/>
                  </a:cubicBezTo>
                  <a:cubicBezTo>
                    <a:pt x="90916" y="45094"/>
                    <a:pt x="90988" y="45130"/>
                    <a:pt x="91059" y="45130"/>
                  </a:cubicBezTo>
                  <a:cubicBezTo>
                    <a:pt x="91107" y="45130"/>
                    <a:pt x="91143" y="45118"/>
                    <a:pt x="91178" y="45106"/>
                  </a:cubicBezTo>
                  <a:cubicBezTo>
                    <a:pt x="91273" y="45046"/>
                    <a:pt x="91309" y="44903"/>
                    <a:pt x="91250" y="44808"/>
                  </a:cubicBezTo>
                  <a:cubicBezTo>
                    <a:pt x="90964" y="44308"/>
                    <a:pt x="90642" y="43808"/>
                    <a:pt x="90321" y="43320"/>
                  </a:cubicBezTo>
                  <a:cubicBezTo>
                    <a:pt x="90276" y="43260"/>
                    <a:pt x="90207" y="43228"/>
                    <a:pt x="90135" y="43228"/>
                  </a:cubicBezTo>
                  <a:close/>
                  <a:moveTo>
                    <a:pt x="46616" y="43380"/>
                  </a:moveTo>
                  <a:cubicBezTo>
                    <a:pt x="46554" y="43380"/>
                    <a:pt x="46493" y="43404"/>
                    <a:pt x="46446" y="43451"/>
                  </a:cubicBezTo>
                  <a:cubicBezTo>
                    <a:pt x="46077" y="43903"/>
                    <a:pt x="45720" y="44368"/>
                    <a:pt x="45375" y="44844"/>
                  </a:cubicBezTo>
                  <a:cubicBezTo>
                    <a:pt x="45303" y="44939"/>
                    <a:pt x="45327" y="45070"/>
                    <a:pt x="45423" y="45142"/>
                  </a:cubicBezTo>
                  <a:cubicBezTo>
                    <a:pt x="45458" y="45177"/>
                    <a:pt x="45506" y="45189"/>
                    <a:pt x="45553" y="45189"/>
                  </a:cubicBezTo>
                  <a:cubicBezTo>
                    <a:pt x="45613" y="45189"/>
                    <a:pt x="45684" y="45153"/>
                    <a:pt x="45720" y="45094"/>
                  </a:cubicBezTo>
                  <a:cubicBezTo>
                    <a:pt x="46065" y="44630"/>
                    <a:pt x="46423" y="44177"/>
                    <a:pt x="46780" y="43737"/>
                  </a:cubicBezTo>
                  <a:cubicBezTo>
                    <a:pt x="46863" y="43641"/>
                    <a:pt x="46851" y="43499"/>
                    <a:pt x="46756" y="43427"/>
                  </a:cubicBezTo>
                  <a:cubicBezTo>
                    <a:pt x="46714" y="43395"/>
                    <a:pt x="46665" y="43380"/>
                    <a:pt x="46616" y="43380"/>
                  </a:cubicBezTo>
                  <a:close/>
                  <a:moveTo>
                    <a:pt x="120056" y="44364"/>
                  </a:moveTo>
                  <a:cubicBezTo>
                    <a:pt x="120043" y="44364"/>
                    <a:pt x="120029" y="44365"/>
                    <a:pt x="120015" y="44368"/>
                  </a:cubicBezTo>
                  <a:cubicBezTo>
                    <a:pt x="119896" y="44392"/>
                    <a:pt x="119825" y="44499"/>
                    <a:pt x="119837" y="44618"/>
                  </a:cubicBezTo>
                  <a:cubicBezTo>
                    <a:pt x="119944" y="45189"/>
                    <a:pt x="120051" y="45761"/>
                    <a:pt x="120134" y="46332"/>
                  </a:cubicBezTo>
                  <a:cubicBezTo>
                    <a:pt x="120146" y="46439"/>
                    <a:pt x="120241" y="46511"/>
                    <a:pt x="120349" y="46511"/>
                  </a:cubicBezTo>
                  <a:lnTo>
                    <a:pt x="120384" y="46511"/>
                  </a:lnTo>
                  <a:cubicBezTo>
                    <a:pt x="120503" y="46487"/>
                    <a:pt x="120575" y="46380"/>
                    <a:pt x="120563" y="46261"/>
                  </a:cubicBezTo>
                  <a:cubicBezTo>
                    <a:pt x="120480" y="45689"/>
                    <a:pt x="120372" y="45106"/>
                    <a:pt x="120265" y="44546"/>
                  </a:cubicBezTo>
                  <a:cubicBezTo>
                    <a:pt x="120244" y="44441"/>
                    <a:pt x="120158" y="44364"/>
                    <a:pt x="120056" y="44364"/>
                  </a:cubicBezTo>
                  <a:close/>
                  <a:moveTo>
                    <a:pt x="3591" y="45429"/>
                  </a:moveTo>
                  <a:cubicBezTo>
                    <a:pt x="3501" y="45429"/>
                    <a:pt x="3410" y="45486"/>
                    <a:pt x="3382" y="45582"/>
                  </a:cubicBezTo>
                  <a:cubicBezTo>
                    <a:pt x="3203" y="46130"/>
                    <a:pt x="3024" y="46689"/>
                    <a:pt x="2858" y="47249"/>
                  </a:cubicBezTo>
                  <a:cubicBezTo>
                    <a:pt x="2822" y="47356"/>
                    <a:pt x="2881" y="47487"/>
                    <a:pt x="3001" y="47523"/>
                  </a:cubicBezTo>
                  <a:lnTo>
                    <a:pt x="3060" y="47523"/>
                  </a:lnTo>
                  <a:cubicBezTo>
                    <a:pt x="3155" y="47523"/>
                    <a:pt x="3239" y="47463"/>
                    <a:pt x="3262" y="47368"/>
                  </a:cubicBezTo>
                  <a:cubicBezTo>
                    <a:pt x="3429" y="46820"/>
                    <a:pt x="3608" y="46261"/>
                    <a:pt x="3798" y="45713"/>
                  </a:cubicBezTo>
                  <a:cubicBezTo>
                    <a:pt x="3834" y="45594"/>
                    <a:pt x="3774" y="45475"/>
                    <a:pt x="3655" y="45439"/>
                  </a:cubicBezTo>
                  <a:cubicBezTo>
                    <a:pt x="3635" y="45432"/>
                    <a:pt x="3613" y="45429"/>
                    <a:pt x="3591" y="45429"/>
                  </a:cubicBezTo>
                  <a:close/>
                  <a:moveTo>
                    <a:pt x="44563" y="46187"/>
                  </a:moveTo>
                  <a:cubicBezTo>
                    <a:pt x="44492" y="46187"/>
                    <a:pt x="44425" y="46224"/>
                    <a:pt x="44387" y="46285"/>
                  </a:cubicBezTo>
                  <a:cubicBezTo>
                    <a:pt x="44065" y="46773"/>
                    <a:pt x="43756" y="47273"/>
                    <a:pt x="43470" y="47785"/>
                  </a:cubicBezTo>
                  <a:cubicBezTo>
                    <a:pt x="43410" y="47892"/>
                    <a:pt x="43446" y="48023"/>
                    <a:pt x="43553" y="48082"/>
                  </a:cubicBezTo>
                  <a:cubicBezTo>
                    <a:pt x="43589" y="48094"/>
                    <a:pt x="43625" y="48106"/>
                    <a:pt x="43660" y="48106"/>
                  </a:cubicBezTo>
                  <a:cubicBezTo>
                    <a:pt x="43732" y="48106"/>
                    <a:pt x="43815" y="48071"/>
                    <a:pt x="43851" y="47999"/>
                  </a:cubicBezTo>
                  <a:cubicBezTo>
                    <a:pt x="44137" y="47499"/>
                    <a:pt x="44434" y="46999"/>
                    <a:pt x="44744" y="46523"/>
                  </a:cubicBezTo>
                  <a:cubicBezTo>
                    <a:pt x="44815" y="46416"/>
                    <a:pt x="44780" y="46285"/>
                    <a:pt x="44684" y="46225"/>
                  </a:cubicBezTo>
                  <a:cubicBezTo>
                    <a:pt x="44645" y="46199"/>
                    <a:pt x="44603" y="46187"/>
                    <a:pt x="44563" y="46187"/>
                  </a:cubicBezTo>
                  <a:close/>
                  <a:moveTo>
                    <a:pt x="91873" y="46230"/>
                  </a:moveTo>
                  <a:cubicBezTo>
                    <a:pt x="91843" y="46230"/>
                    <a:pt x="91814" y="46236"/>
                    <a:pt x="91785" y="46249"/>
                  </a:cubicBezTo>
                  <a:cubicBezTo>
                    <a:pt x="91678" y="46308"/>
                    <a:pt x="91631" y="46439"/>
                    <a:pt x="91690" y="46547"/>
                  </a:cubicBezTo>
                  <a:cubicBezTo>
                    <a:pt x="91940" y="47058"/>
                    <a:pt x="92178" y="47582"/>
                    <a:pt x="92393" y="48118"/>
                  </a:cubicBezTo>
                  <a:cubicBezTo>
                    <a:pt x="92428" y="48201"/>
                    <a:pt x="92512" y="48249"/>
                    <a:pt x="92595" y="48249"/>
                  </a:cubicBezTo>
                  <a:cubicBezTo>
                    <a:pt x="92619" y="48249"/>
                    <a:pt x="92643" y="48249"/>
                    <a:pt x="92678" y="48237"/>
                  </a:cubicBezTo>
                  <a:cubicBezTo>
                    <a:pt x="92786" y="48190"/>
                    <a:pt x="92833" y="48059"/>
                    <a:pt x="92797" y="47951"/>
                  </a:cubicBezTo>
                  <a:cubicBezTo>
                    <a:pt x="92571" y="47416"/>
                    <a:pt x="92333" y="46880"/>
                    <a:pt x="92083" y="46356"/>
                  </a:cubicBezTo>
                  <a:cubicBezTo>
                    <a:pt x="92039" y="46277"/>
                    <a:pt x="91957" y="46230"/>
                    <a:pt x="91873" y="46230"/>
                  </a:cubicBezTo>
                  <a:close/>
                  <a:moveTo>
                    <a:pt x="120600" y="47805"/>
                  </a:moveTo>
                  <a:cubicBezTo>
                    <a:pt x="120588" y="47805"/>
                    <a:pt x="120575" y="47806"/>
                    <a:pt x="120563" y="47809"/>
                  </a:cubicBezTo>
                  <a:cubicBezTo>
                    <a:pt x="120444" y="47820"/>
                    <a:pt x="120349" y="47928"/>
                    <a:pt x="120372" y="48047"/>
                  </a:cubicBezTo>
                  <a:cubicBezTo>
                    <a:pt x="120432" y="48618"/>
                    <a:pt x="120503" y="49202"/>
                    <a:pt x="120551" y="49773"/>
                  </a:cubicBezTo>
                  <a:cubicBezTo>
                    <a:pt x="120563" y="49880"/>
                    <a:pt x="120658" y="49964"/>
                    <a:pt x="120765" y="49964"/>
                  </a:cubicBezTo>
                  <a:lnTo>
                    <a:pt x="120789" y="49964"/>
                  </a:lnTo>
                  <a:cubicBezTo>
                    <a:pt x="120908" y="49952"/>
                    <a:pt x="120991" y="49845"/>
                    <a:pt x="120980" y="49725"/>
                  </a:cubicBezTo>
                  <a:cubicBezTo>
                    <a:pt x="120932" y="49154"/>
                    <a:pt x="120872" y="48571"/>
                    <a:pt x="120801" y="47999"/>
                  </a:cubicBezTo>
                  <a:cubicBezTo>
                    <a:pt x="120790" y="47892"/>
                    <a:pt x="120703" y="47805"/>
                    <a:pt x="120600" y="47805"/>
                  </a:cubicBezTo>
                  <a:close/>
                  <a:moveTo>
                    <a:pt x="2575" y="48764"/>
                  </a:moveTo>
                  <a:cubicBezTo>
                    <a:pt x="2485" y="48764"/>
                    <a:pt x="2399" y="48830"/>
                    <a:pt x="2370" y="48928"/>
                  </a:cubicBezTo>
                  <a:cubicBezTo>
                    <a:pt x="2215" y="49487"/>
                    <a:pt x="2072" y="50047"/>
                    <a:pt x="1929" y="50618"/>
                  </a:cubicBezTo>
                  <a:cubicBezTo>
                    <a:pt x="1905" y="50726"/>
                    <a:pt x="1977" y="50845"/>
                    <a:pt x="2084" y="50880"/>
                  </a:cubicBezTo>
                  <a:lnTo>
                    <a:pt x="2143" y="50880"/>
                  </a:lnTo>
                  <a:cubicBezTo>
                    <a:pt x="2239" y="50880"/>
                    <a:pt x="2322" y="50821"/>
                    <a:pt x="2346" y="50714"/>
                  </a:cubicBezTo>
                  <a:cubicBezTo>
                    <a:pt x="2489" y="50154"/>
                    <a:pt x="2631" y="49595"/>
                    <a:pt x="2786" y="49035"/>
                  </a:cubicBezTo>
                  <a:cubicBezTo>
                    <a:pt x="2822" y="48928"/>
                    <a:pt x="2751" y="48809"/>
                    <a:pt x="2631" y="48773"/>
                  </a:cubicBezTo>
                  <a:cubicBezTo>
                    <a:pt x="2613" y="48767"/>
                    <a:pt x="2594" y="48764"/>
                    <a:pt x="2575" y="48764"/>
                  </a:cubicBezTo>
                  <a:close/>
                  <a:moveTo>
                    <a:pt x="42847" y="49211"/>
                  </a:moveTo>
                  <a:cubicBezTo>
                    <a:pt x="42767" y="49211"/>
                    <a:pt x="42690" y="49257"/>
                    <a:pt x="42648" y="49333"/>
                  </a:cubicBezTo>
                  <a:cubicBezTo>
                    <a:pt x="42398" y="49856"/>
                    <a:pt x="42148" y="50392"/>
                    <a:pt x="41922" y="50928"/>
                  </a:cubicBezTo>
                  <a:cubicBezTo>
                    <a:pt x="41874" y="51047"/>
                    <a:pt x="41934" y="51166"/>
                    <a:pt x="42041" y="51214"/>
                  </a:cubicBezTo>
                  <a:cubicBezTo>
                    <a:pt x="42065" y="51226"/>
                    <a:pt x="42101" y="51238"/>
                    <a:pt x="42124" y="51238"/>
                  </a:cubicBezTo>
                  <a:cubicBezTo>
                    <a:pt x="42208" y="51238"/>
                    <a:pt x="42291" y="51178"/>
                    <a:pt x="42327" y="51095"/>
                  </a:cubicBezTo>
                  <a:cubicBezTo>
                    <a:pt x="42553" y="50571"/>
                    <a:pt x="42791" y="50047"/>
                    <a:pt x="43041" y="49523"/>
                  </a:cubicBezTo>
                  <a:cubicBezTo>
                    <a:pt x="43101" y="49416"/>
                    <a:pt x="43053" y="49285"/>
                    <a:pt x="42946" y="49237"/>
                  </a:cubicBezTo>
                  <a:cubicBezTo>
                    <a:pt x="42914" y="49220"/>
                    <a:pt x="42880" y="49211"/>
                    <a:pt x="42847" y="49211"/>
                  </a:cubicBezTo>
                  <a:close/>
                  <a:moveTo>
                    <a:pt x="93188" y="49453"/>
                  </a:moveTo>
                  <a:cubicBezTo>
                    <a:pt x="93165" y="49453"/>
                    <a:pt x="93142" y="49457"/>
                    <a:pt x="93119" y="49464"/>
                  </a:cubicBezTo>
                  <a:cubicBezTo>
                    <a:pt x="93012" y="49499"/>
                    <a:pt x="92940" y="49618"/>
                    <a:pt x="92976" y="49737"/>
                  </a:cubicBezTo>
                  <a:cubicBezTo>
                    <a:pt x="93155" y="50285"/>
                    <a:pt x="93321" y="50833"/>
                    <a:pt x="93452" y="51392"/>
                  </a:cubicBezTo>
                  <a:cubicBezTo>
                    <a:pt x="93476" y="51488"/>
                    <a:pt x="93571" y="51559"/>
                    <a:pt x="93667" y="51559"/>
                  </a:cubicBezTo>
                  <a:cubicBezTo>
                    <a:pt x="93679" y="51559"/>
                    <a:pt x="93702" y="51559"/>
                    <a:pt x="93714" y="51547"/>
                  </a:cubicBezTo>
                  <a:cubicBezTo>
                    <a:pt x="93833" y="51523"/>
                    <a:pt x="93905" y="51404"/>
                    <a:pt x="93869" y="51285"/>
                  </a:cubicBezTo>
                  <a:cubicBezTo>
                    <a:pt x="93738" y="50726"/>
                    <a:pt x="93571" y="50154"/>
                    <a:pt x="93393" y="49606"/>
                  </a:cubicBezTo>
                  <a:cubicBezTo>
                    <a:pt x="93364" y="49511"/>
                    <a:pt x="93281" y="49453"/>
                    <a:pt x="93188" y="49453"/>
                  </a:cubicBezTo>
                  <a:close/>
                  <a:moveTo>
                    <a:pt x="120904" y="51272"/>
                  </a:moveTo>
                  <a:cubicBezTo>
                    <a:pt x="120898" y="51272"/>
                    <a:pt x="120891" y="51273"/>
                    <a:pt x="120884" y="51273"/>
                  </a:cubicBezTo>
                  <a:cubicBezTo>
                    <a:pt x="120765" y="51273"/>
                    <a:pt x="120670" y="51380"/>
                    <a:pt x="120670" y="51500"/>
                  </a:cubicBezTo>
                  <a:cubicBezTo>
                    <a:pt x="120706" y="52071"/>
                    <a:pt x="120730" y="52654"/>
                    <a:pt x="120741" y="53226"/>
                  </a:cubicBezTo>
                  <a:cubicBezTo>
                    <a:pt x="120753" y="53345"/>
                    <a:pt x="120849" y="53440"/>
                    <a:pt x="120968" y="53440"/>
                  </a:cubicBezTo>
                  <a:cubicBezTo>
                    <a:pt x="121087" y="53440"/>
                    <a:pt x="121182" y="53333"/>
                    <a:pt x="121182" y="53214"/>
                  </a:cubicBezTo>
                  <a:cubicBezTo>
                    <a:pt x="121170" y="52643"/>
                    <a:pt x="121146" y="52047"/>
                    <a:pt x="121111" y="51476"/>
                  </a:cubicBezTo>
                  <a:cubicBezTo>
                    <a:pt x="121099" y="51363"/>
                    <a:pt x="121014" y="51272"/>
                    <a:pt x="120904" y="51272"/>
                  </a:cubicBezTo>
                  <a:close/>
                  <a:moveTo>
                    <a:pt x="1752" y="52138"/>
                  </a:moveTo>
                  <a:cubicBezTo>
                    <a:pt x="1650" y="52138"/>
                    <a:pt x="1557" y="52205"/>
                    <a:pt x="1536" y="52309"/>
                  </a:cubicBezTo>
                  <a:cubicBezTo>
                    <a:pt x="1405" y="52881"/>
                    <a:pt x="1298" y="53452"/>
                    <a:pt x="1179" y="54024"/>
                  </a:cubicBezTo>
                  <a:cubicBezTo>
                    <a:pt x="1167" y="54143"/>
                    <a:pt x="1238" y="54250"/>
                    <a:pt x="1357" y="54274"/>
                  </a:cubicBezTo>
                  <a:cubicBezTo>
                    <a:pt x="1369" y="54274"/>
                    <a:pt x="1381" y="54286"/>
                    <a:pt x="1393" y="54286"/>
                  </a:cubicBezTo>
                  <a:cubicBezTo>
                    <a:pt x="1500" y="54286"/>
                    <a:pt x="1596" y="54214"/>
                    <a:pt x="1608" y="54107"/>
                  </a:cubicBezTo>
                  <a:cubicBezTo>
                    <a:pt x="1715" y="53535"/>
                    <a:pt x="1834" y="52964"/>
                    <a:pt x="1953" y="52404"/>
                  </a:cubicBezTo>
                  <a:cubicBezTo>
                    <a:pt x="1989" y="52285"/>
                    <a:pt x="1905" y="52178"/>
                    <a:pt x="1798" y="52142"/>
                  </a:cubicBezTo>
                  <a:cubicBezTo>
                    <a:pt x="1783" y="52139"/>
                    <a:pt x="1767" y="52138"/>
                    <a:pt x="1752" y="52138"/>
                  </a:cubicBezTo>
                  <a:close/>
                  <a:moveTo>
                    <a:pt x="41487" y="52424"/>
                  </a:moveTo>
                  <a:cubicBezTo>
                    <a:pt x="41402" y="52424"/>
                    <a:pt x="41318" y="52480"/>
                    <a:pt x="41291" y="52571"/>
                  </a:cubicBezTo>
                  <a:cubicBezTo>
                    <a:pt x="41101" y="53119"/>
                    <a:pt x="40910" y="53678"/>
                    <a:pt x="40755" y="54238"/>
                  </a:cubicBezTo>
                  <a:cubicBezTo>
                    <a:pt x="40720" y="54357"/>
                    <a:pt x="40791" y="54476"/>
                    <a:pt x="40898" y="54512"/>
                  </a:cubicBezTo>
                  <a:lnTo>
                    <a:pt x="40958" y="54512"/>
                  </a:lnTo>
                  <a:cubicBezTo>
                    <a:pt x="41053" y="54512"/>
                    <a:pt x="41148" y="54452"/>
                    <a:pt x="41172" y="54357"/>
                  </a:cubicBezTo>
                  <a:cubicBezTo>
                    <a:pt x="41327" y="53809"/>
                    <a:pt x="41505" y="53250"/>
                    <a:pt x="41696" y="52714"/>
                  </a:cubicBezTo>
                  <a:cubicBezTo>
                    <a:pt x="41743" y="52607"/>
                    <a:pt x="41684" y="52476"/>
                    <a:pt x="41565" y="52440"/>
                  </a:cubicBezTo>
                  <a:cubicBezTo>
                    <a:pt x="41540" y="52429"/>
                    <a:pt x="41513" y="52424"/>
                    <a:pt x="41487" y="52424"/>
                  </a:cubicBezTo>
                  <a:close/>
                  <a:moveTo>
                    <a:pt x="94029" y="52829"/>
                  </a:moveTo>
                  <a:cubicBezTo>
                    <a:pt x="94016" y="52829"/>
                    <a:pt x="94002" y="52830"/>
                    <a:pt x="93988" y="52833"/>
                  </a:cubicBezTo>
                  <a:cubicBezTo>
                    <a:pt x="93869" y="52845"/>
                    <a:pt x="93786" y="52964"/>
                    <a:pt x="93810" y="53083"/>
                  </a:cubicBezTo>
                  <a:cubicBezTo>
                    <a:pt x="93905" y="53643"/>
                    <a:pt x="93976" y="54214"/>
                    <a:pt x="94036" y="54786"/>
                  </a:cubicBezTo>
                  <a:cubicBezTo>
                    <a:pt x="94048" y="54905"/>
                    <a:pt x="94143" y="54988"/>
                    <a:pt x="94250" y="54988"/>
                  </a:cubicBezTo>
                  <a:cubicBezTo>
                    <a:pt x="94262" y="54988"/>
                    <a:pt x="94274" y="54988"/>
                    <a:pt x="94274" y="54976"/>
                  </a:cubicBezTo>
                  <a:cubicBezTo>
                    <a:pt x="94393" y="54964"/>
                    <a:pt x="94488" y="54857"/>
                    <a:pt x="94476" y="54738"/>
                  </a:cubicBezTo>
                  <a:cubicBezTo>
                    <a:pt x="94417" y="54167"/>
                    <a:pt x="94333" y="53583"/>
                    <a:pt x="94238" y="53000"/>
                  </a:cubicBezTo>
                  <a:cubicBezTo>
                    <a:pt x="94217" y="52905"/>
                    <a:pt x="94131" y="52829"/>
                    <a:pt x="94029" y="52829"/>
                  </a:cubicBezTo>
                  <a:close/>
                  <a:moveTo>
                    <a:pt x="120980" y="54750"/>
                  </a:moveTo>
                  <a:cubicBezTo>
                    <a:pt x="120861" y="54750"/>
                    <a:pt x="120765" y="54845"/>
                    <a:pt x="120765" y="54964"/>
                  </a:cubicBezTo>
                  <a:cubicBezTo>
                    <a:pt x="120753" y="55536"/>
                    <a:pt x="120741" y="56119"/>
                    <a:pt x="120718" y="56691"/>
                  </a:cubicBezTo>
                  <a:cubicBezTo>
                    <a:pt x="120706" y="56810"/>
                    <a:pt x="120801" y="56917"/>
                    <a:pt x="120920" y="56917"/>
                  </a:cubicBezTo>
                  <a:lnTo>
                    <a:pt x="120932" y="56917"/>
                  </a:lnTo>
                  <a:cubicBezTo>
                    <a:pt x="121051" y="56917"/>
                    <a:pt x="121146" y="56834"/>
                    <a:pt x="121146" y="56714"/>
                  </a:cubicBezTo>
                  <a:cubicBezTo>
                    <a:pt x="121182" y="56131"/>
                    <a:pt x="121194" y="55548"/>
                    <a:pt x="121194" y="54964"/>
                  </a:cubicBezTo>
                  <a:cubicBezTo>
                    <a:pt x="121194" y="54845"/>
                    <a:pt x="121099" y="54750"/>
                    <a:pt x="120980" y="54750"/>
                  </a:cubicBezTo>
                  <a:close/>
                  <a:moveTo>
                    <a:pt x="1106" y="55558"/>
                  </a:moveTo>
                  <a:cubicBezTo>
                    <a:pt x="997" y="55558"/>
                    <a:pt x="903" y="55628"/>
                    <a:pt x="881" y="55738"/>
                  </a:cubicBezTo>
                  <a:cubicBezTo>
                    <a:pt x="786" y="56310"/>
                    <a:pt x="703" y="56893"/>
                    <a:pt x="619" y="57465"/>
                  </a:cubicBezTo>
                  <a:cubicBezTo>
                    <a:pt x="607" y="57584"/>
                    <a:pt x="691" y="57691"/>
                    <a:pt x="810" y="57715"/>
                  </a:cubicBezTo>
                  <a:lnTo>
                    <a:pt x="834" y="57715"/>
                  </a:lnTo>
                  <a:cubicBezTo>
                    <a:pt x="941" y="57715"/>
                    <a:pt x="1036" y="57631"/>
                    <a:pt x="1048" y="57524"/>
                  </a:cubicBezTo>
                  <a:cubicBezTo>
                    <a:pt x="1131" y="56953"/>
                    <a:pt x="1215" y="56381"/>
                    <a:pt x="1310" y="55810"/>
                  </a:cubicBezTo>
                  <a:cubicBezTo>
                    <a:pt x="1334" y="55691"/>
                    <a:pt x="1250" y="55583"/>
                    <a:pt x="1131" y="55560"/>
                  </a:cubicBezTo>
                  <a:cubicBezTo>
                    <a:pt x="1123" y="55559"/>
                    <a:pt x="1114" y="55558"/>
                    <a:pt x="1106" y="55558"/>
                  </a:cubicBezTo>
                  <a:close/>
                  <a:moveTo>
                    <a:pt x="40520" y="55765"/>
                  </a:moveTo>
                  <a:cubicBezTo>
                    <a:pt x="40422" y="55765"/>
                    <a:pt x="40335" y="55839"/>
                    <a:pt x="40315" y="55929"/>
                  </a:cubicBezTo>
                  <a:cubicBezTo>
                    <a:pt x="40184" y="56500"/>
                    <a:pt x="40077" y="57084"/>
                    <a:pt x="39981" y="57655"/>
                  </a:cubicBezTo>
                  <a:cubicBezTo>
                    <a:pt x="39958" y="57774"/>
                    <a:pt x="40041" y="57881"/>
                    <a:pt x="40160" y="57905"/>
                  </a:cubicBezTo>
                  <a:lnTo>
                    <a:pt x="40196" y="57905"/>
                  </a:lnTo>
                  <a:cubicBezTo>
                    <a:pt x="40291" y="57905"/>
                    <a:pt x="40386" y="57834"/>
                    <a:pt x="40410" y="57726"/>
                  </a:cubicBezTo>
                  <a:cubicBezTo>
                    <a:pt x="40505" y="57155"/>
                    <a:pt x="40612" y="56583"/>
                    <a:pt x="40743" y="56024"/>
                  </a:cubicBezTo>
                  <a:cubicBezTo>
                    <a:pt x="40767" y="55917"/>
                    <a:pt x="40696" y="55798"/>
                    <a:pt x="40577" y="55774"/>
                  </a:cubicBezTo>
                  <a:cubicBezTo>
                    <a:pt x="40558" y="55768"/>
                    <a:pt x="40538" y="55765"/>
                    <a:pt x="40520" y="55765"/>
                  </a:cubicBezTo>
                  <a:close/>
                  <a:moveTo>
                    <a:pt x="94357" y="56286"/>
                  </a:moveTo>
                  <a:cubicBezTo>
                    <a:pt x="94238" y="56286"/>
                    <a:pt x="94143" y="56393"/>
                    <a:pt x="94155" y="56512"/>
                  </a:cubicBezTo>
                  <a:cubicBezTo>
                    <a:pt x="94155" y="56762"/>
                    <a:pt x="94167" y="57012"/>
                    <a:pt x="94167" y="57262"/>
                  </a:cubicBezTo>
                  <a:cubicBezTo>
                    <a:pt x="94167" y="57584"/>
                    <a:pt x="94155" y="57905"/>
                    <a:pt x="94143" y="58227"/>
                  </a:cubicBezTo>
                  <a:cubicBezTo>
                    <a:pt x="94131" y="58346"/>
                    <a:pt x="94226" y="58453"/>
                    <a:pt x="94345" y="58453"/>
                  </a:cubicBezTo>
                  <a:lnTo>
                    <a:pt x="94357" y="58453"/>
                  </a:lnTo>
                  <a:cubicBezTo>
                    <a:pt x="94476" y="58453"/>
                    <a:pt x="94572" y="58369"/>
                    <a:pt x="94572" y="58250"/>
                  </a:cubicBezTo>
                  <a:cubicBezTo>
                    <a:pt x="94583" y="57917"/>
                    <a:pt x="94595" y="57584"/>
                    <a:pt x="94595" y="57262"/>
                  </a:cubicBezTo>
                  <a:cubicBezTo>
                    <a:pt x="94595" y="57000"/>
                    <a:pt x="94595" y="56750"/>
                    <a:pt x="94583" y="56500"/>
                  </a:cubicBezTo>
                  <a:cubicBezTo>
                    <a:pt x="94583" y="56369"/>
                    <a:pt x="94476" y="56286"/>
                    <a:pt x="94357" y="56286"/>
                  </a:cubicBezTo>
                  <a:close/>
                  <a:moveTo>
                    <a:pt x="120814" y="58225"/>
                  </a:moveTo>
                  <a:cubicBezTo>
                    <a:pt x="120704" y="58225"/>
                    <a:pt x="120610" y="58306"/>
                    <a:pt x="120599" y="58417"/>
                  </a:cubicBezTo>
                  <a:cubicBezTo>
                    <a:pt x="120551" y="58989"/>
                    <a:pt x="120491" y="59572"/>
                    <a:pt x="120420" y="60143"/>
                  </a:cubicBezTo>
                  <a:cubicBezTo>
                    <a:pt x="120408" y="60262"/>
                    <a:pt x="120491" y="60370"/>
                    <a:pt x="120610" y="60382"/>
                  </a:cubicBezTo>
                  <a:lnTo>
                    <a:pt x="120646" y="60382"/>
                  </a:lnTo>
                  <a:cubicBezTo>
                    <a:pt x="120753" y="60382"/>
                    <a:pt x="120837" y="60310"/>
                    <a:pt x="120861" y="60191"/>
                  </a:cubicBezTo>
                  <a:cubicBezTo>
                    <a:pt x="120932" y="59620"/>
                    <a:pt x="120991" y="59036"/>
                    <a:pt x="121039" y="58453"/>
                  </a:cubicBezTo>
                  <a:cubicBezTo>
                    <a:pt x="121051" y="58334"/>
                    <a:pt x="120956" y="58227"/>
                    <a:pt x="120837" y="58227"/>
                  </a:cubicBezTo>
                  <a:cubicBezTo>
                    <a:pt x="120829" y="58226"/>
                    <a:pt x="120822" y="58225"/>
                    <a:pt x="120814" y="58225"/>
                  </a:cubicBezTo>
                  <a:close/>
                  <a:moveTo>
                    <a:pt x="620" y="59011"/>
                  </a:moveTo>
                  <a:cubicBezTo>
                    <a:pt x="511" y="59011"/>
                    <a:pt x="416" y="59091"/>
                    <a:pt x="405" y="59203"/>
                  </a:cubicBezTo>
                  <a:cubicBezTo>
                    <a:pt x="345" y="59774"/>
                    <a:pt x="286" y="60358"/>
                    <a:pt x="238" y="60941"/>
                  </a:cubicBezTo>
                  <a:cubicBezTo>
                    <a:pt x="226" y="61060"/>
                    <a:pt x="322" y="61167"/>
                    <a:pt x="441" y="61167"/>
                  </a:cubicBezTo>
                  <a:lnTo>
                    <a:pt x="453" y="61167"/>
                  </a:lnTo>
                  <a:cubicBezTo>
                    <a:pt x="572" y="61167"/>
                    <a:pt x="667" y="61084"/>
                    <a:pt x="667" y="60977"/>
                  </a:cubicBezTo>
                  <a:cubicBezTo>
                    <a:pt x="715" y="60393"/>
                    <a:pt x="774" y="59822"/>
                    <a:pt x="834" y="59250"/>
                  </a:cubicBezTo>
                  <a:cubicBezTo>
                    <a:pt x="857" y="59131"/>
                    <a:pt x="762" y="59024"/>
                    <a:pt x="643" y="59012"/>
                  </a:cubicBezTo>
                  <a:cubicBezTo>
                    <a:pt x="636" y="59012"/>
                    <a:pt x="628" y="59011"/>
                    <a:pt x="620" y="59011"/>
                  </a:cubicBezTo>
                  <a:close/>
                  <a:moveTo>
                    <a:pt x="39961" y="59190"/>
                  </a:moveTo>
                  <a:cubicBezTo>
                    <a:pt x="39850" y="59190"/>
                    <a:pt x="39754" y="59281"/>
                    <a:pt x="39743" y="59393"/>
                  </a:cubicBezTo>
                  <a:cubicBezTo>
                    <a:pt x="39672" y="59965"/>
                    <a:pt x="39636" y="60548"/>
                    <a:pt x="39600" y="61132"/>
                  </a:cubicBezTo>
                  <a:cubicBezTo>
                    <a:pt x="39600" y="61251"/>
                    <a:pt x="39684" y="61358"/>
                    <a:pt x="39815" y="61358"/>
                  </a:cubicBezTo>
                  <a:cubicBezTo>
                    <a:pt x="39934" y="61358"/>
                    <a:pt x="40029" y="61275"/>
                    <a:pt x="40041" y="61155"/>
                  </a:cubicBezTo>
                  <a:cubicBezTo>
                    <a:pt x="40065" y="60584"/>
                    <a:pt x="40112" y="60001"/>
                    <a:pt x="40172" y="59429"/>
                  </a:cubicBezTo>
                  <a:cubicBezTo>
                    <a:pt x="40184" y="59310"/>
                    <a:pt x="40100" y="59203"/>
                    <a:pt x="39981" y="59191"/>
                  </a:cubicBezTo>
                  <a:cubicBezTo>
                    <a:pt x="39975" y="59190"/>
                    <a:pt x="39968" y="59190"/>
                    <a:pt x="39961" y="59190"/>
                  </a:cubicBezTo>
                  <a:close/>
                  <a:moveTo>
                    <a:pt x="94186" y="59758"/>
                  </a:moveTo>
                  <a:cubicBezTo>
                    <a:pt x="94084" y="59758"/>
                    <a:pt x="93999" y="59836"/>
                    <a:pt x="93988" y="59941"/>
                  </a:cubicBezTo>
                  <a:cubicBezTo>
                    <a:pt x="93905" y="60513"/>
                    <a:pt x="93810" y="61084"/>
                    <a:pt x="93679" y="61632"/>
                  </a:cubicBezTo>
                  <a:cubicBezTo>
                    <a:pt x="93655" y="61751"/>
                    <a:pt x="93726" y="61870"/>
                    <a:pt x="93845" y="61894"/>
                  </a:cubicBezTo>
                  <a:cubicBezTo>
                    <a:pt x="93857" y="61894"/>
                    <a:pt x="93881" y="61906"/>
                    <a:pt x="93893" y="61906"/>
                  </a:cubicBezTo>
                  <a:cubicBezTo>
                    <a:pt x="93988" y="61906"/>
                    <a:pt x="94083" y="61834"/>
                    <a:pt x="94107" y="61727"/>
                  </a:cubicBezTo>
                  <a:cubicBezTo>
                    <a:pt x="94226" y="61167"/>
                    <a:pt x="94333" y="60584"/>
                    <a:pt x="94417" y="60001"/>
                  </a:cubicBezTo>
                  <a:cubicBezTo>
                    <a:pt x="94429" y="59881"/>
                    <a:pt x="94345" y="59774"/>
                    <a:pt x="94226" y="59762"/>
                  </a:cubicBezTo>
                  <a:cubicBezTo>
                    <a:pt x="94212" y="59760"/>
                    <a:pt x="94199" y="59758"/>
                    <a:pt x="94186" y="59758"/>
                  </a:cubicBezTo>
                  <a:close/>
                  <a:moveTo>
                    <a:pt x="120391" y="61675"/>
                  </a:moveTo>
                  <a:cubicBezTo>
                    <a:pt x="120287" y="61675"/>
                    <a:pt x="120192" y="61753"/>
                    <a:pt x="120182" y="61858"/>
                  </a:cubicBezTo>
                  <a:cubicBezTo>
                    <a:pt x="120087" y="62418"/>
                    <a:pt x="119979" y="62989"/>
                    <a:pt x="119860" y="63561"/>
                  </a:cubicBezTo>
                  <a:cubicBezTo>
                    <a:pt x="119837" y="63680"/>
                    <a:pt x="119920" y="63787"/>
                    <a:pt x="120039" y="63811"/>
                  </a:cubicBezTo>
                  <a:cubicBezTo>
                    <a:pt x="120051" y="63811"/>
                    <a:pt x="120063" y="63822"/>
                    <a:pt x="120075" y="63822"/>
                  </a:cubicBezTo>
                  <a:cubicBezTo>
                    <a:pt x="120182" y="63822"/>
                    <a:pt x="120265" y="63751"/>
                    <a:pt x="120289" y="63644"/>
                  </a:cubicBezTo>
                  <a:cubicBezTo>
                    <a:pt x="120408" y="63072"/>
                    <a:pt x="120515" y="62501"/>
                    <a:pt x="120610" y="61929"/>
                  </a:cubicBezTo>
                  <a:cubicBezTo>
                    <a:pt x="120622" y="61810"/>
                    <a:pt x="120551" y="61691"/>
                    <a:pt x="120432" y="61679"/>
                  </a:cubicBezTo>
                  <a:cubicBezTo>
                    <a:pt x="120418" y="61677"/>
                    <a:pt x="120404" y="61675"/>
                    <a:pt x="120391" y="61675"/>
                  </a:cubicBezTo>
                  <a:close/>
                  <a:moveTo>
                    <a:pt x="325" y="62476"/>
                  </a:moveTo>
                  <a:cubicBezTo>
                    <a:pt x="215" y="62476"/>
                    <a:pt x="119" y="62567"/>
                    <a:pt x="119" y="62679"/>
                  </a:cubicBezTo>
                  <a:cubicBezTo>
                    <a:pt x="84" y="63251"/>
                    <a:pt x="60" y="63846"/>
                    <a:pt x="36" y="64418"/>
                  </a:cubicBezTo>
                  <a:cubicBezTo>
                    <a:pt x="36" y="64537"/>
                    <a:pt x="131" y="64644"/>
                    <a:pt x="250" y="64644"/>
                  </a:cubicBezTo>
                  <a:cubicBezTo>
                    <a:pt x="369" y="64644"/>
                    <a:pt x="465" y="64549"/>
                    <a:pt x="476" y="64442"/>
                  </a:cubicBezTo>
                  <a:cubicBezTo>
                    <a:pt x="488" y="63858"/>
                    <a:pt x="512" y="63275"/>
                    <a:pt x="548" y="62703"/>
                  </a:cubicBezTo>
                  <a:cubicBezTo>
                    <a:pt x="560" y="62584"/>
                    <a:pt x="465" y="62477"/>
                    <a:pt x="345" y="62477"/>
                  </a:cubicBezTo>
                  <a:cubicBezTo>
                    <a:pt x="339" y="62476"/>
                    <a:pt x="332" y="62476"/>
                    <a:pt x="325" y="62476"/>
                  </a:cubicBezTo>
                  <a:close/>
                  <a:moveTo>
                    <a:pt x="39779" y="62668"/>
                  </a:moveTo>
                  <a:cubicBezTo>
                    <a:pt x="39660" y="62668"/>
                    <a:pt x="39565" y="62763"/>
                    <a:pt x="39565" y="62882"/>
                  </a:cubicBezTo>
                  <a:cubicBezTo>
                    <a:pt x="39565" y="63465"/>
                    <a:pt x="39588" y="64061"/>
                    <a:pt x="39612" y="64632"/>
                  </a:cubicBezTo>
                  <a:cubicBezTo>
                    <a:pt x="39624" y="64751"/>
                    <a:pt x="39719" y="64834"/>
                    <a:pt x="39838" y="64834"/>
                  </a:cubicBezTo>
                  <a:lnTo>
                    <a:pt x="39850" y="64834"/>
                  </a:lnTo>
                  <a:cubicBezTo>
                    <a:pt x="39969" y="64834"/>
                    <a:pt x="40053" y="64727"/>
                    <a:pt x="40053" y="64608"/>
                  </a:cubicBezTo>
                  <a:cubicBezTo>
                    <a:pt x="40017" y="64037"/>
                    <a:pt x="40005" y="63453"/>
                    <a:pt x="40005" y="62882"/>
                  </a:cubicBezTo>
                  <a:cubicBezTo>
                    <a:pt x="39993" y="62763"/>
                    <a:pt x="39898" y="62668"/>
                    <a:pt x="39779" y="62668"/>
                  </a:cubicBezTo>
                  <a:close/>
                  <a:moveTo>
                    <a:pt x="93437" y="63145"/>
                  </a:moveTo>
                  <a:cubicBezTo>
                    <a:pt x="93350" y="63145"/>
                    <a:pt x="93267" y="63203"/>
                    <a:pt x="93238" y="63299"/>
                  </a:cubicBezTo>
                  <a:cubicBezTo>
                    <a:pt x="93059" y="63846"/>
                    <a:pt x="92857" y="64382"/>
                    <a:pt x="92643" y="64918"/>
                  </a:cubicBezTo>
                  <a:cubicBezTo>
                    <a:pt x="92595" y="65025"/>
                    <a:pt x="92643" y="65156"/>
                    <a:pt x="92762" y="65192"/>
                  </a:cubicBezTo>
                  <a:cubicBezTo>
                    <a:pt x="92786" y="65204"/>
                    <a:pt x="92809" y="65215"/>
                    <a:pt x="92845" y="65215"/>
                  </a:cubicBezTo>
                  <a:cubicBezTo>
                    <a:pt x="92928" y="65215"/>
                    <a:pt x="93012" y="65168"/>
                    <a:pt x="93048" y="65085"/>
                  </a:cubicBezTo>
                  <a:cubicBezTo>
                    <a:pt x="93262" y="64537"/>
                    <a:pt x="93464" y="63989"/>
                    <a:pt x="93643" y="63430"/>
                  </a:cubicBezTo>
                  <a:cubicBezTo>
                    <a:pt x="93679" y="63310"/>
                    <a:pt x="93619" y="63191"/>
                    <a:pt x="93500" y="63156"/>
                  </a:cubicBezTo>
                  <a:cubicBezTo>
                    <a:pt x="93479" y="63149"/>
                    <a:pt x="93458" y="63145"/>
                    <a:pt x="93437" y="63145"/>
                  </a:cubicBezTo>
                  <a:close/>
                  <a:moveTo>
                    <a:pt x="119707" y="65080"/>
                  </a:moveTo>
                  <a:cubicBezTo>
                    <a:pt x="119605" y="65080"/>
                    <a:pt x="119512" y="65148"/>
                    <a:pt x="119491" y="65251"/>
                  </a:cubicBezTo>
                  <a:cubicBezTo>
                    <a:pt x="119348" y="65799"/>
                    <a:pt x="119194" y="66370"/>
                    <a:pt x="119039" y="66918"/>
                  </a:cubicBezTo>
                  <a:cubicBezTo>
                    <a:pt x="119003" y="67037"/>
                    <a:pt x="119075" y="67156"/>
                    <a:pt x="119194" y="67192"/>
                  </a:cubicBezTo>
                  <a:lnTo>
                    <a:pt x="119253" y="67192"/>
                  </a:lnTo>
                  <a:cubicBezTo>
                    <a:pt x="119348" y="67192"/>
                    <a:pt x="119432" y="67132"/>
                    <a:pt x="119456" y="67037"/>
                  </a:cubicBezTo>
                  <a:cubicBezTo>
                    <a:pt x="119622" y="66478"/>
                    <a:pt x="119765" y="65918"/>
                    <a:pt x="119908" y="65346"/>
                  </a:cubicBezTo>
                  <a:cubicBezTo>
                    <a:pt x="119932" y="65227"/>
                    <a:pt x="119860" y="65120"/>
                    <a:pt x="119753" y="65085"/>
                  </a:cubicBezTo>
                  <a:cubicBezTo>
                    <a:pt x="119738" y="65081"/>
                    <a:pt x="119722" y="65080"/>
                    <a:pt x="119707" y="65080"/>
                  </a:cubicBezTo>
                  <a:close/>
                  <a:moveTo>
                    <a:pt x="226" y="65954"/>
                  </a:moveTo>
                  <a:cubicBezTo>
                    <a:pt x="107" y="65954"/>
                    <a:pt x="0" y="66049"/>
                    <a:pt x="0" y="66168"/>
                  </a:cubicBezTo>
                  <a:cubicBezTo>
                    <a:pt x="0" y="66299"/>
                    <a:pt x="0" y="66430"/>
                    <a:pt x="0" y="66573"/>
                  </a:cubicBezTo>
                  <a:cubicBezTo>
                    <a:pt x="0" y="67013"/>
                    <a:pt x="12" y="67466"/>
                    <a:pt x="12" y="67906"/>
                  </a:cubicBezTo>
                  <a:cubicBezTo>
                    <a:pt x="12" y="68025"/>
                    <a:pt x="119" y="68121"/>
                    <a:pt x="226" y="68121"/>
                  </a:cubicBezTo>
                  <a:lnTo>
                    <a:pt x="238" y="68121"/>
                  </a:lnTo>
                  <a:cubicBezTo>
                    <a:pt x="357" y="68121"/>
                    <a:pt x="453" y="68025"/>
                    <a:pt x="453" y="67906"/>
                  </a:cubicBezTo>
                  <a:cubicBezTo>
                    <a:pt x="441" y="67466"/>
                    <a:pt x="441" y="67013"/>
                    <a:pt x="441" y="66573"/>
                  </a:cubicBezTo>
                  <a:cubicBezTo>
                    <a:pt x="441" y="66442"/>
                    <a:pt x="441" y="66299"/>
                    <a:pt x="441" y="66168"/>
                  </a:cubicBezTo>
                  <a:cubicBezTo>
                    <a:pt x="441" y="66049"/>
                    <a:pt x="345" y="65954"/>
                    <a:pt x="226" y="65954"/>
                  </a:cubicBezTo>
                  <a:close/>
                  <a:moveTo>
                    <a:pt x="39968" y="66143"/>
                  </a:moveTo>
                  <a:cubicBezTo>
                    <a:pt x="39961" y="66143"/>
                    <a:pt x="39953" y="66143"/>
                    <a:pt x="39946" y="66144"/>
                  </a:cubicBezTo>
                  <a:cubicBezTo>
                    <a:pt x="39827" y="66156"/>
                    <a:pt x="39743" y="66263"/>
                    <a:pt x="39755" y="66382"/>
                  </a:cubicBezTo>
                  <a:cubicBezTo>
                    <a:pt x="39815" y="66954"/>
                    <a:pt x="39886" y="67537"/>
                    <a:pt x="39969" y="68121"/>
                  </a:cubicBezTo>
                  <a:cubicBezTo>
                    <a:pt x="39981" y="68228"/>
                    <a:pt x="40077" y="68299"/>
                    <a:pt x="40184" y="68299"/>
                  </a:cubicBezTo>
                  <a:lnTo>
                    <a:pt x="40219" y="68299"/>
                  </a:lnTo>
                  <a:cubicBezTo>
                    <a:pt x="40327" y="68275"/>
                    <a:pt x="40410" y="68168"/>
                    <a:pt x="40398" y="68049"/>
                  </a:cubicBezTo>
                  <a:cubicBezTo>
                    <a:pt x="40315" y="67490"/>
                    <a:pt x="40243" y="66906"/>
                    <a:pt x="40184" y="66335"/>
                  </a:cubicBezTo>
                  <a:cubicBezTo>
                    <a:pt x="40173" y="66223"/>
                    <a:pt x="40078" y="66143"/>
                    <a:pt x="39968" y="66143"/>
                  </a:cubicBezTo>
                  <a:close/>
                  <a:moveTo>
                    <a:pt x="92103" y="66356"/>
                  </a:moveTo>
                  <a:cubicBezTo>
                    <a:pt x="92024" y="66356"/>
                    <a:pt x="91950" y="66402"/>
                    <a:pt x="91916" y="66478"/>
                  </a:cubicBezTo>
                  <a:cubicBezTo>
                    <a:pt x="91643" y="66978"/>
                    <a:pt x="91357" y="67478"/>
                    <a:pt x="91047" y="67966"/>
                  </a:cubicBezTo>
                  <a:cubicBezTo>
                    <a:pt x="90988" y="68061"/>
                    <a:pt x="91012" y="68192"/>
                    <a:pt x="91119" y="68263"/>
                  </a:cubicBezTo>
                  <a:cubicBezTo>
                    <a:pt x="91154" y="68287"/>
                    <a:pt x="91190" y="68299"/>
                    <a:pt x="91238" y="68299"/>
                  </a:cubicBezTo>
                  <a:cubicBezTo>
                    <a:pt x="91309" y="68299"/>
                    <a:pt x="91381" y="68263"/>
                    <a:pt x="91416" y="68192"/>
                  </a:cubicBezTo>
                  <a:cubicBezTo>
                    <a:pt x="91726" y="67704"/>
                    <a:pt x="92024" y="67192"/>
                    <a:pt x="92297" y="66668"/>
                  </a:cubicBezTo>
                  <a:cubicBezTo>
                    <a:pt x="92357" y="66561"/>
                    <a:pt x="92309" y="66430"/>
                    <a:pt x="92202" y="66382"/>
                  </a:cubicBezTo>
                  <a:cubicBezTo>
                    <a:pt x="92170" y="66365"/>
                    <a:pt x="92136" y="66356"/>
                    <a:pt x="92103" y="66356"/>
                  </a:cubicBezTo>
                  <a:close/>
                  <a:moveTo>
                    <a:pt x="118736" y="68420"/>
                  </a:moveTo>
                  <a:cubicBezTo>
                    <a:pt x="118646" y="68420"/>
                    <a:pt x="118556" y="68477"/>
                    <a:pt x="118527" y="68573"/>
                  </a:cubicBezTo>
                  <a:cubicBezTo>
                    <a:pt x="118348" y="69121"/>
                    <a:pt x="118158" y="69668"/>
                    <a:pt x="117955" y="70204"/>
                  </a:cubicBezTo>
                  <a:cubicBezTo>
                    <a:pt x="117908" y="70323"/>
                    <a:pt x="117967" y="70442"/>
                    <a:pt x="118074" y="70490"/>
                  </a:cubicBezTo>
                  <a:cubicBezTo>
                    <a:pt x="118098" y="70502"/>
                    <a:pt x="118134" y="70502"/>
                    <a:pt x="118158" y="70502"/>
                  </a:cubicBezTo>
                  <a:cubicBezTo>
                    <a:pt x="118241" y="70502"/>
                    <a:pt x="118324" y="70454"/>
                    <a:pt x="118360" y="70359"/>
                  </a:cubicBezTo>
                  <a:cubicBezTo>
                    <a:pt x="118563" y="69823"/>
                    <a:pt x="118753" y="69264"/>
                    <a:pt x="118944" y="68704"/>
                  </a:cubicBezTo>
                  <a:cubicBezTo>
                    <a:pt x="118979" y="68597"/>
                    <a:pt x="118920" y="68478"/>
                    <a:pt x="118801" y="68430"/>
                  </a:cubicBezTo>
                  <a:cubicBezTo>
                    <a:pt x="118780" y="68423"/>
                    <a:pt x="118758" y="68420"/>
                    <a:pt x="118736" y="68420"/>
                  </a:cubicBezTo>
                  <a:close/>
                  <a:moveTo>
                    <a:pt x="90234" y="69289"/>
                  </a:moveTo>
                  <a:cubicBezTo>
                    <a:pt x="90172" y="69289"/>
                    <a:pt x="90112" y="69316"/>
                    <a:pt x="90071" y="69371"/>
                  </a:cubicBezTo>
                  <a:cubicBezTo>
                    <a:pt x="89714" y="69823"/>
                    <a:pt x="89345" y="70276"/>
                    <a:pt x="88964" y="70692"/>
                  </a:cubicBezTo>
                  <a:cubicBezTo>
                    <a:pt x="88880" y="70776"/>
                    <a:pt x="88892" y="70919"/>
                    <a:pt x="88976" y="71002"/>
                  </a:cubicBezTo>
                  <a:cubicBezTo>
                    <a:pt x="89023" y="71038"/>
                    <a:pt x="89071" y="71061"/>
                    <a:pt x="89118" y="71061"/>
                  </a:cubicBezTo>
                  <a:cubicBezTo>
                    <a:pt x="89178" y="71061"/>
                    <a:pt x="89238" y="71038"/>
                    <a:pt x="89285" y="70990"/>
                  </a:cubicBezTo>
                  <a:cubicBezTo>
                    <a:pt x="89678" y="70549"/>
                    <a:pt x="90059" y="70097"/>
                    <a:pt x="90416" y="69633"/>
                  </a:cubicBezTo>
                  <a:cubicBezTo>
                    <a:pt x="90488" y="69537"/>
                    <a:pt x="90464" y="69406"/>
                    <a:pt x="90369" y="69335"/>
                  </a:cubicBezTo>
                  <a:cubicBezTo>
                    <a:pt x="90328" y="69304"/>
                    <a:pt x="90280" y="69289"/>
                    <a:pt x="90234" y="69289"/>
                  </a:cubicBezTo>
                  <a:close/>
                  <a:moveTo>
                    <a:pt x="294" y="69429"/>
                  </a:moveTo>
                  <a:cubicBezTo>
                    <a:pt x="287" y="69429"/>
                    <a:pt x="281" y="69430"/>
                    <a:pt x="274" y="69430"/>
                  </a:cubicBezTo>
                  <a:cubicBezTo>
                    <a:pt x="155" y="69430"/>
                    <a:pt x="60" y="69537"/>
                    <a:pt x="60" y="69657"/>
                  </a:cubicBezTo>
                  <a:cubicBezTo>
                    <a:pt x="84" y="70228"/>
                    <a:pt x="107" y="70823"/>
                    <a:pt x="143" y="71395"/>
                  </a:cubicBezTo>
                  <a:cubicBezTo>
                    <a:pt x="155" y="71514"/>
                    <a:pt x="250" y="71597"/>
                    <a:pt x="357" y="71597"/>
                  </a:cubicBezTo>
                  <a:lnTo>
                    <a:pt x="369" y="71597"/>
                  </a:lnTo>
                  <a:cubicBezTo>
                    <a:pt x="500" y="71597"/>
                    <a:pt x="584" y="71490"/>
                    <a:pt x="584" y="71371"/>
                  </a:cubicBezTo>
                  <a:cubicBezTo>
                    <a:pt x="548" y="70800"/>
                    <a:pt x="512" y="70216"/>
                    <a:pt x="500" y="69633"/>
                  </a:cubicBezTo>
                  <a:cubicBezTo>
                    <a:pt x="489" y="69520"/>
                    <a:pt x="404" y="69429"/>
                    <a:pt x="294" y="69429"/>
                  </a:cubicBezTo>
                  <a:close/>
                  <a:moveTo>
                    <a:pt x="40480" y="69581"/>
                  </a:moveTo>
                  <a:cubicBezTo>
                    <a:pt x="40465" y="69581"/>
                    <a:pt x="40449" y="69582"/>
                    <a:pt x="40434" y="69585"/>
                  </a:cubicBezTo>
                  <a:cubicBezTo>
                    <a:pt x="40315" y="69609"/>
                    <a:pt x="40243" y="69716"/>
                    <a:pt x="40267" y="69835"/>
                  </a:cubicBezTo>
                  <a:cubicBezTo>
                    <a:pt x="40374" y="70407"/>
                    <a:pt x="40505" y="70978"/>
                    <a:pt x="40648" y="71550"/>
                  </a:cubicBezTo>
                  <a:cubicBezTo>
                    <a:pt x="40672" y="71645"/>
                    <a:pt x="40755" y="71716"/>
                    <a:pt x="40862" y="71716"/>
                  </a:cubicBezTo>
                  <a:cubicBezTo>
                    <a:pt x="40874" y="71716"/>
                    <a:pt x="40886" y="71704"/>
                    <a:pt x="40910" y="71704"/>
                  </a:cubicBezTo>
                  <a:cubicBezTo>
                    <a:pt x="41029" y="71681"/>
                    <a:pt x="41101" y="71562"/>
                    <a:pt x="41065" y="71442"/>
                  </a:cubicBezTo>
                  <a:cubicBezTo>
                    <a:pt x="40934" y="70883"/>
                    <a:pt x="40803" y="70323"/>
                    <a:pt x="40696" y="69752"/>
                  </a:cubicBezTo>
                  <a:cubicBezTo>
                    <a:pt x="40675" y="69648"/>
                    <a:pt x="40582" y="69581"/>
                    <a:pt x="40480" y="69581"/>
                  </a:cubicBezTo>
                  <a:close/>
                  <a:moveTo>
                    <a:pt x="87898" y="71858"/>
                  </a:moveTo>
                  <a:cubicBezTo>
                    <a:pt x="87844" y="71858"/>
                    <a:pt x="87790" y="71878"/>
                    <a:pt x="87749" y="71919"/>
                  </a:cubicBezTo>
                  <a:cubicBezTo>
                    <a:pt x="87333" y="72300"/>
                    <a:pt x="86892" y="72681"/>
                    <a:pt x="86440" y="73026"/>
                  </a:cubicBezTo>
                  <a:cubicBezTo>
                    <a:pt x="86344" y="73097"/>
                    <a:pt x="86320" y="73240"/>
                    <a:pt x="86404" y="73336"/>
                  </a:cubicBezTo>
                  <a:cubicBezTo>
                    <a:pt x="86440" y="73383"/>
                    <a:pt x="86511" y="73419"/>
                    <a:pt x="86571" y="73419"/>
                  </a:cubicBezTo>
                  <a:cubicBezTo>
                    <a:pt x="86618" y="73419"/>
                    <a:pt x="86666" y="73395"/>
                    <a:pt x="86701" y="73371"/>
                  </a:cubicBezTo>
                  <a:cubicBezTo>
                    <a:pt x="87166" y="73014"/>
                    <a:pt x="87618" y="72633"/>
                    <a:pt x="88047" y="72228"/>
                  </a:cubicBezTo>
                  <a:cubicBezTo>
                    <a:pt x="88130" y="72157"/>
                    <a:pt x="88142" y="72014"/>
                    <a:pt x="88059" y="71931"/>
                  </a:cubicBezTo>
                  <a:cubicBezTo>
                    <a:pt x="88016" y="71881"/>
                    <a:pt x="87957" y="71858"/>
                    <a:pt x="87898" y="71858"/>
                  </a:cubicBezTo>
                  <a:close/>
                  <a:moveTo>
                    <a:pt x="117514" y="71688"/>
                  </a:moveTo>
                  <a:cubicBezTo>
                    <a:pt x="117427" y="71688"/>
                    <a:pt x="117349" y="71742"/>
                    <a:pt x="117312" y="71823"/>
                  </a:cubicBezTo>
                  <a:cubicBezTo>
                    <a:pt x="117086" y="72359"/>
                    <a:pt x="116848" y="72883"/>
                    <a:pt x="116610" y="73407"/>
                  </a:cubicBezTo>
                  <a:cubicBezTo>
                    <a:pt x="116550" y="73514"/>
                    <a:pt x="116598" y="73645"/>
                    <a:pt x="116717" y="73693"/>
                  </a:cubicBezTo>
                  <a:cubicBezTo>
                    <a:pt x="116741" y="73717"/>
                    <a:pt x="116777" y="73717"/>
                    <a:pt x="116800" y="73717"/>
                  </a:cubicBezTo>
                  <a:cubicBezTo>
                    <a:pt x="116884" y="73717"/>
                    <a:pt x="116967" y="73669"/>
                    <a:pt x="117003" y="73597"/>
                  </a:cubicBezTo>
                  <a:cubicBezTo>
                    <a:pt x="117241" y="73062"/>
                    <a:pt x="117491" y="72526"/>
                    <a:pt x="117705" y="71990"/>
                  </a:cubicBezTo>
                  <a:cubicBezTo>
                    <a:pt x="117753" y="71883"/>
                    <a:pt x="117705" y="71752"/>
                    <a:pt x="117598" y="71704"/>
                  </a:cubicBezTo>
                  <a:cubicBezTo>
                    <a:pt x="117570" y="71693"/>
                    <a:pt x="117542" y="71688"/>
                    <a:pt x="117514" y="71688"/>
                  </a:cubicBezTo>
                  <a:close/>
                  <a:moveTo>
                    <a:pt x="41320" y="72956"/>
                  </a:moveTo>
                  <a:cubicBezTo>
                    <a:pt x="41298" y="72956"/>
                    <a:pt x="41276" y="72959"/>
                    <a:pt x="41255" y="72966"/>
                  </a:cubicBezTo>
                  <a:cubicBezTo>
                    <a:pt x="41136" y="73002"/>
                    <a:pt x="41077" y="73121"/>
                    <a:pt x="41112" y="73240"/>
                  </a:cubicBezTo>
                  <a:cubicBezTo>
                    <a:pt x="41279" y="73788"/>
                    <a:pt x="41458" y="74348"/>
                    <a:pt x="41648" y="74895"/>
                  </a:cubicBezTo>
                  <a:cubicBezTo>
                    <a:pt x="41684" y="74990"/>
                    <a:pt x="41767" y="75038"/>
                    <a:pt x="41851" y="75038"/>
                  </a:cubicBezTo>
                  <a:cubicBezTo>
                    <a:pt x="41874" y="75038"/>
                    <a:pt x="41898" y="75038"/>
                    <a:pt x="41922" y="75026"/>
                  </a:cubicBezTo>
                  <a:cubicBezTo>
                    <a:pt x="42041" y="74990"/>
                    <a:pt x="42101" y="74871"/>
                    <a:pt x="42065" y="74752"/>
                  </a:cubicBezTo>
                  <a:cubicBezTo>
                    <a:pt x="41874" y="74217"/>
                    <a:pt x="41684" y="73657"/>
                    <a:pt x="41529" y="73109"/>
                  </a:cubicBezTo>
                  <a:cubicBezTo>
                    <a:pt x="41500" y="73013"/>
                    <a:pt x="41410" y="72956"/>
                    <a:pt x="41320" y="72956"/>
                  </a:cubicBezTo>
                  <a:close/>
                  <a:moveTo>
                    <a:pt x="487" y="72906"/>
                  </a:moveTo>
                  <a:cubicBezTo>
                    <a:pt x="480" y="72906"/>
                    <a:pt x="472" y="72906"/>
                    <a:pt x="465" y="72907"/>
                  </a:cubicBezTo>
                  <a:cubicBezTo>
                    <a:pt x="345" y="72907"/>
                    <a:pt x="262" y="73014"/>
                    <a:pt x="262" y="73133"/>
                  </a:cubicBezTo>
                  <a:cubicBezTo>
                    <a:pt x="310" y="73717"/>
                    <a:pt x="369" y="74300"/>
                    <a:pt x="429" y="74871"/>
                  </a:cubicBezTo>
                  <a:cubicBezTo>
                    <a:pt x="441" y="74979"/>
                    <a:pt x="524" y="75062"/>
                    <a:pt x="643" y="75062"/>
                  </a:cubicBezTo>
                  <a:lnTo>
                    <a:pt x="667" y="75062"/>
                  </a:lnTo>
                  <a:cubicBezTo>
                    <a:pt x="786" y="75050"/>
                    <a:pt x="869" y="74943"/>
                    <a:pt x="857" y="74824"/>
                  </a:cubicBezTo>
                  <a:cubicBezTo>
                    <a:pt x="798" y="74252"/>
                    <a:pt x="750" y="73681"/>
                    <a:pt x="703" y="73097"/>
                  </a:cubicBezTo>
                  <a:cubicBezTo>
                    <a:pt x="691" y="72986"/>
                    <a:pt x="597" y="72906"/>
                    <a:pt x="487" y="72906"/>
                  </a:cubicBezTo>
                  <a:close/>
                  <a:moveTo>
                    <a:pt x="85151" y="73988"/>
                  </a:moveTo>
                  <a:cubicBezTo>
                    <a:pt x="85110" y="73988"/>
                    <a:pt x="85069" y="74000"/>
                    <a:pt x="85035" y="74026"/>
                  </a:cubicBezTo>
                  <a:cubicBezTo>
                    <a:pt x="84558" y="74336"/>
                    <a:pt x="84058" y="74621"/>
                    <a:pt x="83546" y="74895"/>
                  </a:cubicBezTo>
                  <a:cubicBezTo>
                    <a:pt x="83439" y="74955"/>
                    <a:pt x="83403" y="75086"/>
                    <a:pt x="83463" y="75193"/>
                  </a:cubicBezTo>
                  <a:cubicBezTo>
                    <a:pt x="83499" y="75264"/>
                    <a:pt x="83570" y="75300"/>
                    <a:pt x="83653" y="75300"/>
                  </a:cubicBezTo>
                  <a:cubicBezTo>
                    <a:pt x="83689" y="75300"/>
                    <a:pt x="83725" y="75300"/>
                    <a:pt x="83749" y="75276"/>
                  </a:cubicBezTo>
                  <a:cubicBezTo>
                    <a:pt x="84273" y="75002"/>
                    <a:pt x="84785" y="74705"/>
                    <a:pt x="85273" y="74383"/>
                  </a:cubicBezTo>
                  <a:cubicBezTo>
                    <a:pt x="85368" y="74324"/>
                    <a:pt x="85404" y="74193"/>
                    <a:pt x="85332" y="74086"/>
                  </a:cubicBezTo>
                  <a:cubicBezTo>
                    <a:pt x="85294" y="74025"/>
                    <a:pt x="85222" y="73988"/>
                    <a:pt x="85151" y="73988"/>
                  </a:cubicBezTo>
                  <a:close/>
                  <a:moveTo>
                    <a:pt x="82084" y="75615"/>
                  </a:moveTo>
                  <a:cubicBezTo>
                    <a:pt x="82055" y="75615"/>
                    <a:pt x="82026" y="75621"/>
                    <a:pt x="81999" y="75633"/>
                  </a:cubicBezTo>
                  <a:cubicBezTo>
                    <a:pt x="81475" y="75860"/>
                    <a:pt x="80927" y="76062"/>
                    <a:pt x="80391" y="76241"/>
                  </a:cubicBezTo>
                  <a:cubicBezTo>
                    <a:pt x="80272" y="76276"/>
                    <a:pt x="80213" y="76395"/>
                    <a:pt x="80248" y="76514"/>
                  </a:cubicBezTo>
                  <a:cubicBezTo>
                    <a:pt x="80272" y="76598"/>
                    <a:pt x="80367" y="76657"/>
                    <a:pt x="80451" y="76657"/>
                  </a:cubicBezTo>
                  <a:cubicBezTo>
                    <a:pt x="80475" y="76657"/>
                    <a:pt x="80498" y="76657"/>
                    <a:pt x="80522" y="76645"/>
                  </a:cubicBezTo>
                  <a:cubicBezTo>
                    <a:pt x="81082" y="76467"/>
                    <a:pt x="81629" y="76264"/>
                    <a:pt x="82165" y="76038"/>
                  </a:cubicBezTo>
                  <a:cubicBezTo>
                    <a:pt x="82272" y="75991"/>
                    <a:pt x="82332" y="75860"/>
                    <a:pt x="82284" y="75752"/>
                  </a:cubicBezTo>
                  <a:cubicBezTo>
                    <a:pt x="82249" y="75664"/>
                    <a:pt x="82168" y="75615"/>
                    <a:pt x="82084" y="75615"/>
                  </a:cubicBezTo>
                  <a:close/>
                  <a:moveTo>
                    <a:pt x="116034" y="74846"/>
                  </a:moveTo>
                  <a:cubicBezTo>
                    <a:pt x="115955" y="74846"/>
                    <a:pt x="115878" y="74891"/>
                    <a:pt x="115836" y="74967"/>
                  </a:cubicBezTo>
                  <a:cubicBezTo>
                    <a:pt x="115574" y="75479"/>
                    <a:pt x="115300" y="75991"/>
                    <a:pt x="115015" y="76491"/>
                  </a:cubicBezTo>
                  <a:cubicBezTo>
                    <a:pt x="114955" y="76598"/>
                    <a:pt x="114991" y="76729"/>
                    <a:pt x="115098" y="76788"/>
                  </a:cubicBezTo>
                  <a:cubicBezTo>
                    <a:pt x="115134" y="76800"/>
                    <a:pt x="115169" y="76812"/>
                    <a:pt x="115205" y="76812"/>
                  </a:cubicBezTo>
                  <a:cubicBezTo>
                    <a:pt x="115276" y="76812"/>
                    <a:pt x="115360" y="76776"/>
                    <a:pt x="115396" y="76705"/>
                  </a:cubicBezTo>
                  <a:cubicBezTo>
                    <a:pt x="115681" y="76193"/>
                    <a:pt x="115955" y="75681"/>
                    <a:pt x="116229" y="75169"/>
                  </a:cubicBezTo>
                  <a:cubicBezTo>
                    <a:pt x="116289" y="75062"/>
                    <a:pt x="116241" y="74931"/>
                    <a:pt x="116134" y="74871"/>
                  </a:cubicBezTo>
                  <a:cubicBezTo>
                    <a:pt x="116102" y="74854"/>
                    <a:pt x="116068" y="74846"/>
                    <a:pt x="116034" y="74846"/>
                  </a:cubicBezTo>
                  <a:close/>
                  <a:moveTo>
                    <a:pt x="78770" y="76689"/>
                  </a:moveTo>
                  <a:cubicBezTo>
                    <a:pt x="78755" y="76689"/>
                    <a:pt x="78740" y="76690"/>
                    <a:pt x="78724" y="76693"/>
                  </a:cubicBezTo>
                  <a:cubicBezTo>
                    <a:pt x="78177" y="76824"/>
                    <a:pt x="77605" y="76931"/>
                    <a:pt x="77034" y="77015"/>
                  </a:cubicBezTo>
                  <a:cubicBezTo>
                    <a:pt x="76915" y="77026"/>
                    <a:pt x="76831" y="77134"/>
                    <a:pt x="76855" y="77253"/>
                  </a:cubicBezTo>
                  <a:cubicBezTo>
                    <a:pt x="76867" y="77372"/>
                    <a:pt x="76962" y="77443"/>
                    <a:pt x="77069" y="77443"/>
                  </a:cubicBezTo>
                  <a:lnTo>
                    <a:pt x="77105" y="77443"/>
                  </a:lnTo>
                  <a:cubicBezTo>
                    <a:pt x="77677" y="77360"/>
                    <a:pt x="78260" y="77253"/>
                    <a:pt x="78831" y="77122"/>
                  </a:cubicBezTo>
                  <a:cubicBezTo>
                    <a:pt x="78939" y="77098"/>
                    <a:pt x="79022" y="76979"/>
                    <a:pt x="78986" y="76860"/>
                  </a:cubicBezTo>
                  <a:cubicBezTo>
                    <a:pt x="78965" y="76756"/>
                    <a:pt x="78873" y="76689"/>
                    <a:pt x="78770" y="76689"/>
                  </a:cubicBezTo>
                  <a:close/>
                  <a:moveTo>
                    <a:pt x="42470" y="76236"/>
                  </a:moveTo>
                  <a:cubicBezTo>
                    <a:pt x="42443" y="76236"/>
                    <a:pt x="42415" y="76241"/>
                    <a:pt x="42386" y="76253"/>
                  </a:cubicBezTo>
                  <a:cubicBezTo>
                    <a:pt x="42279" y="76300"/>
                    <a:pt x="42232" y="76419"/>
                    <a:pt x="42267" y="76538"/>
                  </a:cubicBezTo>
                  <a:cubicBezTo>
                    <a:pt x="42494" y="77074"/>
                    <a:pt x="42720" y="77610"/>
                    <a:pt x="42970" y="78134"/>
                  </a:cubicBezTo>
                  <a:cubicBezTo>
                    <a:pt x="43006" y="78217"/>
                    <a:pt x="43089" y="78265"/>
                    <a:pt x="43160" y="78265"/>
                  </a:cubicBezTo>
                  <a:cubicBezTo>
                    <a:pt x="43196" y="78265"/>
                    <a:pt x="43232" y="78253"/>
                    <a:pt x="43256" y="78241"/>
                  </a:cubicBezTo>
                  <a:cubicBezTo>
                    <a:pt x="43363" y="78193"/>
                    <a:pt x="43410" y="78062"/>
                    <a:pt x="43363" y="77955"/>
                  </a:cubicBezTo>
                  <a:cubicBezTo>
                    <a:pt x="43125" y="77431"/>
                    <a:pt x="42886" y="76895"/>
                    <a:pt x="42672" y="76372"/>
                  </a:cubicBezTo>
                  <a:cubicBezTo>
                    <a:pt x="42636" y="76290"/>
                    <a:pt x="42558" y="76236"/>
                    <a:pt x="42470" y="76236"/>
                  </a:cubicBezTo>
                  <a:close/>
                  <a:moveTo>
                    <a:pt x="832" y="76359"/>
                  </a:moveTo>
                  <a:cubicBezTo>
                    <a:pt x="825" y="76359"/>
                    <a:pt x="817" y="76359"/>
                    <a:pt x="810" y="76360"/>
                  </a:cubicBezTo>
                  <a:cubicBezTo>
                    <a:pt x="691" y="76384"/>
                    <a:pt x="607" y="76491"/>
                    <a:pt x="619" y="76610"/>
                  </a:cubicBezTo>
                  <a:cubicBezTo>
                    <a:pt x="691" y="77181"/>
                    <a:pt x="762" y="77765"/>
                    <a:pt x="846" y="78336"/>
                  </a:cubicBezTo>
                  <a:cubicBezTo>
                    <a:pt x="869" y="78443"/>
                    <a:pt x="965" y="78527"/>
                    <a:pt x="1060" y="78527"/>
                  </a:cubicBezTo>
                  <a:cubicBezTo>
                    <a:pt x="1072" y="78527"/>
                    <a:pt x="1084" y="78515"/>
                    <a:pt x="1096" y="78515"/>
                  </a:cubicBezTo>
                  <a:cubicBezTo>
                    <a:pt x="1215" y="78503"/>
                    <a:pt x="1298" y="78396"/>
                    <a:pt x="1286" y="78277"/>
                  </a:cubicBezTo>
                  <a:cubicBezTo>
                    <a:pt x="1203" y="77705"/>
                    <a:pt x="1119" y="77122"/>
                    <a:pt x="1048" y="76550"/>
                  </a:cubicBezTo>
                  <a:cubicBezTo>
                    <a:pt x="1037" y="76439"/>
                    <a:pt x="942" y="76359"/>
                    <a:pt x="832" y="76359"/>
                  </a:cubicBezTo>
                  <a:close/>
                  <a:moveTo>
                    <a:pt x="114320" y="77878"/>
                  </a:moveTo>
                  <a:cubicBezTo>
                    <a:pt x="114245" y="77878"/>
                    <a:pt x="114173" y="77915"/>
                    <a:pt x="114133" y="77979"/>
                  </a:cubicBezTo>
                  <a:cubicBezTo>
                    <a:pt x="113824" y="78467"/>
                    <a:pt x="113514" y="78955"/>
                    <a:pt x="113193" y="79432"/>
                  </a:cubicBezTo>
                  <a:cubicBezTo>
                    <a:pt x="113121" y="79539"/>
                    <a:pt x="113145" y="79670"/>
                    <a:pt x="113252" y="79741"/>
                  </a:cubicBezTo>
                  <a:cubicBezTo>
                    <a:pt x="113288" y="79765"/>
                    <a:pt x="113324" y="79777"/>
                    <a:pt x="113371" y="79777"/>
                  </a:cubicBezTo>
                  <a:cubicBezTo>
                    <a:pt x="113443" y="79777"/>
                    <a:pt x="113514" y="79741"/>
                    <a:pt x="113550" y="79682"/>
                  </a:cubicBezTo>
                  <a:cubicBezTo>
                    <a:pt x="113872" y="79193"/>
                    <a:pt x="114193" y="78705"/>
                    <a:pt x="114503" y="78205"/>
                  </a:cubicBezTo>
                  <a:cubicBezTo>
                    <a:pt x="114562" y="78110"/>
                    <a:pt x="114538" y="77979"/>
                    <a:pt x="114431" y="77908"/>
                  </a:cubicBezTo>
                  <a:cubicBezTo>
                    <a:pt x="114395" y="77888"/>
                    <a:pt x="114357" y="77878"/>
                    <a:pt x="114320" y="77878"/>
                  </a:cubicBezTo>
                  <a:close/>
                  <a:moveTo>
                    <a:pt x="43931" y="79382"/>
                  </a:moveTo>
                  <a:cubicBezTo>
                    <a:pt x="43899" y="79382"/>
                    <a:pt x="43867" y="79390"/>
                    <a:pt x="43839" y="79408"/>
                  </a:cubicBezTo>
                  <a:cubicBezTo>
                    <a:pt x="43732" y="79467"/>
                    <a:pt x="43684" y="79598"/>
                    <a:pt x="43744" y="79705"/>
                  </a:cubicBezTo>
                  <a:cubicBezTo>
                    <a:pt x="44006" y="80217"/>
                    <a:pt x="44291" y="80729"/>
                    <a:pt x="44589" y="81229"/>
                  </a:cubicBezTo>
                  <a:cubicBezTo>
                    <a:pt x="44625" y="81301"/>
                    <a:pt x="44696" y="81337"/>
                    <a:pt x="44780" y="81337"/>
                  </a:cubicBezTo>
                  <a:cubicBezTo>
                    <a:pt x="44815" y="81337"/>
                    <a:pt x="44851" y="81325"/>
                    <a:pt x="44887" y="81313"/>
                  </a:cubicBezTo>
                  <a:cubicBezTo>
                    <a:pt x="44994" y="81241"/>
                    <a:pt x="45030" y="81110"/>
                    <a:pt x="44958" y="81015"/>
                  </a:cubicBezTo>
                  <a:cubicBezTo>
                    <a:pt x="44672" y="80515"/>
                    <a:pt x="44387" y="80003"/>
                    <a:pt x="44125" y="79503"/>
                  </a:cubicBezTo>
                  <a:cubicBezTo>
                    <a:pt x="44083" y="79428"/>
                    <a:pt x="44006" y="79382"/>
                    <a:pt x="43931" y="79382"/>
                  </a:cubicBezTo>
                  <a:close/>
                  <a:moveTo>
                    <a:pt x="1339" y="79808"/>
                  </a:moveTo>
                  <a:cubicBezTo>
                    <a:pt x="1325" y="79808"/>
                    <a:pt x="1312" y="79810"/>
                    <a:pt x="1298" y="79813"/>
                  </a:cubicBezTo>
                  <a:cubicBezTo>
                    <a:pt x="1179" y="79824"/>
                    <a:pt x="1096" y="79943"/>
                    <a:pt x="1119" y="80063"/>
                  </a:cubicBezTo>
                  <a:cubicBezTo>
                    <a:pt x="1215" y="80634"/>
                    <a:pt x="1322" y="81206"/>
                    <a:pt x="1429" y="81777"/>
                  </a:cubicBezTo>
                  <a:cubicBezTo>
                    <a:pt x="1441" y="81884"/>
                    <a:pt x="1536" y="81956"/>
                    <a:pt x="1643" y="81956"/>
                  </a:cubicBezTo>
                  <a:cubicBezTo>
                    <a:pt x="1655" y="81956"/>
                    <a:pt x="1667" y="81956"/>
                    <a:pt x="1679" y="81944"/>
                  </a:cubicBezTo>
                  <a:cubicBezTo>
                    <a:pt x="1798" y="81932"/>
                    <a:pt x="1881" y="81813"/>
                    <a:pt x="1858" y="81694"/>
                  </a:cubicBezTo>
                  <a:cubicBezTo>
                    <a:pt x="1750" y="81134"/>
                    <a:pt x="1643" y="80551"/>
                    <a:pt x="1548" y="79991"/>
                  </a:cubicBezTo>
                  <a:cubicBezTo>
                    <a:pt x="1527" y="79886"/>
                    <a:pt x="1441" y="79808"/>
                    <a:pt x="1339" y="79808"/>
                  </a:cubicBezTo>
                  <a:close/>
                  <a:moveTo>
                    <a:pt x="112370" y="80759"/>
                  </a:moveTo>
                  <a:cubicBezTo>
                    <a:pt x="112301" y="80759"/>
                    <a:pt x="112236" y="80791"/>
                    <a:pt x="112193" y="80848"/>
                  </a:cubicBezTo>
                  <a:cubicBezTo>
                    <a:pt x="111847" y="81313"/>
                    <a:pt x="111502" y="81777"/>
                    <a:pt x="111145" y="82229"/>
                  </a:cubicBezTo>
                  <a:cubicBezTo>
                    <a:pt x="111062" y="82325"/>
                    <a:pt x="111085" y="82456"/>
                    <a:pt x="111181" y="82539"/>
                  </a:cubicBezTo>
                  <a:cubicBezTo>
                    <a:pt x="111216" y="82563"/>
                    <a:pt x="111264" y="82587"/>
                    <a:pt x="111312" y="82587"/>
                  </a:cubicBezTo>
                  <a:cubicBezTo>
                    <a:pt x="111371" y="82587"/>
                    <a:pt x="111443" y="82551"/>
                    <a:pt x="111478" y="82503"/>
                  </a:cubicBezTo>
                  <a:cubicBezTo>
                    <a:pt x="111847" y="82051"/>
                    <a:pt x="112205" y="81575"/>
                    <a:pt x="112538" y="81110"/>
                  </a:cubicBezTo>
                  <a:cubicBezTo>
                    <a:pt x="112609" y="81015"/>
                    <a:pt x="112598" y="80872"/>
                    <a:pt x="112502" y="80801"/>
                  </a:cubicBezTo>
                  <a:cubicBezTo>
                    <a:pt x="112460" y="80773"/>
                    <a:pt x="112414" y="80759"/>
                    <a:pt x="112370" y="80759"/>
                  </a:cubicBezTo>
                  <a:close/>
                  <a:moveTo>
                    <a:pt x="45687" y="82382"/>
                  </a:moveTo>
                  <a:cubicBezTo>
                    <a:pt x="45646" y="82382"/>
                    <a:pt x="45604" y="82394"/>
                    <a:pt x="45565" y="82420"/>
                  </a:cubicBezTo>
                  <a:cubicBezTo>
                    <a:pt x="45470" y="82480"/>
                    <a:pt x="45446" y="82610"/>
                    <a:pt x="45506" y="82718"/>
                  </a:cubicBezTo>
                  <a:cubicBezTo>
                    <a:pt x="45827" y="83206"/>
                    <a:pt x="46161" y="83682"/>
                    <a:pt x="46494" y="84158"/>
                  </a:cubicBezTo>
                  <a:cubicBezTo>
                    <a:pt x="46542" y="84218"/>
                    <a:pt x="46601" y="84254"/>
                    <a:pt x="46673" y="84254"/>
                  </a:cubicBezTo>
                  <a:cubicBezTo>
                    <a:pt x="46720" y="84254"/>
                    <a:pt x="46756" y="84230"/>
                    <a:pt x="46804" y="84206"/>
                  </a:cubicBezTo>
                  <a:cubicBezTo>
                    <a:pt x="46899" y="84134"/>
                    <a:pt x="46923" y="84004"/>
                    <a:pt x="46851" y="83908"/>
                  </a:cubicBezTo>
                  <a:cubicBezTo>
                    <a:pt x="46518" y="83444"/>
                    <a:pt x="46185" y="82956"/>
                    <a:pt x="45875" y="82480"/>
                  </a:cubicBezTo>
                  <a:cubicBezTo>
                    <a:pt x="45829" y="82419"/>
                    <a:pt x="45760" y="82382"/>
                    <a:pt x="45687" y="82382"/>
                  </a:cubicBezTo>
                  <a:close/>
                  <a:moveTo>
                    <a:pt x="110200" y="83488"/>
                  </a:moveTo>
                  <a:cubicBezTo>
                    <a:pt x="110141" y="83488"/>
                    <a:pt x="110082" y="83512"/>
                    <a:pt x="110038" y="83563"/>
                  </a:cubicBezTo>
                  <a:cubicBezTo>
                    <a:pt x="109669" y="84004"/>
                    <a:pt x="109276" y="84432"/>
                    <a:pt x="108883" y="84849"/>
                  </a:cubicBezTo>
                  <a:cubicBezTo>
                    <a:pt x="108799" y="84944"/>
                    <a:pt x="108811" y="85075"/>
                    <a:pt x="108895" y="85158"/>
                  </a:cubicBezTo>
                  <a:cubicBezTo>
                    <a:pt x="108942" y="85206"/>
                    <a:pt x="108990" y="85218"/>
                    <a:pt x="109038" y="85218"/>
                  </a:cubicBezTo>
                  <a:cubicBezTo>
                    <a:pt x="109097" y="85218"/>
                    <a:pt x="109157" y="85194"/>
                    <a:pt x="109204" y="85147"/>
                  </a:cubicBezTo>
                  <a:cubicBezTo>
                    <a:pt x="109597" y="84730"/>
                    <a:pt x="109990" y="84289"/>
                    <a:pt x="110371" y="83849"/>
                  </a:cubicBezTo>
                  <a:cubicBezTo>
                    <a:pt x="110443" y="83753"/>
                    <a:pt x="110431" y="83623"/>
                    <a:pt x="110347" y="83539"/>
                  </a:cubicBezTo>
                  <a:cubicBezTo>
                    <a:pt x="110303" y="83506"/>
                    <a:pt x="110251" y="83488"/>
                    <a:pt x="110200" y="83488"/>
                  </a:cubicBezTo>
                  <a:close/>
                  <a:moveTo>
                    <a:pt x="1986" y="83225"/>
                  </a:moveTo>
                  <a:cubicBezTo>
                    <a:pt x="1971" y="83225"/>
                    <a:pt x="1956" y="83227"/>
                    <a:pt x="1941" y="83230"/>
                  </a:cubicBezTo>
                  <a:cubicBezTo>
                    <a:pt x="1822" y="83253"/>
                    <a:pt x="1750" y="83372"/>
                    <a:pt x="1774" y="83492"/>
                  </a:cubicBezTo>
                  <a:cubicBezTo>
                    <a:pt x="1893" y="84051"/>
                    <a:pt x="2024" y="84623"/>
                    <a:pt x="2155" y="85194"/>
                  </a:cubicBezTo>
                  <a:cubicBezTo>
                    <a:pt x="2179" y="85289"/>
                    <a:pt x="2262" y="85361"/>
                    <a:pt x="2358" y="85361"/>
                  </a:cubicBezTo>
                  <a:cubicBezTo>
                    <a:pt x="2381" y="85361"/>
                    <a:pt x="2393" y="85349"/>
                    <a:pt x="2417" y="85349"/>
                  </a:cubicBezTo>
                  <a:cubicBezTo>
                    <a:pt x="2524" y="85325"/>
                    <a:pt x="2596" y="85206"/>
                    <a:pt x="2572" y="85087"/>
                  </a:cubicBezTo>
                  <a:cubicBezTo>
                    <a:pt x="2441" y="84527"/>
                    <a:pt x="2310" y="83968"/>
                    <a:pt x="2191" y="83396"/>
                  </a:cubicBezTo>
                  <a:cubicBezTo>
                    <a:pt x="2170" y="83293"/>
                    <a:pt x="2086" y="83225"/>
                    <a:pt x="1986" y="83225"/>
                  </a:cubicBezTo>
                  <a:close/>
                  <a:moveTo>
                    <a:pt x="47717" y="85199"/>
                  </a:moveTo>
                  <a:cubicBezTo>
                    <a:pt x="47673" y="85199"/>
                    <a:pt x="47628" y="85213"/>
                    <a:pt x="47589" y="85242"/>
                  </a:cubicBezTo>
                  <a:cubicBezTo>
                    <a:pt x="47494" y="85325"/>
                    <a:pt x="47482" y="85456"/>
                    <a:pt x="47554" y="85551"/>
                  </a:cubicBezTo>
                  <a:cubicBezTo>
                    <a:pt x="47911" y="86004"/>
                    <a:pt x="48292" y="86456"/>
                    <a:pt x="48673" y="86897"/>
                  </a:cubicBezTo>
                  <a:cubicBezTo>
                    <a:pt x="48721" y="86944"/>
                    <a:pt x="48780" y="86968"/>
                    <a:pt x="48840" y="86968"/>
                  </a:cubicBezTo>
                  <a:cubicBezTo>
                    <a:pt x="48887" y="86968"/>
                    <a:pt x="48935" y="86956"/>
                    <a:pt x="48982" y="86921"/>
                  </a:cubicBezTo>
                  <a:cubicBezTo>
                    <a:pt x="49066" y="86837"/>
                    <a:pt x="49078" y="86694"/>
                    <a:pt x="48994" y="86611"/>
                  </a:cubicBezTo>
                  <a:cubicBezTo>
                    <a:pt x="48625" y="86182"/>
                    <a:pt x="48244" y="85730"/>
                    <a:pt x="47887" y="85277"/>
                  </a:cubicBezTo>
                  <a:cubicBezTo>
                    <a:pt x="47845" y="85228"/>
                    <a:pt x="47781" y="85199"/>
                    <a:pt x="47717" y="85199"/>
                  </a:cubicBezTo>
                  <a:close/>
                  <a:moveTo>
                    <a:pt x="107835" y="86036"/>
                  </a:moveTo>
                  <a:cubicBezTo>
                    <a:pt x="107779" y="86036"/>
                    <a:pt x="107722" y="86057"/>
                    <a:pt x="107680" y="86099"/>
                  </a:cubicBezTo>
                  <a:cubicBezTo>
                    <a:pt x="107275" y="86504"/>
                    <a:pt x="106847" y="86909"/>
                    <a:pt x="106430" y="87302"/>
                  </a:cubicBezTo>
                  <a:cubicBezTo>
                    <a:pt x="106347" y="87373"/>
                    <a:pt x="106335" y="87516"/>
                    <a:pt x="106418" y="87599"/>
                  </a:cubicBezTo>
                  <a:cubicBezTo>
                    <a:pt x="106466" y="87647"/>
                    <a:pt x="106513" y="87671"/>
                    <a:pt x="106573" y="87671"/>
                  </a:cubicBezTo>
                  <a:cubicBezTo>
                    <a:pt x="106633" y="87671"/>
                    <a:pt x="106680" y="87659"/>
                    <a:pt x="106728" y="87611"/>
                  </a:cubicBezTo>
                  <a:cubicBezTo>
                    <a:pt x="107145" y="87218"/>
                    <a:pt x="107573" y="86813"/>
                    <a:pt x="107990" y="86409"/>
                  </a:cubicBezTo>
                  <a:cubicBezTo>
                    <a:pt x="108073" y="86325"/>
                    <a:pt x="108073" y="86182"/>
                    <a:pt x="107990" y="86099"/>
                  </a:cubicBezTo>
                  <a:cubicBezTo>
                    <a:pt x="107948" y="86057"/>
                    <a:pt x="107892" y="86036"/>
                    <a:pt x="107835" y="86036"/>
                  </a:cubicBezTo>
                  <a:close/>
                  <a:moveTo>
                    <a:pt x="2788" y="86614"/>
                  </a:moveTo>
                  <a:cubicBezTo>
                    <a:pt x="2768" y="86614"/>
                    <a:pt x="2748" y="86617"/>
                    <a:pt x="2727" y="86623"/>
                  </a:cubicBezTo>
                  <a:cubicBezTo>
                    <a:pt x="2608" y="86647"/>
                    <a:pt x="2536" y="86766"/>
                    <a:pt x="2572" y="86885"/>
                  </a:cubicBezTo>
                  <a:cubicBezTo>
                    <a:pt x="2715" y="87444"/>
                    <a:pt x="2870" y="88016"/>
                    <a:pt x="3024" y="88564"/>
                  </a:cubicBezTo>
                  <a:cubicBezTo>
                    <a:pt x="3048" y="88659"/>
                    <a:pt x="3132" y="88730"/>
                    <a:pt x="3227" y="88730"/>
                  </a:cubicBezTo>
                  <a:cubicBezTo>
                    <a:pt x="3251" y="88730"/>
                    <a:pt x="3274" y="88718"/>
                    <a:pt x="3286" y="88718"/>
                  </a:cubicBezTo>
                  <a:cubicBezTo>
                    <a:pt x="3405" y="88683"/>
                    <a:pt x="3477" y="88564"/>
                    <a:pt x="3441" y="88445"/>
                  </a:cubicBezTo>
                  <a:cubicBezTo>
                    <a:pt x="3286" y="87897"/>
                    <a:pt x="3132" y="87337"/>
                    <a:pt x="2989" y="86778"/>
                  </a:cubicBezTo>
                  <a:cubicBezTo>
                    <a:pt x="2959" y="86679"/>
                    <a:pt x="2881" y="86614"/>
                    <a:pt x="2788" y="86614"/>
                  </a:cubicBezTo>
                  <a:close/>
                  <a:moveTo>
                    <a:pt x="50006" y="87816"/>
                  </a:moveTo>
                  <a:cubicBezTo>
                    <a:pt x="49954" y="87816"/>
                    <a:pt x="49902" y="87834"/>
                    <a:pt x="49864" y="87873"/>
                  </a:cubicBezTo>
                  <a:cubicBezTo>
                    <a:pt x="49780" y="87956"/>
                    <a:pt x="49768" y="88099"/>
                    <a:pt x="49852" y="88183"/>
                  </a:cubicBezTo>
                  <a:cubicBezTo>
                    <a:pt x="50256" y="88599"/>
                    <a:pt x="50673" y="89016"/>
                    <a:pt x="51102" y="89409"/>
                  </a:cubicBezTo>
                  <a:cubicBezTo>
                    <a:pt x="51138" y="89457"/>
                    <a:pt x="51197" y="89468"/>
                    <a:pt x="51245" y="89468"/>
                  </a:cubicBezTo>
                  <a:cubicBezTo>
                    <a:pt x="51304" y="89468"/>
                    <a:pt x="51364" y="89457"/>
                    <a:pt x="51411" y="89409"/>
                  </a:cubicBezTo>
                  <a:cubicBezTo>
                    <a:pt x="51495" y="89314"/>
                    <a:pt x="51483" y="89183"/>
                    <a:pt x="51399" y="89099"/>
                  </a:cubicBezTo>
                  <a:cubicBezTo>
                    <a:pt x="50983" y="88706"/>
                    <a:pt x="50566" y="88290"/>
                    <a:pt x="50173" y="87885"/>
                  </a:cubicBezTo>
                  <a:cubicBezTo>
                    <a:pt x="50128" y="87840"/>
                    <a:pt x="50067" y="87816"/>
                    <a:pt x="50006" y="87816"/>
                  </a:cubicBezTo>
                  <a:close/>
                  <a:moveTo>
                    <a:pt x="105275" y="88389"/>
                  </a:moveTo>
                  <a:cubicBezTo>
                    <a:pt x="105225" y="88389"/>
                    <a:pt x="105175" y="88407"/>
                    <a:pt x="105132" y="88445"/>
                  </a:cubicBezTo>
                  <a:cubicBezTo>
                    <a:pt x="104692" y="88814"/>
                    <a:pt x="104251" y="89183"/>
                    <a:pt x="103799" y="89540"/>
                  </a:cubicBezTo>
                  <a:cubicBezTo>
                    <a:pt x="103704" y="89611"/>
                    <a:pt x="103680" y="89754"/>
                    <a:pt x="103763" y="89849"/>
                  </a:cubicBezTo>
                  <a:cubicBezTo>
                    <a:pt x="103799" y="89897"/>
                    <a:pt x="103870" y="89933"/>
                    <a:pt x="103930" y="89933"/>
                  </a:cubicBezTo>
                  <a:cubicBezTo>
                    <a:pt x="103977" y="89933"/>
                    <a:pt x="104025" y="89909"/>
                    <a:pt x="104061" y="89885"/>
                  </a:cubicBezTo>
                  <a:cubicBezTo>
                    <a:pt x="104513" y="89528"/>
                    <a:pt x="104978" y="89147"/>
                    <a:pt x="105418" y="88778"/>
                  </a:cubicBezTo>
                  <a:cubicBezTo>
                    <a:pt x="105501" y="88695"/>
                    <a:pt x="105513" y="88564"/>
                    <a:pt x="105442" y="88468"/>
                  </a:cubicBezTo>
                  <a:cubicBezTo>
                    <a:pt x="105396" y="88416"/>
                    <a:pt x="105336" y="88389"/>
                    <a:pt x="105275" y="88389"/>
                  </a:cubicBezTo>
                  <a:close/>
                  <a:moveTo>
                    <a:pt x="52545" y="90207"/>
                  </a:moveTo>
                  <a:cubicBezTo>
                    <a:pt x="52483" y="90207"/>
                    <a:pt x="52422" y="90232"/>
                    <a:pt x="52376" y="90278"/>
                  </a:cubicBezTo>
                  <a:cubicBezTo>
                    <a:pt x="52304" y="90373"/>
                    <a:pt x="52304" y="90504"/>
                    <a:pt x="52400" y="90588"/>
                  </a:cubicBezTo>
                  <a:cubicBezTo>
                    <a:pt x="52840" y="90969"/>
                    <a:pt x="53293" y="91338"/>
                    <a:pt x="53757" y="91695"/>
                  </a:cubicBezTo>
                  <a:cubicBezTo>
                    <a:pt x="53793" y="91731"/>
                    <a:pt x="53840" y="91743"/>
                    <a:pt x="53888" y="91743"/>
                  </a:cubicBezTo>
                  <a:cubicBezTo>
                    <a:pt x="53959" y="91743"/>
                    <a:pt x="54019" y="91707"/>
                    <a:pt x="54055" y="91659"/>
                  </a:cubicBezTo>
                  <a:cubicBezTo>
                    <a:pt x="54138" y="91564"/>
                    <a:pt x="54114" y="91421"/>
                    <a:pt x="54019" y="91350"/>
                  </a:cubicBezTo>
                  <a:cubicBezTo>
                    <a:pt x="53566" y="91004"/>
                    <a:pt x="53114" y="90635"/>
                    <a:pt x="52685" y="90254"/>
                  </a:cubicBezTo>
                  <a:cubicBezTo>
                    <a:pt x="52643" y="90223"/>
                    <a:pt x="52594" y="90207"/>
                    <a:pt x="52545" y="90207"/>
                  </a:cubicBezTo>
                  <a:close/>
                  <a:moveTo>
                    <a:pt x="102548" y="90543"/>
                  </a:moveTo>
                  <a:cubicBezTo>
                    <a:pt x="102503" y="90543"/>
                    <a:pt x="102457" y="90558"/>
                    <a:pt x="102418" y="90588"/>
                  </a:cubicBezTo>
                  <a:cubicBezTo>
                    <a:pt x="101953" y="90921"/>
                    <a:pt x="101477" y="91254"/>
                    <a:pt x="101001" y="91576"/>
                  </a:cubicBezTo>
                  <a:cubicBezTo>
                    <a:pt x="100894" y="91635"/>
                    <a:pt x="100870" y="91778"/>
                    <a:pt x="100941" y="91874"/>
                  </a:cubicBezTo>
                  <a:cubicBezTo>
                    <a:pt x="100977" y="91933"/>
                    <a:pt x="101049" y="91969"/>
                    <a:pt x="101120" y="91969"/>
                  </a:cubicBezTo>
                  <a:cubicBezTo>
                    <a:pt x="101156" y="91969"/>
                    <a:pt x="101203" y="91957"/>
                    <a:pt x="101239" y="91933"/>
                  </a:cubicBezTo>
                  <a:cubicBezTo>
                    <a:pt x="101715" y="91612"/>
                    <a:pt x="102203" y="91278"/>
                    <a:pt x="102668" y="90933"/>
                  </a:cubicBezTo>
                  <a:cubicBezTo>
                    <a:pt x="102763" y="90861"/>
                    <a:pt x="102787" y="90731"/>
                    <a:pt x="102715" y="90635"/>
                  </a:cubicBezTo>
                  <a:cubicBezTo>
                    <a:pt x="102674" y="90573"/>
                    <a:pt x="102612" y="90543"/>
                    <a:pt x="102548" y="90543"/>
                  </a:cubicBezTo>
                  <a:close/>
                  <a:moveTo>
                    <a:pt x="3718" y="89959"/>
                  </a:moveTo>
                  <a:cubicBezTo>
                    <a:pt x="3698" y="89959"/>
                    <a:pt x="3676" y="89962"/>
                    <a:pt x="3655" y="89969"/>
                  </a:cubicBezTo>
                  <a:cubicBezTo>
                    <a:pt x="3536" y="90004"/>
                    <a:pt x="3477" y="90123"/>
                    <a:pt x="3513" y="90242"/>
                  </a:cubicBezTo>
                  <a:cubicBezTo>
                    <a:pt x="3679" y="90790"/>
                    <a:pt x="3858" y="91350"/>
                    <a:pt x="4036" y="91909"/>
                  </a:cubicBezTo>
                  <a:cubicBezTo>
                    <a:pt x="4072" y="91993"/>
                    <a:pt x="4155" y="92052"/>
                    <a:pt x="4239" y="92052"/>
                  </a:cubicBezTo>
                  <a:cubicBezTo>
                    <a:pt x="4263" y="92052"/>
                    <a:pt x="4286" y="92052"/>
                    <a:pt x="4310" y="92040"/>
                  </a:cubicBezTo>
                  <a:cubicBezTo>
                    <a:pt x="4429" y="92004"/>
                    <a:pt x="4489" y="91885"/>
                    <a:pt x="4453" y="91766"/>
                  </a:cubicBezTo>
                  <a:cubicBezTo>
                    <a:pt x="4275" y="91219"/>
                    <a:pt x="4096" y="90671"/>
                    <a:pt x="3929" y="90111"/>
                  </a:cubicBezTo>
                  <a:cubicBezTo>
                    <a:pt x="3900" y="90023"/>
                    <a:pt x="3814" y="89959"/>
                    <a:pt x="3718" y="89959"/>
                  </a:cubicBezTo>
                  <a:close/>
                  <a:moveTo>
                    <a:pt x="55285" y="92344"/>
                  </a:moveTo>
                  <a:cubicBezTo>
                    <a:pt x="55217" y="92344"/>
                    <a:pt x="55150" y="92375"/>
                    <a:pt x="55114" y="92433"/>
                  </a:cubicBezTo>
                  <a:cubicBezTo>
                    <a:pt x="55043" y="92528"/>
                    <a:pt x="55067" y="92671"/>
                    <a:pt x="55162" y="92743"/>
                  </a:cubicBezTo>
                  <a:cubicBezTo>
                    <a:pt x="55638" y="93076"/>
                    <a:pt x="56126" y="93398"/>
                    <a:pt x="56614" y="93719"/>
                  </a:cubicBezTo>
                  <a:cubicBezTo>
                    <a:pt x="56650" y="93743"/>
                    <a:pt x="56698" y="93755"/>
                    <a:pt x="56733" y="93755"/>
                  </a:cubicBezTo>
                  <a:cubicBezTo>
                    <a:pt x="56805" y="93755"/>
                    <a:pt x="56876" y="93719"/>
                    <a:pt x="56912" y="93648"/>
                  </a:cubicBezTo>
                  <a:cubicBezTo>
                    <a:pt x="56983" y="93552"/>
                    <a:pt x="56948" y="93409"/>
                    <a:pt x="56853" y="93350"/>
                  </a:cubicBezTo>
                  <a:cubicBezTo>
                    <a:pt x="56364" y="93040"/>
                    <a:pt x="55876" y="92719"/>
                    <a:pt x="55412" y="92385"/>
                  </a:cubicBezTo>
                  <a:cubicBezTo>
                    <a:pt x="55374" y="92357"/>
                    <a:pt x="55329" y="92344"/>
                    <a:pt x="55285" y="92344"/>
                  </a:cubicBezTo>
                  <a:close/>
                  <a:moveTo>
                    <a:pt x="99656" y="92473"/>
                  </a:moveTo>
                  <a:cubicBezTo>
                    <a:pt x="99616" y="92473"/>
                    <a:pt x="99575" y="92483"/>
                    <a:pt x="99536" y="92505"/>
                  </a:cubicBezTo>
                  <a:cubicBezTo>
                    <a:pt x="99048" y="92802"/>
                    <a:pt x="98548" y="93100"/>
                    <a:pt x="98048" y="93374"/>
                  </a:cubicBezTo>
                  <a:cubicBezTo>
                    <a:pt x="97941" y="93433"/>
                    <a:pt x="97905" y="93564"/>
                    <a:pt x="97965" y="93671"/>
                  </a:cubicBezTo>
                  <a:cubicBezTo>
                    <a:pt x="98001" y="93743"/>
                    <a:pt x="98084" y="93790"/>
                    <a:pt x="98155" y="93790"/>
                  </a:cubicBezTo>
                  <a:cubicBezTo>
                    <a:pt x="98191" y="93790"/>
                    <a:pt x="98227" y="93779"/>
                    <a:pt x="98262" y="93755"/>
                  </a:cubicBezTo>
                  <a:cubicBezTo>
                    <a:pt x="98763" y="93469"/>
                    <a:pt x="99274" y="93171"/>
                    <a:pt x="99763" y="92874"/>
                  </a:cubicBezTo>
                  <a:cubicBezTo>
                    <a:pt x="99870" y="92814"/>
                    <a:pt x="99906" y="92671"/>
                    <a:pt x="99834" y="92576"/>
                  </a:cubicBezTo>
                  <a:cubicBezTo>
                    <a:pt x="99796" y="92507"/>
                    <a:pt x="99728" y="92473"/>
                    <a:pt x="99656" y="92473"/>
                  </a:cubicBezTo>
                  <a:close/>
                  <a:moveTo>
                    <a:pt x="4797" y="93268"/>
                  </a:moveTo>
                  <a:cubicBezTo>
                    <a:pt x="4774" y="93268"/>
                    <a:pt x="4750" y="93271"/>
                    <a:pt x="4727" y="93278"/>
                  </a:cubicBezTo>
                  <a:cubicBezTo>
                    <a:pt x="4620" y="93314"/>
                    <a:pt x="4560" y="93445"/>
                    <a:pt x="4596" y="93552"/>
                  </a:cubicBezTo>
                  <a:cubicBezTo>
                    <a:pt x="4798" y="94100"/>
                    <a:pt x="5001" y="94660"/>
                    <a:pt x="5203" y="95195"/>
                  </a:cubicBezTo>
                  <a:cubicBezTo>
                    <a:pt x="5227" y="95279"/>
                    <a:pt x="5310" y="95338"/>
                    <a:pt x="5406" y="95338"/>
                  </a:cubicBezTo>
                  <a:cubicBezTo>
                    <a:pt x="5429" y="95338"/>
                    <a:pt x="5453" y="95326"/>
                    <a:pt x="5477" y="95326"/>
                  </a:cubicBezTo>
                  <a:cubicBezTo>
                    <a:pt x="5596" y="95279"/>
                    <a:pt x="5644" y="95160"/>
                    <a:pt x="5608" y="95041"/>
                  </a:cubicBezTo>
                  <a:cubicBezTo>
                    <a:pt x="5406" y="94505"/>
                    <a:pt x="5203" y="93957"/>
                    <a:pt x="5013" y="93409"/>
                  </a:cubicBezTo>
                  <a:cubicBezTo>
                    <a:pt x="4974" y="93323"/>
                    <a:pt x="4890" y="93268"/>
                    <a:pt x="4797" y="93268"/>
                  </a:cubicBezTo>
                  <a:close/>
                  <a:moveTo>
                    <a:pt x="96624" y="94169"/>
                  </a:moveTo>
                  <a:cubicBezTo>
                    <a:pt x="96590" y="94169"/>
                    <a:pt x="96556" y="94178"/>
                    <a:pt x="96524" y="94195"/>
                  </a:cubicBezTo>
                  <a:cubicBezTo>
                    <a:pt x="96012" y="94457"/>
                    <a:pt x="95488" y="94707"/>
                    <a:pt x="94976" y="94945"/>
                  </a:cubicBezTo>
                  <a:cubicBezTo>
                    <a:pt x="94869" y="94993"/>
                    <a:pt x="94822" y="95124"/>
                    <a:pt x="94869" y="95231"/>
                  </a:cubicBezTo>
                  <a:cubicBezTo>
                    <a:pt x="94905" y="95314"/>
                    <a:pt x="94976" y="95362"/>
                    <a:pt x="95060" y="95362"/>
                  </a:cubicBezTo>
                  <a:cubicBezTo>
                    <a:pt x="95095" y="95362"/>
                    <a:pt x="95131" y="95362"/>
                    <a:pt x="95155" y="95338"/>
                  </a:cubicBezTo>
                  <a:cubicBezTo>
                    <a:pt x="95679" y="95100"/>
                    <a:pt x="96215" y="94838"/>
                    <a:pt x="96727" y="94576"/>
                  </a:cubicBezTo>
                  <a:cubicBezTo>
                    <a:pt x="96834" y="94529"/>
                    <a:pt x="96869" y="94398"/>
                    <a:pt x="96822" y="94290"/>
                  </a:cubicBezTo>
                  <a:cubicBezTo>
                    <a:pt x="96780" y="94215"/>
                    <a:pt x="96703" y="94169"/>
                    <a:pt x="96624" y="94169"/>
                  </a:cubicBezTo>
                  <a:close/>
                  <a:moveTo>
                    <a:pt x="58220" y="94214"/>
                  </a:moveTo>
                  <a:cubicBezTo>
                    <a:pt x="58144" y="94214"/>
                    <a:pt x="58071" y="94254"/>
                    <a:pt x="58031" y="94326"/>
                  </a:cubicBezTo>
                  <a:cubicBezTo>
                    <a:pt x="57972" y="94433"/>
                    <a:pt x="58007" y="94564"/>
                    <a:pt x="58115" y="94624"/>
                  </a:cubicBezTo>
                  <a:cubicBezTo>
                    <a:pt x="58615" y="94910"/>
                    <a:pt x="59139" y="95195"/>
                    <a:pt x="59662" y="95457"/>
                  </a:cubicBezTo>
                  <a:cubicBezTo>
                    <a:pt x="59686" y="95469"/>
                    <a:pt x="59722" y="95481"/>
                    <a:pt x="59758" y="95481"/>
                  </a:cubicBezTo>
                  <a:cubicBezTo>
                    <a:pt x="59829" y="95481"/>
                    <a:pt x="59912" y="95433"/>
                    <a:pt x="59948" y="95362"/>
                  </a:cubicBezTo>
                  <a:cubicBezTo>
                    <a:pt x="60008" y="95255"/>
                    <a:pt x="59960" y="95124"/>
                    <a:pt x="59853" y="95064"/>
                  </a:cubicBezTo>
                  <a:cubicBezTo>
                    <a:pt x="59341" y="94802"/>
                    <a:pt x="58829" y="94529"/>
                    <a:pt x="58329" y="94243"/>
                  </a:cubicBezTo>
                  <a:cubicBezTo>
                    <a:pt x="58294" y="94223"/>
                    <a:pt x="58257" y="94214"/>
                    <a:pt x="58220" y="94214"/>
                  </a:cubicBezTo>
                  <a:close/>
                  <a:moveTo>
                    <a:pt x="93480" y="95629"/>
                  </a:moveTo>
                  <a:cubicBezTo>
                    <a:pt x="93451" y="95629"/>
                    <a:pt x="93421" y="95635"/>
                    <a:pt x="93393" y="95648"/>
                  </a:cubicBezTo>
                  <a:cubicBezTo>
                    <a:pt x="92857" y="95862"/>
                    <a:pt x="92321" y="96076"/>
                    <a:pt x="91785" y="96279"/>
                  </a:cubicBezTo>
                  <a:cubicBezTo>
                    <a:pt x="91678" y="96315"/>
                    <a:pt x="91619" y="96446"/>
                    <a:pt x="91654" y="96553"/>
                  </a:cubicBezTo>
                  <a:cubicBezTo>
                    <a:pt x="91690" y="96636"/>
                    <a:pt x="91774" y="96696"/>
                    <a:pt x="91857" y="96696"/>
                  </a:cubicBezTo>
                  <a:cubicBezTo>
                    <a:pt x="91881" y="96696"/>
                    <a:pt x="91916" y="96696"/>
                    <a:pt x="91940" y="96684"/>
                  </a:cubicBezTo>
                  <a:cubicBezTo>
                    <a:pt x="92476" y="96481"/>
                    <a:pt x="93024" y="96267"/>
                    <a:pt x="93559" y="96041"/>
                  </a:cubicBezTo>
                  <a:cubicBezTo>
                    <a:pt x="93667" y="95993"/>
                    <a:pt x="93726" y="95874"/>
                    <a:pt x="93679" y="95755"/>
                  </a:cubicBezTo>
                  <a:cubicBezTo>
                    <a:pt x="93643" y="95676"/>
                    <a:pt x="93563" y="95629"/>
                    <a:pt x="93480" y="95629"/>
                  </a:cubicBezTo>
                  <a:close/>
                  <a:moveTo>
                    <a:pt x="61325" y="95796"/>
                  </a:moveTo>
                  <a:cubicBezTo>
                    <a:pt x="61242" y="95796"/>
                    <a:pt x="61162" y="95843"/>
                    <a:pt x="61127" y="95922"/>
                  </a:cubicBezTo>
                  <a:cubicBezTo>
                    <a:pt x="61079" y="96041"/>
                    <a:pt x="61127" y="96160"/>
                    <a:pt x="61234" y="96219"/>
                  </a:cubicBezTo>
                  <a:cubicBezTo>
                    <a:pt x="61770" y="96457"/>
                    <a:pt x="62306" y="96684"/>
                    <a:pt x="62853" y="96898"/>
                  </a:cubicBezTo>
                  <a:cubicBezTo>
                    <a:pt x="62877" y="96910"/>
                    <a:pt x="62901" y="96910"/>
                    <a:pt x="62937" y="96910"/>
                  </a:cubicBezTo>
                  <a:cubicBezTo>
                    <a:pt x="63020" y="96910"/>
                    <a:pt x="63103" y="96862"/>
                    <a:pt x="63127" y="96779"/>
                  </a:cubicBezTo>
                  <a:cubicBezTo>
                    <a:pt x="63175" y="96660"/>
                    <a:pt x="63127" y="96541"/>
                    <a:pt x="63008" y="96493"/>
                  </a:cubicBezTo>
                  <a:cubicBezTo>
                    <a:pt x="62472" y="96279"/>
                    <a:pt x="61936" y="96053"/>
                    <a:pt x="61413" y="95814"/>
                  </a:cubicBezTo>
                  <a:cubicBezTo>
                    <a:pt x="61384" y="95802"/>
                    <a:pt x="61355" y="95796"/>
                    <a:pt x="61325" y="95796"/>
                  </a:cubicBezTo>
                  <a:close/>
                  <a:moveTo>
                    <a:pt x="90219" y="96828"/>
                  </a:moveTo>
                  <a:cubicBezTo>
                    <a:pt x="90197" y="96828"/>
                    <a:pt x="90175" y="96831"/>
                    <a:pt x="90154" y="96838"/>
                  </a:cubicBezTo>
                  <a:cubicBezTo>
                    <a:pt x="89607" y="97017"/>
                    <a:pt x="89047" y="97196"/>
                    <a:pt x="88499" y="97350"/>
                  </a:cubicBezTo>
                  <a:cubicBezTo>
                    <a:pt x="88380" y="97374"/>
                    <a:pt x="88309" y="97505"/>
                    <a:pt x="88345" y="97612"/>
                  </a:cubicBezTo>
                  <a:cubicBezTo>
                    <a:pt x="88368" y="97708"/>
                    <a:pt x="88464" y="97779"/>
                    <a:pt x="88559" y="97779"/>
                  </a:cubicBezTo>
                  <a:cubicBezTo>
                    <a:pt x="88571" y="97779"/>
                    <a:pt x="88595" y="97767"/>
                    <a:pt x="88618" y="97767"/>
                  </a:cubicBezTo>
                  <a:cubicBezTo>
                    <a:pt x="89166" y="97612"/>
                    <a:pt x="89738" y="97434"/>
                    <a:pt x="90285" y="97255"/>
                  </a:cubicBezTo>
                  <a:cubicBezTo>
                    <a:pt x="90404" y="97219"/>
                    <a:pt x="90464" y="97100"/>
                    <a:pt x="90428" y="96981"/>
                  </a:cubicBezTo>
                  <a:cubicBezTo>
                    <a:pt x="90399" y="96885"/>
                    <a:pt x="90309" y="96828"/>
                    <a:pt x="90219" y="96828"/>
                  </a:cubicBezTo>
                  <a:close/>
                  <a:moveTo>
                    <a:pt x="64570" y="97078"/>
                  </a:moveTo>
                  <a:cubicBezTo>
                    <a:pt x="64477" y="97078"/>
                    <a:pt x="64394" y="97135"/>
                    <a:pt x="64365" y="97231"/>
                  </a:cubicBezTo>
                  <a:cubicBezTo>
                    <a:pt x="64318" y="97338"/>
                    <a:pt x="64389" y="97469"/>
                    <a:pt x="64496" y="97505"/>
                  </a:cubicBezTo>
                  <a:cubicBezTo>
                    <a:pt x="65044" y="97684"/>
                    <a:pt x="65616" y="97862"/>
                    <a:pt x="66163" y="98029"/>
                  </a:cubicBezTo>
                  <a:lnTo>
                    <a:pt x="66223" y="98029"/>
                  </a:lnTo>
                  <a:cubicBezTo>
                    <a:pt x="66318" y="98029"/>
                    <a:pt x="66413" y="97970"/>
                    <a:pt x="66437" y="97874"/>
                  </a:cubicBezTo>
                  <a:cubicBezTo>
                    <a:pt x="66473" y="97767"/>
                    <a:pt x="66401" y="97648"/>
                    <a:pt x="66282" y="97612"/>
                  </a:cubicBezTo>
                  <a:cubicBezTo>
                    <a:pt x="65735" y="97446"/>
                    <a:pt x="65187" y="97279"/>
                    <a:pt x="64639" y="97088"/>
                  </a:cubicBezTo>
                  <a:cubicBezTo>
                    <a:pt x="64616" y="97082"/>
                    <a:pt x="64593" y="97078"/>
                    <a:pt x="64570" y="97078"/>
                  </a:cubicBezTo>
                  <a:close/>
                  <a:moveTo>
                    <a:pt x="6032" y="96524"/>
                  </a:moveTo>
                  <a:cubicBezTo>
                    <a:pt x="6006" y="96524"/>
                    <a:pt x="5979" y="96529"/>
                    <a:pt x="5953" y="96541"/>
                  </a:cubicBezTo>
                  <a:cubicBezTo>
                    <a:pt x="5846" y="96588"/>
                    <a:pt x="5787" y="96707"/>
                    <a:pt x="5834" y="96815"/>
                  </a:cubicBezTo>
                  <a:cubicBezTo>
                    <a:pt x="6049" y="97350"/>
                    <a:pt x="6275" y="97898"/>
                    <a:pt x="6501" y="98422"/>
                  </a:cubicBezTo>
                  <a:cubicBezTo>
                    <a:pt x="6537" y="98505"/>
                    <a:pt x="6608" y="98553"/>
                    <a:pt x="6691" y="98553"/>
                  </a:cubicBezTo>
                  <a:cubicBezTo>
                    <a:pt x="6727" y="98553"/>
                    <a:pt x="6751" y="98553"/>
                    <a:pt x="6787" y="98541"/>
                  </a:cubicBezTo>
                  <a:cubicBezTo>
                    <a:pt x="6894" y="98493"/>
                    <a:pt x="6942" y="98362"/>
                    <a:pt x="6894" y="98255"/>
                  </a:cubicBezTo>
                  <a:cubicBezTo>
                    <a:pt x="6668" y="97731"/>
                    <a:pt x="6453" y="97196"/>
                    <a:pt x="6239" y="96660"/>
                  </a:cubicBezTo>
                  <a:cubicBezTo>
                    <a:pt x="6203" y="96578"/>
                    <a:pt x="6118" y="96524"/>
                    <a:pt x="6032" y="96524"/>
                  </a:cubicBezTo>
                  <a:close/>
                  <a:moveTo>
                    <a:pt x="86883" y="97782"/>
                  </a:moveTo>
                  <a:cubicBezTo>
                    <a:pt x="86862" y="97782"/>
                    <a:pt x="86841" y="97785"/>
                    <a:pt x="86821" y="97791"/>
                  </a:cubicBezTo>
                  <a:cubicBezTo>
                    <a:pt x="86261" y="97922"/>
                    <a:pt x="85689" y="98041"/>
                    <a:pt x="85130" y="98160"/>
                  </a:cubicBezTo>
                  <a:cubicBezTo>
                    <a:pt x="85011" y="98184"/>
                    <a:pt x="84939" y="98303"/>
                    <a:pt x="84963" y="98410"/>
                  </a:cubicBezTo>
                  <a:cubicBezTo>
                    <a:pt x="84975" y="98517"/>
                    <a:pt x="85070" y="98589"/>
                    <a:pt x="85177" y="98589"/>
                  </a:cubicBezTo>
                  <a:lnTo>
                    <a:pt x="85213" y="98589"/>
                  </a:lnTo>
                  <a:cubicBezTo>
                    <a:pt x="85785" y="98470"/>
                    <a:pt x="86356" y="98339"/>
                    <a:pt x="86928" y="98208"/>
                  </a:cubicBezTo>
                  <a:cubicBezTo>
                    <a:pt x="87035" y="98184"/>
                    <a:pt x="87106" y="98065"/>
                    <a:pt x="87082" y="97946"/>
                  </a:cubicBezTo>
                  <a:cubicBezTo>
                    <a:pt x="87063" y="97847"/>
                    <a:pt x="86978" y="97782"/>
                    <a:pt x="86883" y="97782"/>
                  </a:cubicBezTo>
                  <a:close/>
                  <a:moveTo>
                    <a:pt x="67899" y="98044"/>
                  </a:moveTo>
                  <a:cubicBezTo>
                    <a:pt x="67803" y="98044"/>
                    <a:pt x="67719" y="98109"/>
                    <a:pt x="67699" y="98208"/>
                  </a:cubicBezTo>
                  <a:cubicBezTo>
                    <a:pt x="67675" y="98327"/>
                    <a:pt x="67747" y="98446"/>
                    <a:pt x="67854" y="98470"/>
                  </a:cubicBezTo>
                  <a:cubicBezTo>
                    <a:pt x="68425" y="98601"/>
                    <a:pt x="68997" y="98732"/>
                    <a:pt x="69568" y="98827"/>
                  </a:cubicBezTo>
                  <a:cubicBezTo>
                    <a:pt x="69580" y="98839"/>
                    <a:pt x="69604" y="98839"/>
                    <a:pt x="69616" y="98839"/>
                  </a:cubicBezTo>
                  <a:cubicBezTo>
                    <a:pt x="69711" y="98839"/>
                    <a:pt x="69807" y="98767"/>
                    <a:pt x="69830" y="98660"/>
                  </a:cubicBezTo>
                  <a:cubicBezTo>
                    <a:pt x="69842" y="98541"/>
                    <a:pt x="69771" y="98422"/>
                    <a:pt x="69652" y="98410"/>
                  </a:cubicBezTo>
                  <a:cubicBezTo>
                    <a:pt x="69092" y="98303"/>
                    <a:pt x="68521" y="98184"/>
                    <a:pt x="67961" y="98053"/>
                  </a:cubicBezTo>
                  <a:cubicBezTo>
                    <a:pt x="67940" y="98047"/>
                    <a:pt x="67919" y="98044"/>
                    <a:pt x="67899" y="98044"/>
                  </a:cubicBezTo>
                  <a:close/>
                  <a:moveTo>
                    <a:pt x="83468" y="98466"/>
                  </a:moveTo>
                  <a:cubicBezTo>
                    <a:pt x="83455" y="98466"/>
                    <a:pt x="83441" y="98467"/>
                    <a:pt x="83427" y="98470"/>
                  </a:cubicBezTo>
                  <a:cubicBezTo>
                    <a:pt x="82856" y="98553"/>
                    <a:pt x="82284" y="98636"/>
                    <a:pt x="81713" y="98708"/>
                  </a:cubicBezTo>
                  <a:cubicBezTo>
                    <a:pt x="81594" y="98720"/>
                    <a:pt x="81510" y="98827"/>
                    <a:pt x="81522" y="98946"/>
                  </a:cubicBezTo>
                  <a:cubicBezTo>
                    <a:pt x="81534" y="99053"/>
                    <a:pt x="81629" y="99136"/>
                    <a:pt x="81737" y="99136"/>
                  </a:cubicBezTo>
                  <a:lnTo>
                    <a:pt x="81760" y="99136"/>
                  </a:lnTo>
                  <a:cubicBezTo>
                    <a:pt x="82344" y="99065"/>
                    <a:pt x="82927" y="98982"/>
                    <a:pt x="83499" y="98898"/>
                  </a:cubicBezTo>
                  <a:cubicBezTo>
                    <a:pt x="83618" y="98874"/>
                    <a:pt x="83689" y="98767"/>
                    <a:pt x="83677" y="98648"/>
                  </a:cubicBezTo>
                  <a:cubicBezTo>
                    <a:pt x="83656" y="98543"/>
                    <a:pt x="83570" y="98466"/>
                    <a:pt x="83468" y="98466"/>
                  </a:cubicBezTo>
                  <a:close/>
                  <a:moveTo>
                    <a:pt x="71314" y="98680"/>
                  </a:moveTo>
                  <a:cubicBezTo>
                    <a:pt x="71212" y="98680"/>
                    <a:pt x="71127" y="98757"/>
                    <a:pt x="71116" y="98862"/>
                  </a:cubicBezTo>
                  <a:cubicBezTo>
                    <a:pt x="71092" y="98982"/>
                    <a:pt x="71176" y="99101"/>
                    <a:pt x="71295" y="99113"/>
                  </a:cubicBezTo>
                  <a:cubicBezTo>
                    <a:pt x="71878" y="99196"/>
                    <a:pt x="72462" y="99255"/>
                    <a:pt x="73033" y="99315"/>
                  </a:cubicBezTo>
                  <a:lnTo>
                    <a:pt x="73057" y="99315"/>
                  </a:lnTo>
                  <a:cubicBezTo>
                    <a:pt x="73164" y="99315"/>
                    <a:pt x="73259" y="99220"/>
                    <a:pt x="73271" y="99113"/>
                  </a:cubicBezTo>
                  <a:cubicBezTo>
                    <a:pt x="73283" y="98993"/>
                    <a:pt x="73200" y="98886"/>
                    <a:pt x="73081" y="98874"/>
                  </a:cubicBezTo>
                  <a:cubicBezTo>
                    <a:pt x="72509" y="98827"/>
                    <a:pt x="71926" y="98755"/>
                    <a:pt x="71354" y="98684"/>
                  </a:cubicBezTo>
                  <a:cubicBezTo>
                    <a:pt x="71341" y="98681"/>
                    <a:pt x="71327" y="98680"/>
                    <a:pt x="71314" y="98680"/>
                  </a:cubicBezTo>
                  <a:close/>
                  <a:moveTo>
                    <a:pt x="79986" y="98874"/>
                  </a:moveTo>
                  <a:cubicBezTo>
                    <a:pt x="79415" y="98922"/>
                    <a:pt x="78831" y="98958"/>
                    <a:pt x="78260" y="98982"/>
                  </a:cubicBezTo>
                  <a:cubicBezTo>
                    <a:pt x="78141" y="98993"/>
                    <a:pt x="78046" y="99089"/>
                    <a:pt x="78058" y="99208"/>
                  </a:cubicBezTo>
                  <a:cubicBezTo>
                    <a:pt x="78058" y="99327"/>
                    <a:pt x="78153" y="99422"/>
                    <a:pt x="78272" y="99422"/>
                  </a:cubicBezTo>
                  <a:lnTo>
                    <a:pt x="78284" y="99422"/>
                  </a:lnTo>
                  <a:cubicBezTo>
                    <a:pt x="78855" y="99398"/>
                    <a:pt x="79451" y="99363"/>
                    <a:pt x="80022" y="99315"/>
                  </a:cubicBezTo>
                  <a:cubicBezTo>
                    <a:pt x="80141" y="99303"/>
                    <a:pt x="80236" y="99196"/>
                    <a:pt x="80224" y="99077"/>
                  </a:cubicBezTo>
                  <a:cubicBezTo>
                    <a:pt x="80213" y="98958"/>
                    <a:pt x="80105" y="98874"/>
                    <a:pt x="79986" y="98874"/>
                  </a:cubicBezTo>
                  <a:close/>
                  <a:moveTo>
                    <a:pt x="74787" y="98992"/>
                  </a:moveTo>
                  <a:cubicBezTo>
                    <a:pt x="74676" y="98992"/>
                    <a:pt x="74581" y="99084"/>
                    <a:pt x="74581" y="99196"/>
                  </a:cubicBezTo>
                  <a:cubicBezTo>
                    <a:pt x="74569" y="99315"/>
                    <a:pt x="74664" y="99422"/>
                    <a:pt x="74783" y="99422"/>
                  </a:cubicBezTo>
                  <a:cubicBezTo>
                    <a:pt x="75307" y="99446"/>
                    <a:pt x="75843" y="99458"/>
                    <a:pt x="76367" y="99458"/>
                  </a:cubicBezTo>
                  <a:lnTo>
                    <a:pt x="76534" y="99458"/>
                  </a:lnTo>
                  <a:cubicBezTo>
                    <a:pt x="76653" y="99458"/>
                    <a:pt x="76748" y="99363"/>
                    <a:pt x="76748" y="99243"/>
                  </a:cubicBezTo>
                  <a:cubicBezTo>
                    <a:pt x="76748" y="99124"/>
                    <a:pt x="76653" y="99029"/>
                    <a:pt x="76534" y="99029"/>
                  </a:cubicBezTo>
                  <a:lnTo>
                    <a:pt x="76367" y="99029"/>
                  </a:lnTo>
                  <a:cubicBezTo>
                    <a:pt x="75843" y="99029"/>
                    <a:pt x="75319" y="99017"/>
                    <a:pt x="74807" y="98993"/>
                  </a:cubicBezTo>
                  <a:cubicBezTo>
                    <a:pt x="74800" y="98993"/>
                    <a:pt x="74794" y="98992"/>
                    <a:pt x="74787" y="98992"/>
                  </a:cubicBezTo>
                  <a:close/>
                  <a:moveTo>
                    <a:pt x="7398" y="99713"/>
                  </a:moveTo>
                  <a:cubicBezTo>
                    <a:pt x="7369" y="99713"/>
                    <a:pt x="7339" y="99719"/>
                    <a:pt x="7311" y="99732"/>
                  </a:cubicBezTo>
                  <a:cubicBezTo>
                    <a:pt x="7192" y="99779"/>
                    <a:pt x="7144" y="99910"/>
                    <a:pt x="7203" y="100017"/>
                  </a:cubicBezTo>
                  <a:cubicBezTo>
                    <a:pt x="7442" y="100541"/>
                    <a:pt x="7680" y="101077"/>
                    <a:pt x="7930" y="101589"/>
                  </a:cubicBezTo>
                  <a:cubicBezTo>
                    <a:pt x="7965" y="101672"/>
                    <a:pt x="8049" y="101720"/>
                    <a:pt x="8132" y="101720"/>
                  </a:cubicBezTo>
                  <a:cubicBezTo>
                    <a:pt x="8156" y="101720"/>
                    <a:pt x="8192" y="101708"/>
                    <a:pt x="8227" y="101696"/>
                  </a:cubicBezTo>
                  <a:cubicBezTo>
                    <a:pt x="8335" y="101649"/>
                    <a:pt x="8370" y="101518"/>
                    <a:pt x="8323" y="101410"/>
                  </a:cubicBezTo>
                  <a:cubicBezTo>
                    <a:pt x="8073" y="100887"/>
                    <a:pt x="7834" y="100363"/>
                    <a:pt x="7596" y="99839"/>
                  </a:cubicBezTo>
                  <a:cubicBezTo>
                    <a:pt x="7561" y="99760"/>
                    <a:pt x="7481" y="99713"/>
                    <a:pt x="7398" y="99713"/>
                  </a:cubicBezTo>
                  <a:close/>
                  <a:moveTo>
                    <a:pt x="8898" y="102837"/>
                  </a:moveTo>
                  <a:cubicBezTo>
                    <a:pt x="8865" y="102837"/>
                    <a:pt x="8831" y="102845"/>
                    <a:pt x="8799" y="102863"/>
                  </a:cubicBezTo>
                  <a:cubicBezTo>
                    <a:pt x="8692" y="102911"/>
                    <a:pt x="8644" y="103042"/>
                    <a:pt x="8704" y="103149"/>
                  </a:cubicBezTo>
                  <a:cubicBezTo>
                    <a:pt x="8966" y="103673"/>
                    <a:pt x="9228" y="104185"/>
                    <a:pt x="9501" y="104697"/>
                  </a:cubicBezTo>
                  <a:cubicBezTo>
                    <a:pt x="9537" y="104768"/>
                    <a:pt x="9620" y="104816"/>
                    <a:pt x="9692" y="104816"/>
                  </a:cubicBezTo>
                  <a:cubicBezTo>
                    <a:pt x="9728" y="104816"/>
                    <a:pt x="9763" y="104804"/>
                    <a:pt x="9799" y="104792"/>
                  </a:cubicBezTo>
                  <a:cubicBezTo>
                    <a:pt x="9906" y="104732"/>
                    <a:pt x="9942" y="104601"/>
                    <a:pt x="9882" y="104494"/>
                  </a:cubicBezTo>
                  <a:cubicBezTo>
                    <a:pt x="9620" y="103982"/>
                    <a:pt x="9347" y="103470"/>
                    <a:pt x="9085" y="102958"/>
                  </a:cubicBezTo>
                  <a:cubicBezTo>
                    <a:pt x="9051" y="102883"/>
                    <a:pt x="8977" y="102837"/>
                    <a:pt x="8898" y="102837"/>
                  </a:cubicBezTo>
                  <a:close/>
                  <a:moveTo>
                    <a:pt x="10518" y="105902"/>
                  </a:moveTo>
                  <a:cubicBezTo>
                    <a:pt x="10484" y="105902"/>
                    <a:pt x="10450" y="105909"/>
                    <a:pt x="10418" y="105923"/>
                  </a:cubicBezTo>
                  <a:cubicBezTo>
                    <a:pt x="10323" y="105982"/>
                    <a:pt x="10275" y="106125"/>
                    <a:pt x="10335" y="106221"/>
                  </a:cubicBezTo>
                  <a:cubicBezTo>
                    <a:pt x="10621" y="106732"/>
                    <a:pt x="10918" y="107233"/>
                    <a:pt x="11204" y="107733"/>
                  </a:cubicBezTo>
                  <a:cubicBezTo>
                    <a:pt x="11252" y="107804"/>
                    <a:pt x="11323" y="107840"/>
                    <a:pt x="11394" y="107840"/>
                  </a:cubicBezTo>
                  <a:cubicBezTo>
                    <a:pt x="11430" y="107840"/>
                    <a:pt x="11466" y="107828"/>
                    <a:pt x="11502" y="107804"/>
                  </a:cubicBezTo>
                  <a:cubicBezTo>
                    <a:pt x="11609" y="107745"/>
                    <a:pt x="11644" y="107614"/>
                    <a:pt x="11585" y="107506"/>
                  </a:cubicBezTo>
                  <a:cubicBezTo>
                    <a:pt x="11287" y="107018"/>
                    <a:pt x="11002" y="106506"/>
                    <a:pt x="10716" y="106006"/>
                  </a:cubicBezTo>
                  <a:cubicBezTo>
                    <a:pt x="10674" y="105939"/>
                    <a:pt x="10597" y="105902"/>
                    <a:pt x="10518" y="105902"/>
                  </a:cubicBezTo>
                  <a:close/>
                  <a:moveTo>
                    <a:pt x="12295" y="108891"/>
                  </a:moveTo>
                  <a:cubicBezTo>
                    <a:pt x="12254" y="108891"/>
                    <a:pt x="12214" y="108902"/>
                    <a:pt x="12180" y="108923"/>
                  </a:cubicBezTo>
                  <a:cubicBezTo>
                    <a:pt x="12073" y="108983"/>
                    <a:pt x="12049" y="109126"/>
                    <a:pt x="12109" y="109221"/>
                  </a:cubicBezTo>
                  <a:cubicBezTo>
                    <a:pt x="12406" y="109709"/>
                    <a:pt x="12728" y="110209"/>
                    <a:pt x="13038" y="110697"/>
                  </a:cubicBezTo>
                  <a:cubicBezTo>
                    <a:pt x="13085" y="110757"/>
                    <a:pt x="13157" y="110793"/>
                    <a:pt x="13216" y="110793"/>
                  </a:cubicBezTo>
                  <a:cubicBezTo>
                    <a:pt x="13264" y="110793"/>
                    <a:pt x="13299" y="110781"/>
                    <a:pt x="13335" y="110757"/>
                  </a:cubicBezTo>
                  <a:cubicBezTo>
                    <a:pt x="13442" y="110697"/>
                    <a:pt x="13466" y="110554"/>
                    <a:pt x="13407" y="110459"/>
                  </a:cubicBezTo>
                  <a:cubicBezTo>
                    <a:pt x="13085" y="109971"/>
                    <a:pt x="12776" y="109483"/>
                    <a:pt x="12478" y="108995"/>
                  </a:cubicBezTo>
                  <a:cubicBezTo>
                    <a:pt x="12440" y="108926"/>
                    <a:pt x="12367" y="108891"/>
                    <a:pt x="12295" y="108891"/>
                  </a:cubicBezTo>
                  <a:close/>
                  <a:moveTo>
                    <a:pt x="14178" y="111803"/>
                  </a:moveTo>
                  <a:cubicBezTo>
                    <a:pt x="14137" y="111803"/>
                    <a:pt x="14096" y="111814"/>
                    <a:pt x="14061" y="111840"/>
                  </a:cubicBezTo>
                  <a:cubicBezTo>
                    <a:pt x="13966" y="111912"/>
                    <a:pt x="13930" y="112043"/>
                    <a:pt x="14002" y="112138"/>
                  </a:cubicBezTo>
                  <a:cubicBezTo>
                    <a:pt x="14323" y="112626"/>
                    <a:pt x="14669" y="113102"/>
                    <a:pt x="15002" y="113579"/>
                  </a:cubicBezTo>
                  <a:cubicBezTo>
                    <a:pt x="15038" y="113638"/>
                    <a:pt x="15109" y="113662"/>
                    <a:pt x="15181" y="113662"/>
                  </a:cubicBezTo>
                  <a:cubicBezTo>
                    <a:pt x="15216" y="113662"/>
                    <a:pt x="15264" y="113650"/>
                    <a:pt x="15300" y="113626"/>
                  </a:cubicBezTo>
                  <a:cubicBezTo>
                    <a:pt x="15395" y="113555"/>
                    <a:pt x="15419" y="113424"/>
                    <a:pt x="15347" y="113317"/>
                  </a:cubicBezTo>
                  <a:cubicBezTo>
                    <a:pt x="15014" y="112852"/>
                    <a:pt x="14681" y="112376"/>
                    <a:pt x="14359" y="111900"/>
                  </a:cubicBezTo>
                  <a:cubicBezTo>
                    <a:pt x="14321" y="111839"/>
                    <a:pt x="14249" y="111803"/>
                    <a:pt x="14178" y="111803"/>
                  </a:cubicBezTo>
                  <a:close/>
                  <a:moveTo>
                    <a:pt x="16197" y="114632"/>
                  </a:moveTo>
                  <a:cubicBezTo>
                    <a:pt x="16154" y="114632"/>
                    <a:pt x="16111" y="114646"/>
                    <a:pt x="16074" y="114674"/>
                  </a:cubicBezTo>
                  <a:cubicBezTo>
                    <a:pt x="15978" y="114745"/>
                    <a:pt x="15955" y="114888"/>
                    <a:pt x="16026" y="114984"/>
                  </a:cubicBezTo>
                  <a:cubicBezTo>
                    <a:pt x="16371" y="115448"/>
                    <a:pt x="16728" y="115912"/>
                    <a:pt x="17086" y="116365"/>
                  </a:cubicBezTo>
                  <a:cubicBezTo>
                    <a:pt x="17121" y="116424"/>
                    <a:pt x="17181" y="116448"/>
                    <a:pt x="17252" y="116448"/>
                  </a:cubicBezTo>
                  <a:cubicBezTo>
                    <a:pt x="17300" y="116448"/>
                    <a:pt x="17348" y="116436"/>
                    <a:pt x="17383" y="116400"/>
                  </a:cubicBezTo>
                  <a:cubicBezTo>
                    <a:pt x="17479" y="116329"/>
                    <a:pt x="17490" y="116198"/>
                    <a:pt x="17419" y="116103"/>
                  </a:cubicBezTo>
                  <a:cubicBezTo>
                    <a:pt x="17074" y="115650"/>
                    <a:pt x="16717" y="115186"/>
                    <a:pt x="16371" y="114722"/>
                  </a:cubicBezTo>
                  <a:cubicBezTo>
                    <a:pt x="16328" y="114664"/>
                    <a:pt x="16263" y="114632"/>
                    <a:pt x="16197" y="114632"/>
                  </a:cubicBezTo>
                  <a:close/>
                  <a:moveTo>
                    <a:pt x="18332" y="117378"/>
                  </a:moveTo>
                  <a:cubicBezTo>
                    <a:pt x="18283" y="117378"/>
                    <a:pt x="18234" y="117394"/>
                    <a:pt x="18193" y="117424"/>
                  </a:cubicBezTo>
                  <a:cubicBezTo>
                    <a:pt x="18098" y="117496"/>
                    <a:pt x="18086" y="117639"/>
                    <a:pt x="18169" y="117734"/>
                  </a:cubicBezTo>
                  <a:cubicBezTo>
                    <a:pt x="18526" y="118174"/>
                    <a:pt x="18907" y="118627"/>
                    <a:pt x="19276" y="119067"/>
                  </a:cubicBezTo>
                  <a:cubicBezTo>
                    <a:pt x="19324" y="119127"/>
                    <a:pt x="19384" y="119151"/>
                    <a:pt x="19443" y="119151"/>
                  </a:cubicBezTo>
                  <a:cubicBezTo>
                    <a:pt x="19491" y="119151"/>
                    <a:pt x="19550" y="119127"/>
                    <a:pt x="19586" y="119091"/>
                  </a:cubicBezTo>
                  <a:cubicBezTo>
                    <a:pt x="19681" y="119020"/>
                    <a:pt x="19693" y="118877"/>
                    <a:pt x="19610" y="118793"/>
                  </a:cubicBezTo>
                  <a:cubicBezTo>
                    <a:pt x="19241" y="118353"/>
                    <a:pt x="18860" y="117901"/>
                    <a:pt x="18502" y="117460"/>
                  </a:cubicBezTo>
                  <a:cubicBezTo>
                    <a:pt x="18462" y="117406"/>
                    <a:pt x="18397" y="117378"/>
                    <a:pt x="18332" y="117378"/>
                  </a:cubicBezTo>
                  <a:close/>
                  <a:moveTo>
                    <a:pt x="20581" y="120024"/>
                  </a:moveTo>
                  <a:cubicBezTo>
                    <a:pt x="20530" y="120024"/>
                    <a:pt x="20481" y="120042"/>
                    <a:pt x="20443" y="120079"/>
                  </a:cubicBezTo>
                  <a:cubicBezTo>
                    <a:pt x="20348" y="120163"/>
                    <a:pt x="20348" y="120294"/>
                    <a:pt x="20419" y="120389"/>
                  </a:cubicBezTo>
                  <a:cubicBezTo>
                    <a:pt x="20812" y="120818"/>
                    <a:pt x="21205" y="121258"/>
                    <a:pt x="21598" y="121675"/>
                  </a:cubicBezTo>
                  <a:cubicBezTo>
                    <a:pt x="21634" y="121722"/>
                    <a:pt x="21693" y="121746"/>
                    <a:pt x="21753" y="121746"/>
                  </a:cubicBezTo>
                  <a:cubicBezTo>
                    <a:pt x="21801" y="121746"/>
                    <a:pt x="21860" y="121734"/>
                    <a:pt x="21896" y="121687"/>
                  </a:cubicBezTo>
                  <a:cubicBezTo>
                    <a:pt x="21991" y="121615"/>
                    <a:pt x="21991" y="121472"/>
                    <a:pt x="21908" y="121389"/>
                  </a:cubicBezTo>
                  <a:cubicBezTo>
                    <a:pt x="21527" y="120960"/>
                    <a:pt x="21134" y="120532"/>
                    <a:pt x="20753" y="120103"/>
                  </a:cubicBezTo>
                  <a:cubicBezTo>
                    <a:pt x="20707" y="120051"/>
                    <a:pt x="20643" y="120024"/>
                    <a:pt x="20581" y="120024"/>
                  </a:cubicBezTo>
                  <a:close/>
                  <a:moveTo>
                    <a:pt x="147267" y="121832"/>
                  </a:moveTo>
                  <a:cubicBezTo>
                    <a:pt x="147216" y="121832"/>
                    <a:pt x="147164" y="121850"/>
                    <a:pt x="147126" y="121889"/>
                  </a:cubicBezTo>
                  <a:cubicBezTo>
                    <a:pt x="146697" y="122282"/>
                    <a:pt x="146257" y="122663"/>
                    <a:pt x="145828" y="123044"/>
                  </a:cubicBezTo>
                  <a:cubicBezTo>
                    <a:pt x="145733" y="123115"/>
                    <a:pt x="145721" y="123258"/>
                    <a:pt x="145804" y="123354"/>
                  </a:cubicBezTo>
                  <a:cubicBezTo>
                    <a:pt x="145840" y="123401"/>
                    <a:pt x="145899" y="123425"/>
                    <a:pt x="145971" y="123425"/>
                  </a:cubicBezTo>
                  <a:cubicBezTo>
                    <a:pt x="146018" y="123425"/>
                    <a:pt x="146066" y="123401"/>
                    <a:pt x="146114" y="123365"/>
                  </a:cubicBezTo>
                  <a:cubicBezTo>
                    <a:pt x="146542" y="122984"/>
                    <a:pt x="146983" y="122603"/>
                    <a:pt x="147411" y="122211"/>
                  </a:cubicBezTo>
                  <a:cubicBezTo>
                    <a:pt x="147495" y="122127"/>
                    <a:pt x="147507" y="121996"/>
                    <a:pt x="147423" y="121901"/>
                  </a:cubicBezTo>
                  <a:cubicBezTo>
                    <a:pt x="147385" y="121856"/>
                    <a:pt x="147326" y="121832"/>
                    <a:pt x="147267" y="121832"/>
                  </a:cubicBezTo>
                  <a:close/>
                  <a:moveTo>
                    <a:pt x="22949" y="122577"/>
                  </a:moveTo>
                  <a:cubicBezTo>
                    <a:pt x="22896" y="122577"/>
                    <a:pt x="22842" y="122598"/>
                    <a:pt x="22801" y="122639"/>
                  </a:cubicBezTo>
                  <a:cubicBezTo>
                    <a:pt x="22705" y="122723"/>
                    <a:pt x="22705" y="122865"/>
                    <a:pt x="22789" y="122949"/>
                  </a:cubicBezTo>
                  <a:cubicBezTo>
                    <a:pt x="23194" y="123365"/>
                    <a:pt x="23610" y="123782"/>
                    <a:pt x="24015" y="124187"/>
                  </a:cubicBezTo>
                  <a:cubicBezTo>
                    <a:pt x="24063" y="124235"/>
                    <a:pt x="24110" y="124247"/>
                    <a:pt x="24170" y="124247"/>
                  </a:cubicBezTo>
                  <a:cubicBezTo>
                    <a:pt x="24229" y="124247"/>
                    <a:pt x="24277" y="124235"/>
                    <a:pt x="24325" y="124187"/>
                  </a:cubicBezTo>
                  <a:cubicBezTo>
                    <a:pt x="24408" y="124104"/>
                    <a:pt x="24408" y="123961"/>
                    <a:pt x="24325" y="123877"/>
                  </a:cubicBezTo>
                  <a:cubicBezTo>
                    <a:pt x="23920" y="123473"/>
                    <a:pt x="23503" y="123056"/>
                    <a:pt x="23098" y="122639"/>
                  </a:cubicBezTo>
                  <a:cubicBezTo>
                    <a:pt x="23057" y="122598"/>
                    <a:pt x="23003" y="122577"/>
                    <a:pt x="22949" y="122577"/>
                  </a:cubicBezTo>
                  <a:close/>
                  <a:moveTo>
                    <a:pt x="144649" y="124119"/>
                  </a:moveTo>
                  <a:cubicBezTo>
                    <a:pt x="144599" y="124119"/>
                    <a:pt x="144549" y="124138"/>
                    <a:pt x="144506" y="124175"/>
                  </a:cubicBezTo>
                  <a:cubicBezTo>
                    <a:pt x="144066" y="124544"/>
                    <a:pt x="143613" y="124913"/>
                    <a:pt x="143161" y="125282"/>
                  </a:cubicBezTo>
                  <a:cubicBezTo>
                    <a:pt x="143078" y="125354"/>
                    <a:pt x="143054" y="125485"/>
                    <a:pt x="143137" y="125580"/>
                  </a:cubicBezTo>
                  <a:cubicBezTo>
                    <a:pt x="143173" y="125640"/>
                    <a:pt x="143244" y="125663"/>
                    <a:pt x="143304" y="125663"/>
                  </a:cubicBezTo>
                  <a:cubicBezTo>
                    <a:pt x="143351" y="125663"/>
                    <a:pt x="143399" y="125651"/>
                    <a:pt x="143435" y="125616"/>
                  </a:cubicBezTo>
                  <a:cubicBezTo>
                    <a:pt x="143887" y="125247"/>
                    <a:pt x="144340" y="124878"/>
                    <a:pt x="144780" y="124508"/>
                  </a:cubicBezTo>
                  <a:cubicBezTo>
                    <a:pt x="144875" y="124425"/>
                    <a:pt x="144887" y="124294"/>
                    <a:pt x="144816" y="124199"/>
                  </a:cubicBezTo>
                  <a:cubicBezTo>
                    <a:pt x="144770" y="124147"/>
                    <a:pt x="144710" y="124119"/>
                    <a:pt x="144649" y="124119"/>
                  </a:cubicBezTo>
                  <a:close/>
                  <a:moveTo>
                    <a:pt x="25414" y="125029"/>
                  </a:moveTo>
                  <a:cubicBezTo>
                    <a:pt x="25360" y="125029"/>
                    <a:pt x="25307" y="125050"/>
                    <a:pt x="25265" y="125092"/>
                  </a:cubicBezTo>
                  <a:cubicBezTo>
                    <a:pt x="25182" y="125187"/>
                    <a:pt x="25182" y="125318"/>
                    <a:pt x="25265" y="125401"/>
                  </a:cubicBezTo>
                  <a:cubicBezTo>
                    <a:pt x="25694" y="125806"/>
                    <a:pt x="26122" y="126199"/>
                    <a:pt x="26551" y="126592"/>
                  </a:cubicBezTo>
                  <a:cubicBezTo>
                    <a:pt x="26587" y="126628"/>
                    <a:pt x="26634" y="126652"/>
                    <a:pt x="26694" y="126652"/>
                  </a:cubicBezTo>
                  <a:cubicBezTo>
                    <a:pt x="26754" y="126652"/>
                    <a:pt x="26813" y="126628"/>
                    <a:pt x="26849" y="126580"/>
                  </a:cubicBezTo>
                  <a:cubicBezTo>
                    <a:pt x="26932" y="126485"/>
                    <a:pt x="26932" y="126354"/>
                    <a:pt x="26837" y="126271"/>
                  </a:cubicBezTo>
                  <a:cubicBezTo>
                    <a:pt x="26408" y="125878"/>
                    <a:pt x="25992" y="125485"/>
                    <a:pt x="25563" y="125092"/>
                  </a:cubicBezTo>
                  <a:cubicBezTo>
                    <a:pt x="25521" y="125050"/>
                    <a:pt x="25468" y="125029"/>
                    <a:pt x="25414" y="125029"/>
                  </a:cubicBezTo>
                  <a:close/>
                  <a:moveTo>
                    <a:pt x="141934" y="126312"/>
                  </a:moveTo>
                  <a:cubicBezTo>
                    <a:pt x="141891" y="126312"/>
                    <a:pt x="141848" y="126326"/>
                    <a:pt x="141816" y="126354"/>
                  </a:cubicBezTo>
                  <a:cubicBezTo>
                    <a:pt x="141351" y="126711"/>
                    <a:pt x="140887" y="127068"/>
                    <a:pt x="140434" y="127414"/>
                  </a:cubicBezTo>
                  <a:cubicBezTo>
                    <a:pt x="140339" y="127485"/>
                    <a:pt x="140315" y="127628"/>
                    <a:pt x="140387" y="127723"/>
                  </a:cubicBezTo>
                  <a:cubicBezTo>
                    <a:pt x="140434" y="127783"/>
                    <a:pt x="140494" y="127807"/>
                    <a:pt x="140565" y="127807"/>
                  </a:cubicBezTo>
                  <a:cubicBezTo>
                    <a:pt x="140613" y="127807"/>
                    <a:pt x="140661" y="127795"/>
                    <a:pt x="140696" y="127759"/>
                  </a:cubicBezTo>
                  <a:cubicBezTo>
                    <a:pt x="141161" y="127414"/>
                    <a:pt x="141625" y="127056"/>
                    <a:pt x="142077" y="126699"/>
                  </a:cubicBezTo>
                  <a:cubicBezTo>
                    <a:pt x="142173" y="126628"/>
                    <a:pt x="142185" y="126497"/>
                    <a:pt x="142113" y="126402"/>
                  </a:cubicBezTo>
                  <a:cubicBezTo>
                    <a:pt x="142070" y="126344"/>
                    <a:pt x="142000" y="126312"/>
                    <a:pt x="141934" y="126312"/>
                  </a:cubicBezTo>
                  <a:close/>
                  <a:moveTo>
                    <a:pt x="27992" y="127370"/>
                  </a:moveTo>
                  <a:cubicBezTo>
                    <a:pt x="27931" y="127370"/>
                    <a:pt x="27871" y="127397"/>
                    <a:pt x="27825" y="127449"/>
                  </a:cubicBezTo>
                  <a:cubicBezTo>
                    <a:pt x="27754" y="127533"/>
                    <a:pt x="27754" y="127676"/>
                    <a:pt x="27849" y="127747"/>
                  </a:cubicBezTo>
                  <a:cubicBezTo>
                    <a:pt x="28289" y="128128"/>
                    <a:pt x="28730" y="128509"/>
                    <a:pt x="29182" y="128878"/>
                  </a:cubicBezTo>
                  <a:cubicBezTo>
                    <a:pt x="29218" y="128914"/>
                    <a:pt x="29266" y="128938"/>
                    <a:pt x="29313" y="128938"/>
                  </a:cubicBezTo>
                  <a:cubicBezTo>
                    <a:pt x="29373" y="128938"/>
                    <a:pt x="29444" y="128902"/>
                    <a:pt x="29480" y="128854"/>
                  </a:cubicBezTo>
                  <a:cubicBezTo>
                    <a:pt x="29563" y="128759"/>
                    <a:pt x="29551" y="128628"/>
                    <a:pt x="29456" y="128545"/>
                  </a:cubicBezTo>
                  <a:cubicBezTo>
                    <a:pt x="29016" y="128188"/>
                    <a:pt x="28575" y="127807"/>
                    <a:pt x="28135" y="127426"/>
                  </a:cubicBezTo>
                  <a:cubicBezTo>
                    <a:pt x="28092" y="127388"/>
                    <a:pt x="28042" y="127370"/>
                    <a:pt x="27992" y="127370"/>
                  </a:cubicBezTo>
                  <a:close/>
                  <a:moveTo>
                    <a:pt x="139165" y="128408"/>
                  </a:moveTo>
                  <a:cubicBezTo>
                    <a:pt x="139122" y="128408"/>
                    <a:pt x="139079" y="128421"/>
                    <a:pt x="139041" y="128449"/>
                  </a:cubicBezTo>
                  <a:cubicBezTo>
                    <a:pt x="138577" y="128795"/>
                    <a:pt x="138101" y="129128"/>
                    <a:pt x="137625" y="129461"/>
                  </a:cubicBezTo>
                  <a:cubicBezTo>
                    <a:pt x="137529" y="129533"/>
                    <a:pt x="137505" y="129664"/>
                    <a:pt x="137577" y="129759"/>
                  </a:cubicBezTo>
                  <a:cubicBezTo>
                    <a:pt x="137613" y="129819"/>
                    <a:pt x="137684" y="129854"/>
                    <a:pt x="137755" y="129854"/>
                  </a:cubicBezTo>
                  <a:cubicBezTo>
                    <a:pt x="137791" y="129854"/>
                    <a:pt x="137839" y="129842"/>
                    <a:pt x="137875" y="129819"/>
                  </a:cubicBezTo>
                  <a:cubicBezTo>
                    <a:pt x="138351" y="129485"/>
                    <a:pt x="138827" y="129140"/>
                    <a:pt x="139291" y="128807"/>
                  </a:cubicBezTo>
                  <a:cubicBezTo>
                    <a:pt x="139399" y="128735"/>
                    <a:pt x="139410" y="128592"/>
                    <a:pt x="139339" y="128497"/>
                  </a:cubicBezTo>
                  <a:cubicBezTo>
                    <a:pt x="139296" y="128439"/>
                    <a:pt x="139231" y="128408"/>
                    <a:pt x="139165" y="128408"/>
                  </a:cubicBezTo>
                  <a:close/>
                  <a:moveTo>
                    <a:pt x="30670" y="129601"/>
                  </a:moveTo>
                  <a:cubicBezTo>
                    <a:pt x="30605" y="129601"/>
                    <a:pt x="30541" y="129632"/>
                    <a:pt x="30492" y="129688"/>
                  </a:cubicBezTo>
                  <a:cubicBezTo>
                    <a:pt x="30421" y="129771"/>
                    <a:pt x="30433" y="129914"/>
                    <a:pt x="30528" y="129985"/>
                  </a:cubicBezTo>
                  <a:cubicBezTo>
                    <a:pt x="30980" y="130354"/>
                    <a:pt x="31445" y="130712"/>
                    <a:pt x="31909" y="131069"/>
                  </a:cubicBezTo>
                  <a:cubicBezTo>
                    <a:pt x="31945" y="131093"/>
                    <a:pt x="31992" y="131105"/>
                    <a:pt x="32040" y="131105"/>
                  </a:cubicBezTo>
                  <a:cubicBezTo>
                    <a:pt x="32099" y="131105"/>
                    <a:pt x="32171" y="131081"/>
                    <a:pt x="32207" y="131021"/>
                  </a:cubicBezTo>
                  <a:cubicBezTo>
                    <a:pt x="32278" y="130926"/>
                    <a:pt x="32266" y="130795"/>
                    <a:pt x="32171" y="130724"/>
                  </a:cubicBezTo>
                  <a:cubicBezTo>
                    <a:pt x="31707" y="130366"/>
                    <a:pt x="31254" y="130009"/>
                    <a:pt x="30802" y="129652"/>
                  </a:cubicBezTo>
                  <a:cubicBezTo>
                    <a:pt x="30762" y="129617"/>
                    <a:pt x="30716" y="129601"/>
                    <a:pt x="30670" y="129601"/>
                  </a:cubicBezTo>
                  <a:close/>
                  <a:moveTo>
                    <a:pt x="136325" y="130409"/>
                  </a:moveTo>
                  <a:cubicBezTo>
                    <a:pt x="136282" y="130409"/>
                    <a:pt x="136237" y="130422"/>
                    <a:pt x="136196" y="130450"/>
                  </a:cubicBezTo>
                  <a:cubicBezTo>
                    <a:pt x="135720" y="130771"/>
                    <a:pt x="135231" y="131093"/>
                    <a:pt x="134755" y="131402"/>
                  </a:cubicBezTo>
                  <a:cubicBezTo>
                    <a:pt x="134648" y="131474"/>
                    <a:pt x="134624" y="131605"/>
                    <a:pt x="134684" y="131700"/>
                  </a:cubicBezTo>
                  <a:cubicBezTo>
                    <a:pt x="134731" y="131771"/>
                    <a:pt x="134803" y="131807"/>
                    <a:pt x="134874" y="131807"/>
                  </a:cubicBezTo>
                  <a:cubicBezTo>
                    <a:pt x="134910" y="131807"/>
                    <a:pt x="134958" y="131795"/>
                    <a:pt x="134993" y="131771"/>
                  </a:cubicBezTo>
                  <a:cubicBezTo>
                    <a:pt x="135469" y="131450"/>
                    <a:pt x="135970" y="131128"/>
                    <a:pt x="136446" y="130807"/>
                  </a:cubicBezTo>
                  <a:cubicBezTo>
                    <a:pt x="136541" y="130735"/>
                    <a:pt x="136565" y="130604"/>
                    <a:pt x="136505" y="130509"/>
                  </a:cubicBezTo>
                  <a:cubicBezTo>
                    <a:pt x="136461" y="130443"/>
                    <a:pt x="136395" y="130409"/>
                    <a:pt x="136325" y="130409"/>
                  </a:cubicBezTo>
                  <a:close/>
                  <a:moveTo>
                    <a:pt x="33431" y="131718"/>
                  </a:moveTo>
                  <a:cubicBezTo>
                    <a:pt x="33363" y="131718"/>
                    <a:pt x="33298" y="131749"/>
                    <a:pt x="33254" y="131807"/>
                  </a:cubicBezTo>
                  <a:cubicBezTo>
                    <a:pt x="33183" y="131902"/>
                    <a:pt x="33207" y="132033"/>
                    <a:pt x="33302" y="132105"/>
                  </a:cubicBezTo>
                  <a:cubicBezTo>
                    <a:pt x="33766" y="132450"/>
                    <a:pt x="34254" y="132795"/>
                    <a:pt x="34719" y="133129"/>
                  </a:cubicBezTo>
                  <a:cubicBezTo>
                    <a:pt x="34766" y="133152"/>
                    <a:pt x="34802" y="133164"/>
                    <a:pt x="34850" y="133164"/>
                  </a:cubicBezTo>
                  <a:cubicBezTo>
                    <a:pt x="34921" y="133164"/>
                    <a:pt x="34981" y="133129"/>
                    <a:pt x="35028" y="133069"/>
                  </a:cubicBezTo>
                  <a:cubicBezTo>
                    <a:pt x="35100" y="132974"/>
                    <a:pt x="35076" y="132831"/>
                    <a:pt x="34969" y="132771"/>
                  </a:cubicBezTo>
                  <a:cubicBezTo>
                    <a:pt x="34504" y="132438"/>
                    <a:pt x="34028" y="132105"/>
                    <a:pt x="33564" y="131759"/>
                  </a:cubicBezTo>
                  <a:cubicBezTo>
                    <a:pt x="33522" y="131731"/>
                    <a:pt x="33476" y="131718"/>
                    <a:pt x="33431" y="131718"/>
                  </a:cubicBezTo>
                  <a:close/>
                  <a:moveTo>
                    <a:pt x="133407" y="132305"/>
                  </a:moveTo>
                  <a:cubicBezTo>
                    <a:pt x="133366" y="132305"/>
                    <a:pt x="133325" y="132317"/>
                    <a:pt x="133291" y="132343"/>
                  </a:cubicBezTo>
                  <a:cubicBezTo>
                    <a:pt x="132802" y="132640"/>
                    <a:pt x="132302" y="132950"/>
                    <a:pt x="131814" y="133248"/>
                  </a:cubicBezTo>
                  <a:cubicBezTo>
                    <a:pt x="131707" y="133307"/>
                    <a:pt x="131671" y="133438"/>
                    <a:pt x="131743" y="133545"/>
                  </a:cubicBezTo>
                  <a:cubicBezTo>
                    <a:pt x="131779" y="133617"/>
                    <a:pt x="131850" y="133652"/>
                    <a:pt x="131921" y="133652"/>
                  </a:cubicBezTo>
                  <a:cubicBezTo>
                    <a:pt x="131957" y="133652"/>
                    <a:pt x="132005" y="133641"/>
                    <a:pt x="132040" y="133617"/>
                  </a:cubicBezTo>
                  <a:cubicBezTo>
                    <a:pt x="132529" y="133319"/>
                    <a:pt x="133029" y="133010"/>
                    <a:pt x="133517" y="132712"/>
                  </a:cubicBezTo>
                  <a:cubicBezTo>
                    <a:pt x="133624" y="132640"/>
                    <a:pt x="133648" y="132509"/>
                    <a:pt x="133588" y="132402"/>
                  </a:cubicBezTo>
                  <a:cubicBezTo>
                    <a:pt x="133550" y="132342"/>
                    <a:pt x="133479" y="132305"/>
                    <a:pt x="133407" y="132305"/>
                  </a:cubicBezTo>
                  <a:close/>
                  <a:moveTo>
                    <a:pt x="36288" y="133710"/>
                  </a:moveTo>
                  <a:cubicBezTo>
                    <a:pt x="36215" y="133710"/>
                    <a:pt x="36145" y="133747"/>
                    <a:pt x="36100" y="133807"/>
                  </a:cubicBezTo>
                  <a:cubicBezTo>
                    <a:pt x="36040" y="133902"/>
                    <a:pt x="36064" y="134045"/>
                    <a:pt x="36171" y="134105"/>
                  </a:cubicBezTo>
                  <a:cubicBezTo>
                    <a:pt x="36648" y="134426"/>
                    <a:pt x="37136" y="134748"/>
                    <a:pt x="37624" y="135057"/>
                  </a:cubicBezTo>
                  <a:cubicBezTo>
                    <a:pt x="37660" y="135081"/>
                    <a:pt x="37707" y="135093"/>
                    <a:pt x="37743" y="135093"/>
                  </a:cubicBezTo>
                  <a:cubicBezTo>
                    <a:pt x="37814" y="135093"/>
                    <a:pt x="37886" y="135057"/>
                    <a:pt x="37933" y="134998"/>
                  </a:cubicBezTo>
                  <a:cubicBezTo>
                    <a:pt x="37993" y="134891"/>
                    <a:pt x="37969" y="134760"/>
                    <a:pt x="37862" y="134700"/>
                  </a:cubicBezTo>
                  <a:cubicBezTo>
                    <a:pt x="37374" y="134391"/>
                    <a:pt x="36886" y="134069"/>
                    <a:pt x="36409" y="133748"/>
                  </a:cubicBezTo>
                  <a:cubicBezTo>
                    <a:pt x="36371" y="133722"/>
                    <a:pt x="36329" y="133710"/>
                    <a:pt x="36288" y="133710"/>
                  </a:cubicBezTo>
                  <a:close/>
                  <a:moveTo>
                    <a:pt x="130426" y="134100"/>
                  </a:moveTo>
                  <a:cubicBezTo>
                    <a:pt x="130388" y="134100"/>
                    <a:pt x="130350" y="134109"/>
                    <a:pt x="130314" y="134129"/>
                  </a:cubicBezTo>
                  <a:cubicBezTo>
                    <a:pt x="129814" y="134414"/>
                    <a:pt x="129314" y="134700"/>
                    <a:pt x="128802" y="134986"/>
                  </a:cubicBezTo>
                  <a:cubicBezTo>
                    <a:pt x="128707" y="135034"/>
                    <a:pt x="128659" y="135176"/>
                    <a:pt x="128719" y="135272"/>
                  </a:cubicBezTo>
                  <a:cubicBezTo>
                    <a:pt x="128766" y="135343"/>
                    <a:pt x="128838" y="135391"/>
                    <a:pt x="128909" y="135391"/>
                  </a:cubicBezTo>
                  <a:cubicBezTo>
                    <a:pt x="128945" y="135391"/>
                    <a:pt x="128981" y="135379"/>
                    <a:pt x="129016" y="135355"/>
                  </a:cubicBezTo>
                  <a:cubicBezTo>
                    <a:pt x="129528" y="135081"/>
                    <a:pt x="130028" y="134795"/>
                    <a:pt x="130528" y="134498"/>
                  </a:cubicBezTo>
                  <a:cubicBezTo>
                    <a:pt x="130636" y="134438"/>
                    <a:pt x="130671" y="134307"/>
                    <a:pt x="130612" y="134200"/>
                  </a:cubicBezTo>
                  <a:cubicBezTo>
                    <a:pt x="130572" y="134137"/>
                    <a:pt x="130501" y="134100"/>
                    <a:pt x="130426" y="134100"/>
                  </a:cubicBezTo>
                  <a:close/>
                  <a:moveTo>
                    <a:pt x="39220" y="135580"/>
                  </a:moveTo>
                  <a:cubicBezTo>
                    <a:pt x="39147" y="135580"/>
                    <a:pt x="39079" y="135619"/>
                    <a:pt x="39041" y="135688"/>
                  </a:cubicBezTo>
                  <a:cubicBezTo>
                    <a:pt x="38981" y="135784"/>
                    <a:pt x="39005" y="135927"/>
                    <a:pt x="39112" y="135986"/>
                  </a:cubicBezTo>
                  <a:cubicBezTo>
                    <a:pt x="39612" y="136284"/>
                    <a:pt x="40112" y="136581"/>
                    <a:pt x="40612" y="136879"/>
                  </a:cubicBezTo>
                  <a:cubicBezTo>
                    <a:pt x="40648" y="136891"/>
                    <a:pt x="40684" y="136903"/>
                    <a:pt x="40720" y="136903"/>
                  </a:cubicBezTo>
                  <a:cubicBezTo>
                    <a:pt x="40803" y="136903"/>
                    <a:pt x="40874" y="136867"/>
                    <a:pt x="40910" y="136796"/>
                  </a:cubicBezTo>
                  <a:cubicBezTo>
                    <a:pt x="40970" y="136689"/>
                    <a:pt x="40934" y="136558"/>
                    <a:pt x="40839" y="136498"/>
                  </a:cubicBezTo>
                  <a:cubicBezTo>
                    <a:pt x="40339" y="136212"/>
                    <a:pt x="39827" y="135915"/>
                    <a:pt x="39338" y="135617"/>
                  </a:cubicBezTo>
                  <a:cubicBezTo>
                    <a:pt x="39300" y="135592"/>
                    <a:pt x="39259" y="135580"/>
                    <a:pt x="39220" y="135580"/>
                  </a:cubicBezTo>
                  <a:close/>
                  <a:moveTo>
                    <a:pt x="127377" y="135782"/>
                  </a:moveTo>
                  <a:cubicBezTo>
                    <a:pt x="127344" y="135782"/>
                    <a:pt x="127310" y="135790"/>
                    <a:pt x="127278" y="135807"/>
                  </a:cubicBezTo>
                  <a:cubicBezTo>
                    <a:pt x="126778" y="136081"/>
                    <a:pt x="126254" y="136343"/>
                    <a:pt x="125742" y="136605"/>
                  </a:cubicBezTo>
                  <a:cubicBezTo>
                    <a:pt x="125635" y="136665"/>
                    <a:pt x="125599" y="136796"/>
                    <a:pt x="125647" y="136903"/>
                  </a:cubicBezTo>
                  <a:cubicBezTo>
                    <a:pt x="125683" y="136974"/>
                    <a:pt x="125766" y="137022"/>
                    <a:pt x="125837" y="137022"/>
                  </a:cubicBezTo>
                  <a:cubicBezTo>
                    <a:pt x="125873" y="137022"/>
                    <a:pt x="125909" y="137010"/>
                    <a:pt x="125944" y="136998"/>
                  </a:cubicBezTo>
                  <a:cubicBezTo>
                    <a:pt x="126456" y="136736"/>
                    <a:pt x="126980" y="136462"/>
                    <a:pt x="127480" y="136188"/>
                  </a:cubicBezTo>
                  <a:cubicBezTo>
                    <a:pt x="127588" y="136141"/>
                    <a:pt x="127635" y="136010"/>
                    <a:pt x="127576" y="135903"/>
                  </a:cubicBezTo>
                  <a:cubicBezTo>
                    <a:pt x="127534" y="135827"/>
                    <a:pt x="127457" y="135782"/>
                    <a:pt x="127377" y="135782"/>
                  </a:cubicBezTo>
                  <a:close/>
                  <a:moveTo>
                    <a:pt x="124282" y="137361"/>
                  </a:moveTo>
                  <a:cubicBezTo>
                    <a:pt x="124252" y="137361"/>
                    <a:pt x="124222" y="137367"/>
                    <a:pt x="124194" y="137379"/>
                  </a:cubicBezTo>
                  <a:cubicBezTo>
                    <a:pt x="123670" y="137629"/>
                    <a:pt x="123147" y="137879"/>
                    <a:pt x="122623" y="138129"/>
                  </a:cubicBezTo>
                  <a:cubicBezTo>
                    <a:pt x="122515" y="138177"/>
                    <a:pt x="122468" y="138308"/>
                    <a:pt x="122515" y="138415"/>
                  </a:cubicBezTo>
                  <a:cubicBezTo>
                    <a:pt x="122551" y="138498"/>
                    <a:pt x="122635" y="138546"/>
                    <a:pt x="122718" y="138546"/>
                  </a:cubicBezTo>
                  <a:cubicBezTo>
                    <a:pt x="122742" y="138546"/>
                    <a:pt x="122777" y="138534"/>
                    <a:pt x="122813" y="138522"/>
                  </a:cubicBezTo>
                  <a:cubicBezTo>
                    <a:pt x="123337" y="138272"/>
                    <a:pt x="123861" y="138022"/>
                    <a:pt x="124385" y="137772"/>
                  </a:cubicBezTo>
                  <a:cubicBezTo>
                    <a:pt x="124492" y="137724"/>
                    <a:pt x="124528" y="137593"/>
                    <a:pt x="124480" y="137486"/>
                  </a:cubicBezTo>
                  <a:cubicBezTo>
                    <a:pt x="124445" y="137407"/>
                    <a:pt x="124365" y="137361"/>
                    <a:pt x="124282" y="137361"/>
                  </a:cubicBezTo>
                  <a:close/>
                  <a:moveTo>
                    <a:pt x="42242" y="137327"/>
                  </a:moveTo>
                  <a:cubicBezTo>
                    <a:pt x="42166" y="137327"/>
                    <a:pt x="42093" y="137366"/>
                    <a:pt x="42053" y="137439"/>
                  </a:cubicBezTo>
                  <a:cubicBezTo>
                    <a:pt x="41994" y="137546"/>
                    <a:pt x="42029" y="137677"/>
                    <a:pt x="42136" y="137736"/>
                  </a:cubicBezTo>
                  <a:cubicBezTo>
                    <a:pt x="42648" y="138010"/>
                    <a:pt x="43172" y="138284"/>
                    <a:pt x="43684" y="138558"/>
                  </a:cubicBezTo>
                  <a:cubicBezTo>
                    <a:pt x="43708" y="138570"/>
                    <a:pt x="43744" y="138582"/>
                    <a:pt x="43779" y="138582"/>
                  </a:cubicBezTo>
                  <a:cubicBezTo>
                    <a:pt x="43863" y="138582"/>
                    <a:pt x="43934" y="138534"/>
                    <a:pt x="43970" y="138463"/>
                  </a:cubicBezTo>
                  <a:cubicBezTo>
                    <a:pt x="44029" y="138355"/>
                    <a:pt x="43982" y="138224"/>
                    <a:pt x="43887" y="138177"/>
                  </a:cubicBezTo>
                  <a:cubicBezTo>
                    <a:pt x="43375" y="137903"/>
                    <a:pt x="42851" y="137629"/>
                    <a:pt x="42351" y="137355"/>
                  </a:cubicBezTo>
                  <a:cubicBezTo>
                    <a:pt x="42316" y="137336"/>
                    <a:pt x="42278" y="137327"/>
                    <a:pt x="42242" y="137327"/>
                  </a:cubicBezTo>
                  <a:close/>
                  <a:moveTo>
                    <a:pt x="121139" y="138825"/>
                  </a:moveTo>
                  <a:cubicBezTo>
                    <a:pt x="121109" y="138825"/>
                    <a:pt x="121079" y="138831"/>
                    <a:pt x="121051" y="138844"/>
                  </a:cubicBezTo>
                  <a:cubicBezTo>
                    <a:pt x="120515" y="139082"/>
                    <a:pt x="119979" y="139308"/>
                    <a:pt x="119456" y="139534"/>
                  </a:cubicBezTo>
                  <a:cubicBezTo>
                    <a:pt x="119348" y="139582"/>
                    <a:pt x="119289" y="139713"/>
                    <a:pt x="119337" y="139820"/>
                  </a:cubicBezTo>
                  <a:cubicBezTo>
                    <a:pt x="119372" y="139903"/>
                    <a:pt x="119456" y="139951"/>
                    <a:pt x="119539" y="139951"/>
                  </a:cubicBezTo>
                  <a:cubicBezTo>
                    <a:pt x="119563" y="139951"/>
                    <a:pt x="119598" y="139951"/>
                    <a:pt x="119622" y="139939"/>
                  </a:cubicBezTo>
                  <a:cubicBezTo>
                    <a:pt x="120158" y="139713"/>
                    <a:pt x="120694" y="139475"/>
                    <a:pt x="121218" y="139236"/>
                  </a:cubicBezTo>
                  <a:cubicBezTo>
                    <a:pt x="121337" y="139189"/>
                    <a:pt x="121384" y="139070"/>
                    <a:pt x="121337" y="138951"/>
                  </a:cubicBezTo>
                  <a:cubicBezTo>
                    <a:pt x="121302" y="138872"/>
                    <a:pt x="121221" y="138825"/>
                    <a:pt x="121139" y="138825"/>
                  </a:cubicBezTo>
                  <a:close/>
                  <a:moveTo>
                    <a:pt x="45335" y="138937"/>
                  </a:moveTo>
                  <a:cubicBezTo>
                    <a:pt x="45256" y="138937"/>
                    <a:pt x="45179" y="138983"/>
                    <a:pt x="45137" y="139058"/>
                  </a:cubicBezTo>
                  <a:cubicBezTo>
                    <a:pt x="45089" y="139165"/>
                    <a:pt x="45137" y="139296"/>
                    <a:pt x="45244" y="139344"/>
                  </a:cubicBezTo>
                  <a:cubicBezTo>
                    <a:pt x="45756" y="139606"/>
                    <a:pt x="46292" y="139856"/>
                    <a:pt x="46816" y="140106"/>
                  </a:cubicBezTo>
                  <a:cubicBezTo>
                    <a:pt x="46839" y="140118"/>
                    <a:pt x="46875" y="140129"/>
                    <a:pt x="46911" y="140129"/>
                  </a:cubicBezTo>
                  <a:cubicBezTo>
                    <a:pt x="46994" y="140129"/>
                    <a:pt x="47066" y="140082"/>
                    <a:pt x="47101" y="139998"/>
                  </a:cubicBezTo>
                  <a:cubicBezTo>
                    <a:pt x="47149" y="139891"/>
                    <a:pt x="47113" y="139760"/>
                    <a:pt x="46994" y="139713"/>
                  </a:cubicBezTo>
                  <a:cubicBezTo>
                    <a:pt x="46482" y="139475"/>
                    <a:pt x="45946" y="139213"/>
                    <a:pt x="45434" y="138963"/>
                  </a:cubicBezTo>
                  <a:cubicBezTo>
                    <a:pt x="45403" y="138945"/>
                    <a:pt x="45369" y="138937"/>
                    <a:pt x="45335" y="138937"/>
                  </a:cubicBezTo>
                  <a:close/>
                  <a:moveTo>
                    <a:pt x="117939" y="140183"/>
                  </a:moveTo>
                  <a:cubicBezTo>
                    <a:pt x="117910" y="140183"/>
                    <a:pt x="117879" y="140189"/>
                    <a:pt x="117848" y="140201"/>
                  </a:cubicBezTo>
                  <a:cubicBezTo>
                    <a:pt x="117324" y="140415"/>
                    <a:pt x="116777" y="140618"/>
                    <a:pt x="116241" y="140832"/>
                  </a:cubicBezTo>
                  <a:cubicBezTo>
                    <a:pt x="116122" y="140868"/>
                    <a:pt x="116074" y="140999"/>
                    <a:pt x="116110" y="141106"/>
                  </a:cubicBezTo>
                  <a:cubicBezTo>
                    <a:pt x="116146" y="141201"/>
                    <a:pt x="116229" y="141249"/>
                    <a:pt x="116312" y="141249"/>
                  </a:cubicBezTo>
                  <a:cubicBezTo>
                    <a:pt x="116336" y="141249"/>
                    <a:pt x="116372" y="141249"/>
                    <a:pt x="116396" y="141237"/>
                  </a:cubicBezTo>
                  <a:cubicBezTo>
                    <a:pt x="116931" y="141022"/>
                    <a:pt x="117479" y="140808"/>
                    <a:pt x="118015" y="140594"/>
                  </a:cubicBezTo>
                  <a:cubicBezTo>
                    <a:pt x="118122" y="140558"/>
                    <a:pt x="118182" y="140427"/>
                    <a:pt x="118134" y="140320"/>
                  </a:cubicBezTo>
                  <a:cubicBezTo>
                    <a:pt x="118099" y="140232"/>
                    <a:pt x="118024" y="140183"/>
                    <a:pt x="117939" y="140183"/>
                  </a:cubicBezTo>
                  <a:close/>
                  <a:moveTo>
                    <a:pt x="48487" y="140415"/>
                  </a:moveTo>
                  <a:cubicBezTo>
                    <a:pt x="48405" y="140415"/>
                    <a:pt x="48327" y="140468"/>
                    <a:pt x="48292" y="140546"/>
                  </a:cubicBezTo>
                  <a:cubicBezTo>
                    <a:pt x="48244" y="140653"/>
                    <a:pt x="48304" y="140784"/>
                    <a:pt x="48411" y="140832"/>
                  </a:cubicBezTo>
                  <a:cubicBezTo>
                    <a:pt x="48935" y="141058"/>
                    <a:pt x="49483" y="141296"/>
                    <a:pt x="50018" y="141522"/>
                  </a:cubicBezTo>
                  <a:cubicBezTo>
                    <a:pt x="50042" y="141534"/>
                    <a:pt x="50066" y="141534"/>
                    <a:pt x="50102" y="141534"/>
                  </a:cubicBezTo>
                  <a:cubicBezTo>
                    <a:pt x="50185" y="141534"/>
                    <a:pt x="50268" y="141487"/>
                    <a:pt x="50304" y="141403"/>
                  </a:cubicBezTo>
                  <a:cubicBezTo>
                    <a:pt x="50340" y="141296"/>
                    <a:pt x="50292" y="141165"/>
                    <a:pt x="50185" y="141118"/>
                  </a:cubicBezTo>
                  <a:cubicBezTo>
                    <a:pt x="49649" y="140891"/>
                    <a:pt x="49113" y="140665"/>
                    <a:pt x="48578" y="140439"/>
                  </a:cubicBezTo>
                  <a:cubicBezTo>
                    <a:pt x="48548" y="140423"/>
                    <a:pt x="48518" y="140415"/>
                    <a:pt x="48487" y="140415"/>
                  </a:cubicBezTo>
                  <a:close/>
                  <a:moveTo>
                    <a:pt x="114680" y="141417"/>
                  </a:moveTo>
                  <a:cubicBezTo>
                    <a:pt x="114657" y="141417"/>
                    <a:pt x="114633" y="141420"/>
                    <a:pt x="114610" y="141427"/>
                  </a:cubicBezTo>
                  <a:cubicBezTo>
                    <a:pt x="114074" y="141630"/>
                    <a:pt x="113514" y="141820"/>
                    <a:pt x="112979" y="142011"/>
                  </a:cubicBezTo>
                  <a:cubicBezTo>
                    <a:pt x="112860" y="142046"/>
                    <a:pt x="112800" y="142165"/>
                    <a:pt x="112836" y="142284"/>
                  </a:cubicBezTo>
                  <a:cubicBezTo>
                    <a:pt x="112871" y="142368"/>
                    <a:pt x="112955" y="142427"/>
                    <a:pt x="113050" y="142427"/>
                  </a:cubicBezTo>
                  <a:cubicBezTo>
                    <a:pt x="113074" y="142427"/>
                    <a:pt x="113098" y="142427"/>
                    <a:pt x="113121" y="142415"/>
                  </a:cubicBezTo>
                  <a:cubicBezTo>
                    <a:pt x="113657" y="142237"/>
                    <a:pt x="114217" y="142034"/>
                    <a:pt x="114765" y="141844"/>
                  </a:cubicBezTo>
                  <a:cubicBezTo>
                    <a:pt x="114872" y="141796"/>
                    <a:pt x="114931" y="141677"/>
                    <a:pt x="114895" y="141558"/>
                  </a:cubicBezTo>
                  <a:cubicBezTo>
                    <a:pt x="114857" y="141472"/>
                    <a:pt x="114773" y="141417"/>
                    <a:pt x="114680" y="141417"/>
                  </a:cubicBezTo>
                  <a:close/>
                  <a:moveTo>
                    <a:pt x="51713" y="141756"/>
                  </a:moveTo>
                  <a:cubicBezTo>
                    <a:pt x="51628" y="141756"/>
                    <a:pt x="51546" y="141810"/>
                    <a:pt x="51519" y="141892"/>
                  </a:cubicBezTo>
                  <a:cubicBezTo>
                    <a:pt x="51471" y="141999"/>
                    <a:pt x="51530" y="142130"/>
                    <a:pt x="51638" y="142177"/>
                  </a:cubicBezTo>
                  <a:cubicBezTo>
                    <a:pt x="52173" y="142380"/>
                    <a:pt x="52733" y="142594"/>
                    <a:pt x="53281" y="142796"/>
                  </a:cubicBezTo>
                  <a:cubicBezTo>
                    <a:pt x="53304" y="142796"/>
                    <a:pt x="53328" y="142808"/>
                    <a:pt x="53352" y="142808"/>
                  </a:cubicBezTo>
                  <a:cubicBezTo>
                    <a:pt x="53435" y="142808"/>
                    <a:pt x="53519" y="142749"/>
                    <a:pt x="53554" y="142665"/>
                  </a:cubicBezTo>
                  <a:cubicBezTo>
                    <a:pt x="53590" y="142546"/>
                    <a:pt x="53543" y="142427"/>
                    <a:pt x="53424" y="142380"/>
                  </a:cubicBezTo>
                  <a:cubicBezTo>
                    <a:pt x="52876" y="142189"/>
                    <a:pt x="52328" y="141975"/>
                    <a:pt x="51792" y="141773"/>
                  </a:cubicBezTo>
                  <a:cubicBezTo>
                    <a:pt x="51767" y="141761"/>
                    <a:pt x="51740" y="141756"/>
                    <a:pt x="51713" y="141756"/>
                  </a:cubicBezTo>
                  <a:close/>
                  <a:moveTo>
                    <a:pt x="111406" y="142543"/>
                  </a:moveTo>
                  <a:cubicBezTo>
                    <a:pt x="111382" y="142543"/>
                    <a:pt x="111359" y="142548"/>
                    <a:pt x="111336" y="142558"/>
                  </a:cubicBezTo>
                  <a:cubicBezTo>
                    <a:pt x="110788" y="142725"/>
                    <a:pt x="110228" y="142904"/>
                    <a:pt x="109681" y="143070"/>
                  </a:cubicBezTo>
                  <a:cubicBezTo>
                    <a:pt x="109561" y="143106"/>
                    <a:pt x="109502" y="143225"/>
                    <a:pt x="109526" y="143344"/>
                  </a:cubicBezTo>
                  <a:cubicBezTo>
                    <a:pt x="109561" y="143439"/>
                    <a:pt x="109645" y="143499"/>
                    <a:pt x="109740" y="143499"/>
                  </a:cubicBezTo>
                  <a:cubicBezTo>
                    <a:pt x="109764" y="143499"/>
                    <a:pt x="109776" y="143487"/>
                    <a:pt x="109800" y="143487"/>
                  </a:cubicBezTo>
                  <a:cubicBezTo>
                    <a:pt x="110359" y="143320"/>
                    <a:pt x="110919" y="143142"/>
                    <a:pt x="111466" y="142963"/>
                  </a:cubicBezTo>
                  <a:cubicBezTo>
                    <a:pt x="111574" y="142927"/>
                    <a:pt x="111645" y="142808"/>
                    <a:pt x="111609" y="142689"/>
                  </a:cubicBezTo>
                  <a:cubicBezTo>
                    <a:pt x="111572" y="142605"/>
                    <a:pt x="111491" y="142543"/>
                    <a:pt x="111406" y="142543"/>
                  </a:cubicBezTo>
                  <a:close/>
                  <a:moveTo>
                    <a:pt x="55001" y="142953"/>
                  </a:moveTo>
                  <a:cubicBezTo>
                    <a:pt x="54911" y="142953"/>
                    <a:pt x="54821" y="143008"/>
                    <a:pt x="54793" y="143094"/>
                  </a:cubicBezTo>
                  <a:cubicBezTo>
                    <a:pt x="54757" y="143213"/>
                    <a:pt x="54817" y="143332"/>
                    <a:pt x="54924" y="143380"/>
                  </a:cubicBezTo>
                  <a:cubicBezTo>
                    <a:pt x="55471" y="143558"/>
                    <a:pt x="56031" y="143749"/>
                    <a:pt x="56591" y="143928"/>
                  </a:cubicBezTo>
                  <a:lnTo>
                    <a:pt x="56650" y="143928"/>
                  </a:lnTo>
                  <a:cubicBezTo>
                    <a:pt x="56745" y="143928"/>
                    <a:pt x="56829" y="143880"/>
                    <a:pt x="56864" y="143785"/>
                  </a:cubicBezTo>
                  <a:cubicBezTo>
                    <a:pt x="56900" y="143666"/>
                    <a:pt x="56841" y="143547"/>
                    <a:pt x="56722" y="143511"/>
                  </a:cubicBezTo>
                  <a:cubicBezTo>
                    <a:pt x="56174" y="143332"/>
                    <a:pt x="55614" y="143154"/>
                    <a:pt x="55067" y="142963"/>
                  </a:cubicBezTo>
                  <a:cubicBezTo>
                    <a:pt x="55045" y="142956"/>
                    <a:pt x="55023" y="142953"/>
                    <a:pt x="55001" y="142953"/>
                  </a:cubicBezTo>
                  <a:close/>
                  <a:moveTo>
                    <a:pt x="108076" y="143549"/>
                  </a:moveTo>
                  <a:cubicBezTo>
                    <a:pt x="108056" y="143549"/>
                    <a:pt x="108035" y="143552"/>
                    <a:pt x="108014" y="143558"/>
                  </a:cubicBezTo>
                  <a:cubicBezTo>
                    <a:pt x="107466" y="143713"/>
                    <a:pt x="106894" y="143868"/>
                    <a:pt x="106347" y="144011"/>
                  </a:cubicBezTo>
                  <a:cubicBezTo>
                    <a:pt x="106228" y="144047"/>
                    <a:pt x="106156" y="144166"/>
                    <a:pt x="106192" y="144273"/>
                  </a:cubicBezTo>
                  <a:cubicBezTo>
                    <a:pt x="106216" y="144380"/>
                    <a:pt x="106299" y="144440"/>
                    <a:pt x="106394" y="144440"/>
                  </a:cubicBezTo>
                  <a:cubicBezTo>
                    <a:pt x="106418" y="144440"/>
                    <a:pt x="106430" y="144440"/>
                    <a:pt x="106454" y="144428"/>
                  </a:cubicBezTo>
                  <a:cubicBezTo>
                    <a:pt x="107014" y="144285"/>
                    <a:pt x="107573" y="144130"/>
                    <a:pt x="108133" y="143975"/>
                  </a:cubicBezTo>
                  <a:cubicBezTo>
                    <a:pt x="108252" y="143939"/>
                    <a:pt x="108311" y="143820"/>
                    <a:pt x="108276" y="143701"/>
                  </a:cubicBezTo>
                  <a:cubicBezTo>
                    <a:pt x="108256" y="143613"/>
                    <a:pt x="108172" y="143549"/>
                    <a:pt x="108076" y="143549"/>
                  </a:cubicBezTo>
                  <a:close/>
                  <a:moveTo>
                    <a:pt x="58329" y="144006"/>
                  </a:moveTo>
                  <a:cubicBezTo>
                    <a:pt x="58236" y="144006"/>
                    <a:pt x="58145" y="144064"/>
                    <a:pt x="58115" y="144166"/>
                  </a:cubicBezTo>
                  <a:cubicBezTo>
                    <a:pt x="58079" y="144273"/>
                    <a:pt x="58138" y="144404"/>
                    <a:pt x="58257" y="144428"/>
                  </a:cubicBezTo>
                  <a:cubicBezTo>
                    <a:pt x="58817" y="144594"/>
                    <a:pt x="59377" y="144749"/>
                    <a:pt x="59936" y="144904"/>
                  </a:cubicBezTo>
                  <a:cubicBezTo>
                    <a:pt x="59960" y="144916"/>
                    <a:pt x="59972" y="144916"/>
                    <a:pt x="59996" y="144916"/>
                  </a:cubicBezTo>
                  <a:cubicBezTo>
                    <a:pt x="60091" y="144916"/>
                    <a:pt x="60174" y="144844"/>
                    <a:pt x="60210" y="144749"/>
                  </a:cubicBezTo>
                  <a:cubicBezTo>
                    <a:pt x="60234" y="144642"/>
                    <a:pt x="60162" y="144523"/>
                    <a:pt x="60055" y="144487"/>
                  </a:cubicBezTo>
                  <a:cubicBezTo>
                    <a:pt x="59496" y="144332"/>
                    <a:pt x="58936" y="144178"/>
                    <a:pt x="58377" y="144011"/>
                  </a:cubicBezTo>
                  <a:cubicBezTo>
                    <a:pt x="58361" y="144007"/>
                    <a:pt x="58345" y="144006"/>
                    <a:pt x="58329" y="144006"/>
                  </a:cubicBezTo>
                  <a:close/>
                  <a:moveTo>
                    <a:pt x="104710" y="144435"/>
                  </a:moveTo>
                  <a:cubicBezTo>
                    <a:pt x="104696" y="144435"/>
                    <a:pt x="104682" y="144436"/>
                    <a:pt x="104668" y="144440"/>
                  </a:cubicBezTo>
                  <a:cubicBezTo>
                    <a:pt x="104108" y="144582"/>
                    <a:pt x="103537" y="144713"/>
                    <a:pt x="102977" y="144832"/>
                  </a:cubicBezTo>
                  <a:cubicBezTo>
                    <a:pt x="102858" y="144868"/>
                    <a:pt x="102787" y="144975"/>
                    <a:pt x="102811" y="145094"/>
                  </a:cubicBezTo>
                  <a:cubicBezTo>
                    <a:pt x="102834" y="145202"/>
                    <a:pt x="102930" y="145273"/>
                    <a:pt x="103025" y="145273"/>
                  </a:cubicBezTo>
                  <a:cubicBezTo>
                    <a:pt x="103037" y="145273"/>
                    <a:pt x="103061" y="145261"/>
                    <a:pt x="103073" y="145261"/>
                  </a:cubicBezTo>
                  <a:cubicBezTo>
                    <a:pt x="103632" y="145130"/>
                    <a:pt x="104204" y="144999"/>
                    <a:pt x="104763" y="144868"/>
                  </a:cubicBezTo>
                  <a:cubicBezTo>
                    <a:pt x="104882" y="144832"/>
                    <a:pt x="104954" y="144713"/>
                    <a:pt x="104930" y="144594"/>
                  </a:cubicBezTo>
                  <a:cubicBezTo>
                    <a:pt x="104899" y="144501"/>
                    <a:pt x="104805" y="144435"/>
                    <a:pt x="104710" y="144435"/>
                  </a:cubicBezTo>
                  <a:close/>
                  <a:moveTo>
                    <a:pt x="61688" y="144911"/>
                  </a:moveTo>
                  <a:cubicBezTo>
                    <a:pt x="61586" y="144911"/>
                    <a:pt x="61493" y="144979"/>
                    <a:pt x="61472" y="145082"/>
                  </a:cubicBezTo>
                  <a:cubicBezTo>
                    <a:pt x="61436" y="145190"/>
                    <a:pt x="61508" y="145309"/>
                    <a:pt x="61627" y="145344"/>
                  </a:cubicBezTo>
                  <a:cubicBezTo>
                    <a:pt x="62187" y="145475"/>
                    <a:pt x="62758" y="145618"/>
                    <a:pt x="63330" y="145737"/>
                  </a:cubicBezTo>
                  <a:cubicBezTo>
                    <a:pt x="63341" y="145749"/>
                    <a:pt x="63353" y="145749"/>
                    <a:pt x="63377" y="145749"/>
                  </a:cubicBezTo>
                  <a:cubicBezTo>
                    <a:pt x="63472" y="145749"/>
                    <a:pt x="63568" y="145678"/>
                    <a:pt x="63580" y="145583"/>
                  </a:cubicBezTo>
                  <a:cubicBezTo>
                    <a:pt x="63615" y="145463"/>
                    <a:pt x="63532" y="145344"/>
                    <a:pt x="63425" y="145321"/>
                  </a:cubicBezTo>
                  <a:cubicBezTo>
                    <a:pt x="62853" y="145190"/>
                    <a:pt x="62294" y="145059"/>
                    <a:pt x="61734" y="144916"/>
                  </a:cubicBezTo>
                  <a:cubicBezTo>
                    <a:pt x="61719" y="144913"/>
                    <a:pt x="61703" y="144911"/>
                    <a:pt x="61688" y="144911"/>
                  </a:cubicBezTo>
                  <a:close/>
                  <a:moveTo>
                    <a:pt x="101328" y="145197"/>
                  </a:moveTo>
                  <a:cubicBezTo>
                    <a:pt x="101314" y="145197"/>
                    <a:pt x="101300" y="145199"/>
                    <a:pt x="101287" y="145202"/>
                  </a:cubicBezTo>
                  <a:cubicBezTo>
                    <a:pt x="100727" y="145321"/>
                    <a:pt x="100156" y="145440"/>
                    <a:pt x="99584" y="145547"/>
                  </a:cubicBezTo>
                  <a:cubicBezTo>
                    <a:pt x="99465" y="145571"/>
                    <a:pt x="99394" y="145678"/>
                    <a:pt x="99405" y="145797"/>
                  </a:cubicBezTo>
                  <a:cubicBezTo>
                    <a:pt x="99429" y="145904"/>
                    <a:pt x="99525" y="145975"/>
                    <a:pt x="99620" y="145975"/>
                  </a:cubicBezTo>
                  <a:lnTo>
                    <a:pt x="99667" y="145975"/>
                  </a:lnTo>
                  <a:cubicBezTo>
                    <a:pt x="100239" y="145856"/>
                    <a:pt x="100810" y="145749"/>
                    <a:pt x="101370" y="145630"/>
                  </a:cubicBezTo>
                  <a:cubicBezTo>
                    <a:pt x="101489" y="145606"/>
                    <a:pt x="101560" y="145487"/>
                    <a:pt x="101537" y="145368"/>
                  </a:cubicBezTo>
                  <a:cubicBezTo>
                    <a:pt x="101516" y="145274"/>
                    <a:pt x="101429" y="145197"/>
                    <a:pt x="101328" y="145197"/>
                  </a:cubicBezTo>
                  <a:close/>
                  <a:moveTo>
                    <a:pt x="65070" y="145673"/>
                  </a:moveTo>
                  <a:cubicBezTo>
                    <a:pt x="64970" y="145673"/>
                    <a:pt x="64886" y="145741"/>
                    <a:pt x="64865" y="145844"/>
                  </a:cubicBezTo>
                  <a:cubicBezTo>
                    <a:pt x="64842" y="145964"/>
                    <a:pt x="64913" y="146083"/>
                    <a:pt x="65032" y="146106"/>
                  </a:cubicBezTo>
                  <a:cubicBezTo>
                    <a:pt x="65604" y="146214"/>
                    <a:pt x="66175" y="146333"/>
                    <a:pt x="66747" y="146428"/>
                  </a:cubicBezTo>
                  <a:lnTo>
                    <a:pt x="66782" y="146428"/>
                  </a:lnTo>
                  <a:cubicBezTo>
                    <a:pt x="66889" y="146428"/>
                    <a:pt x="66973" y="146356"/>
                    <a:pt x="66997" y="146249"/>
                  </a:cubicBezTo>
                  <a:cubicBezTo>
                    <a:pt x="67020" y="146142"/>
                    <a:pt x="66937" y="146023"/>
                    <a:pt x="66818" y="145999"/>
                  </a:cubicBezTo>
                  <a:cubicBezTo>
                    <a:pt x="66258" y="145904"/>
                    <a:pt x="65675" y="145797"/>
                    <a:pt x="65115" y="145678"/>
                  </a:cubicBezTo>
                  <a:cubicBezTo>
                    <a:pt x="65100" y="145675"/>
                    <a:pt x="65085" y="145673"/>
                    <a:pt x="65070" y="145673"/>
                  </a:cubicBezTo>
                  <a:close/>
                  <a:moveTo>
                    <a:pt x="97922" y="145852"/>
                  </a:moveTo>
                  <a:cubicBezTo>
                    <a:pt x="97909" y="145852"/>
                    <a:pt x="97895" y="145854"/>
                    <a:pt x="97881" y="145856"/>
                  </a:cubicBezTo>
                  <a:cubicBezTo>
                    <a:pt x="97310" y="145952"/>
                    <a:pt x="96738" y="146047"/>
                    <a:pt x="96167" y="146130"/>
                  </a:cubicBezTo>
                  <a:cubicBezTo>
                    <a:pt x="96048" y="146142"/>
                    <a:pt x="95965" y="146261"/>
                    <a:pt x="95988" y="146380"/>
                  </a:cubicBezTo>
                  <a:cubicBezTo>
                    <a:pt x="96000" y="146487"/>
                    <a:pt x="96096" y="146559"/>
                    <a:pt x="96203" y="146559"/>
                  </a:cubicBezTo>
                  <a:lnTo>
                    <a:pt x="96238" y="146559"/>
                  </a:lnTo>
                  <a:cubicBezTo>
                    <a:pt x="96810" y="146475"/>
                    <a:pt x="97381" y="146380"/>
                    <a:pt x="97953" y="146273"/>
                  </a:cubicBezTo>
                  <a:cubicBezTo>
                    <a:pt x="98072" y="146261"/>
                    <a:pt x="98155" y="146142"/>
                    <a:pt x="98131" y="146023"/>
                  </a:cubicBezTo>
                  <a:cubicBezTo>
                    <a:pt x="98110" y="145928"/>
                    <a:pt x="98024" y="145852"/>
                    <a:pt x="97922" y="145852"/>
                  </a:cubicBezTo>
                  <a:close/>
                  <a:moveTo>
                    <a:pt x="68510" y="146284"/>
                  </a:moveTo>
                  <a:cubicBezTo>
                    <a:pt x="68400" y="146284"/>
                    <a:pt x="68305" y="146364"/>
                    <a:pt x="68283" y="146475"/>
                  </a:cubicBezTo>
                  <a:cubicBezTo>
                    <a:pt x="68271" y="146595"/>
                    <a:pt x="68342" y="146702"/>
                    <a:pt x="68461" y="146714"/>
                  </a:cubicBezTo>
                  <a:cubicBezTo>
                    <a:pt x="69033" y="146809"/>
                    <a:pt x="69616" y="146892"/>
                    <a:pt x="70188" y="146976"/>
                  </a:cubicBezTo>
                  <a:lnTo>
                    <a:pt x="70223" y="146976"/>
                  </a:lnTo>
                  <a:cubicBezTo>
                    <a:pt x="70330" y="146976"/>
                    <a:pt x="70426" y="146892"/>
                    <a:pt x="70438" y="146785"/>
                  </a:cubicBezTo>
                  <a:cubicBezTo>
                    <a:pt x="70449" y="146666"/>
                    <a:pt x="70366" y="146559"/>
                    <a:pt x="70247" y="146535"/>
                  </a:cubicBezTo>
                  <a:cubicBezTo>
                    <a:pt x="69676" y="146464"/>
                    <a:pt x="69104" y="146380"/>
                    <a:pt x="68533" y="146285"/>
                  </a:cubicBezTo>
                  <a:cubicBezTo>
                    <a:pt x="68525" y="146284"/>
                    <a:pt x="68517" y="146284"/>
                    <a:pt x="68510" y="146284"/>
                  </a:cubicBezTo>
                  <a:close/>
                  <a:moveTo>
                    <a:pt x="94493" y="146376"/>
                  </a:moveTo>
                  <a:cubicBezTo>
                    <a:pt x="94480" y="146376"/>
                    <a:pt x="94466" y="146377"/>
                    <a:pt x="94452" y="146380"/>
                  </a:cubicBezTo>
                  <a:cubicBezTo>
                    <a:pt x="93893" y="146452"/>
                    <a:pt x="93309" y="146523"/>
                    <a:pt x="92738" y="146595"/>
                  </a:cubicBezTo>
                  <a:cubicBezTo>
                    <a:pt x="92619" y="146606"/>
                    <a:pt x="92536" y="146714"/>
                    <a:pt x="92547" y="146833"/>
                  </a:cubicBezTo>
                  <a:cubicBezTo>
                    <a:pt x="92559" y="146940"/>
                    <a:pt x="92655" y="147023"/>
                    <a:pt x="92762" y="147023"/>
                  </a:cubicBezTo>
                  <a:lnTo>
                    <a:pt x="92786" y="147023"/>
                  </a:lnTo>
                  <a:cubicBezTo>
                    <a:pt x="93357" y="146952"/>
                    <a:pt x="93940" y="146880"/>
                    <a:pt x="94512" y="146809"/>
                  </a:cubicBezTo>
                  <a:cubicBezTo>
                    <a:pt x="94631" y="146785"/>
                    <a:pt x="94714" y="146678"/>
                    <a:pt x="94702" y="146559"/>
                  </a:cubicBezTo>
                  <a:cubicBezTo>
                    <a:pt x="94681" y="146454"/>
                    <a:pt x="94595" y="146376"/>
                    <a:pt x="94493" y="146376"/>
                  </a:cubicBezTo>
                  <a:close/>
                  <a:moveTo>
                    <a:pt x="71951" y="146748"/>
                  </a:moveTo>
                  <a:cubicBezTo>
                    <a:pt x="71841" y="146748"/>
                    <a:pt x="71746" y="146828"/>
                    <a:pt x="71735" y="146940"/>
                  </a:cubicBezTo>
                  <a:cubicBezTo>
                    <a:pt x="71723" y="147059"/>
                    <a:pt x="71807" y="147166"/>
                    <a:pt x="71926" y="147190"/>
                  </a:cubicBezTo>
                  <a:cubicBezTo>
                    <a:pt x="72497" y="147249"/>
                    <a:pt x="73081" y="147309"/>
                    <a:pt x="73664" y="147368"/>
                  </a:cubicBezTo>
                  <a:lnTo>
                    <a:pt x="73676" y="147368"/>
                  </a:lnTo>
                  <a:cubicBezTo>
                    <a:pt x="73795" y="147368"/>
                    <a:pt x="73878" y="147273"/>
                    <a:pt x="73890" y="147166"/>
                  </a:cubicBezTo>
                  <a:cubicBezTo>
                    <a:pt x="73902" y="147047"/>
                    <a:pt x="73819" y="146940"/>
                    <a:pt x="73700" y="146928"/>
                  </a:cubicBezTo>
                  <a:cubicBezTo>
                    <a:pt x="73128" y="146880"/>
                    <a:pt x="72545" y="146821"/>
                    <a:pt x="71973" y="146749"/>
                  </a:cubicBezTo>
                  <a:cubicBezTo>
                    <a:pt x="71966" y="146749"/>
                    <a:pt x="71958" y="146748"/>
                    <a:pt x="71951" y="146748"/>
                  </a:cubicBezTo>
                  <a:close/>
                  <a:moveTo>
                    <a:pt x="91012" y="146773"/>
                  </a:moveTo>
                  <a:cubicBezTo>
                    <a:pt x="90440" y="146833"/>
                    <a:pt x="89869" y="146892"/>
                    <a:pt x="89297" y="146940"/>
                  </a:cubicBezTo>
                  <a:cubicBezTo>
                    <a:pt x="89178" y="146940"/>
                    <a:pt x="89083" y="147047"/>
                    <a:pt x="89095" y="147166"/>
                  </a:cubicBezTo>
                  <a:cubicBezTo>
                    <a:pt x="89107" y="147285"/>
                    <a:pt x="89202" y="147368"/>
                    <a:pt x="89309" y="147368"/>
                  </a:cubicBezTo>
                  <a:lnTo>
                    <a:pt x="89333" y="147368"/>
                  </a:lnTo>
                  <a:cubicBezTo>
                    <a:pt x="89904" y="147321"/>
                    <a:pt x="90488" y="147273"/>
                    <a:pt x="91059" y="147214"/>
                  </a:cubicBezTo>
                  <a:cubicBezTo>
                    <a:pt x="91178" y="147202"/>
                    <a:pt x="91262" y="147095"/>
                    <a:pt x="91250" y="146976"/>
                  </a:cubicBezTo>
                  <a:cubicBezTo>
                    <a:pt x="91238" y="146856"/>
                    <a:pt x="91131" y="146773"/>
                    <a:pt x="91012" y="146773"/>
                  </a:cubicBezTo>
                  <a:close/>
                  <a:moveTo>
                    <a:pt x="87571" y="147059"/>
                  </a:moveTo>
                  <a:cubicBezTo>
                    <a:pt x="86987" y="147095"/>
                    <a:pt x="86404" y="147130"/>
                    <a:pt x="85832" y="147154"/>
                  </a:cubicBezTo>
                  <a:cubicBezTo>
                    <a:pt x="85713" y="147166"/>
                    <a:pt x="85618" y="147261"/>
                    <a:pt x="85630" y="147380"/>
                  </a:cubicBezTo>
                  <a:cubicBezTo>
                    <a:pt x="85630" y="147499"/>
                    <a:pt x="85725" y="147595"/>
                    <a:pt x="85844" y="147595"/>
                  </a:cubicBezTo>
                  <a:lnTo>
                    <a:pt x="85856" y="147595"/>
                  </a:lnTo>
                  <a:cubicBezTo>
                    <a:pt x="86428" y="147571"/>
                    <a:pt x="87011" y="147535"/>
                    <a:pt x="87594" y="147499"/>
                  </a:cubicBezTo>
                  <a:cubicBezTo>
                    <a:pt x="87714" y="147488"/>
                    <a:pt x="87809" y="147380"/>
                    <a:pt x="87797" y="147261"/>
                  </a:cubicBezTo>
                  <a:cubicBezTo>
                    <a:pt x="87785" y="147142"/>
                    <a:pt x="87690" y="147059"/>
                    <a:pt x="87571" y="147059"/>
                  </a:cubicBezTo>
                  <a:close/>
                  <a:moveTo>
                    <a:pt x="75406" y="147070"/>
                  </a:moveTo>
                  <a:cubicBezTo>
                    <a:pt x="75295" y="147070"/>
                    <a:pt x="75200" y="147161"/>
                    <a:pt x="75200" y="147273"/>
                  </a:cubicBezTo>
                  <a:cubicBezTo>
                    <a:pt x="75188" y="147392"/>
                    <a:pt x="75283" y="147499"/>
                    <a:pt x="75402" y="147499"/>
                  </a:cubicBezTo>
                  <a:cubicBezTo>
                    <a:pt x="75974" y="147547"/>
                    <a:pt x="76557" y="147583"/>
                    <a:pt x="77141" y="147607"/>
                  </a:cubicBezTo>
                  <a:lnTo>
                    <a:pt x="77153" y="147607"/>
                  </a:lnTo>
                  <a:cubicBezTo>
                    <a:pt x="77260" y="147607"/>
                    <a:pt x="77355" y="147511"/>
                    <a:pt x="77367" y="147404"/>
                  </a:cubicBezTo>
                  <a:cubicBezTo>
                    <a:pt x="77367" y="147285"/>
                    <a:pt x="77284" y="147178"/>
                    <a:pt x="77165" y="147178"/>
                  </a:cubicBezTo>
                  <a:cubicBezTo>
                    <a:pt x="76581" y="147142"/>
                    <a:pt x="75998" y="147107"/>
                    <a:pt x="75426" y="147071"/>
                  </a:cubicBezTo>
                  <a:cubicBezTo>
                    <a:pt x="75419" y="147070"/>
                    <a:pt x="75413" y="147070"/>
                    <a:pt x="75406" y="147070"/>
                  </a:cubicBezTo>
                  <a:close/>
                  <a:moveTo>
                    <a:pt x="84094" y="147226"/>
                  </a:moveTo>
                  <a:cubicBezTo>
                    <a:pt x="83523" y="147237"/>
                    <a:pt x="82939" y="147249"/>
                    <a:pt x="82368" y="147261"/>
                  </a:cubicBezTo>
                  <a:cubicBezTo>
                    <a:pt x="82249" y="147261"/>
                    <a:pt x="82153" y="147357"/>
                    <a:pt x="82153" y="147476"/>
                  </a:cubicBezTo>
                  <a:cubicBezTo>
                    <a:pt x="82153" y="147595"/>
                    <a:pt x="82249" y="147690"/>
                    <a:pt x="82368" y="147690"/>
                  </a:cubicBezTo>
                  <a:cubicBezTo>
                    <a:pt x="82951" y="147690"/>
                    <a:pt x="83534" y="147678"/>
                    <a:pt x="84106" y="147654"/>
                  </a:cubicBezTo>
                  <a:cubicBezTo>
                    <a:pt x="84225" y="147654"/>
                    <a:pt x="84320" y="147559"/>
                    <a:pt x="84320" y="147440"/>
                  </a:cubicBezTo>
                  <a:cubicBezTo>
                    <a:pt x="84320" y="147321"/>
                    <a:pt x="84225" y="147226"/>
                    <a:pt x="84094" y="147226"/>
                  </a:cubicBezTo>
                  <a:close/>
                  <a:moveTo>
                    <a:pt x="78891" y="147237"/>
                  </a:moveTo>
                  <a:cubicBezTo>
                    <a:pt x="78772" y="147237"/>
                    <a:pt x="78677" y="147333"/>
                    <a:pt x="78677" y="147452"/>
                  </a:cubicBezTo>
                  <a:cubicBezTo>
                    <a:pt x="78665" y="147571"/>
                    <a:pt x="78760" y="147666"/>
                    <a:pt x="78879" y="147678"/>
                  </a:cubicBezTo>
                  <a:cubicBezTo>
                    <a:pt x="79462" y="147690"/>
                    <a:pt x="80046" y="147702"/>
                    <a:pt x="80629" y="147702"/>
                  </a:cubicBezTo>
                  <a:cubicBezTo>
                    <a:pt x="80748" y="147702"/>
                    <a:pt x="80844" y="147607"/>
                    <a:pt x="80844" y="147488"/>
                  </a:cubicBezTo>
                  <a:cubicBezTo>
                    <a:pt x="80844" y="147368"/>
                    <a:pt x="80748" y="147273"/>
                    <a:pt x="80629" y="147261"/>
                  </a:cubicBezTo>
                  <a:cubicBezTo>
                    <a:pt x="80058" y="147261"/>
                    <a:pt x="79474" y="147249"/>
                    <a:pt x="78891" y="147237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4614055" y="2940299"/>
              <a:ext cx="21749" cy="7583"/>
            </a:xfrm>
            <a:custGeom>
              <a:avLst/>
              <a:gdLst/>
              <a:ahLst/>
              <a:cxnLst/>
              <a:rect l="l" t="t" r="r" b="b"/>
              <a:pathLst>
                <a:path w="1299" h="453" extrusionOk="0">
                  <a:moveTo>
                    <a:pt x="1072" y="0"/>
                  </a:moveTo>
                  <a:cubicBezTo>
                    <a:pt x="786" y="12"/>
                    <a:pt x="501" y="24"/>
                    <a:pt x="215" y="24"/>
                  </a:cubicBezTo>
                  <a:cubicBezTo>
                    <a:pt x="96" y="24"/>
                    <a:pt x="1" y="119"/>
                    <a:pt x="1" y="238"/>
                  </a:cubicBezTo>
                  <a:cubicBezTo>
                    <a:pt x="1" y="357"/>
                    <a:pt x="96" y="453"/>
                    <a:pt x="215" y="453"/>
                  </a:cubicBezTo>
                  <a:cubicBezTo>
                    <a:pt x="501" y="453"/>
                    <a:pt x="798" y="441"/>
                    <a:pt x="1084" y="429"/>
                  </a:cubicBezTo>
                  <a:cubicBezTo>
                    <a:pt x="1215" y="429"/>
                    <a:pt x="1298" y="334"/>
                    <a:pt x="1298" y="203"/>
                  </a:cubicBezTo>
                  <a:cubicBezTo>
                    <a:pt x="1286" y="83"/>
                    <a:pt x="1191" y="0"/>
                    <a:pt x="10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29"/>
            <p:cNvGrpSpPr/>
            <p:nvPr/>
          </p:nvGrpSpPr>
          <p:grpSpPr>
            <a:xfrm>
              <a:off x="4438243" y="2722011"/>
              <a:ext cx="479016" cy="373720"/>
              <a:chOff x="4438243" y="2722011"/>
              <a:chExt cx="479016" cy="373720"/>
            </a:xfrm>
          </p:grpSpPr>
          <p:sp>
            <p:nvSpPr>
              <p:cNvPr id="862" name="Google Shape;862;p29"/>
              <p:cNvSpPr/>
              <p:nvPr/>
            </p:nvSpPr>
            <p:spPr>
              <a:xfrm>
                <a:off x="4438243" y="2722011"/>
                <a:ext cx="373776" cy="373720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22325" extrusionOk="0">
                    <a:moveTo>
                      <a:pt x="11156" y="1"/>
                    </a:moveTo>
                    <a:cubicBezTo>
                      <a:pt x="5001" y="1"/>
                      <a:pt x="0" y="5001"/>
                      <a:pt x="0" y="11169"/>
                    </a:cubicBezTo>
                    <a:cubicBezTo>
                      <a:pt x="0" y="17324"/>
                      <a:pt x="5001" y="22325"/>
                      <a:pt x="11156" y="22325"/>
                    </a:cubicBezTo>
                    <a:cubicBezTo>
                      <a:pt x="17324" y="22325"/>
                      <a:pt x="22324" y="17324"/>
                      <a:pt x="22324" y="11169"/>
                    </a:cubicBezTo>
                    <a:cubicBezTo>
                      <a:pt x="22324" y="5001"/>
                      <a:pt x="17324" y="1"/>
                      <a:pt x="1115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1500"/>
              </a:p>
            </p:txBody>
          </p:sp>
          <p:sp>
            <p:nvSpPr>
              <p:cNvPr id="863" name="Google Shape;863;p29"/>
              <p:cNvSpPr/>
              <p:nvPr/>
            </p:nvSpPr>
            <p:spPr>
              <a:xfrm>
                <a:off x="4847879" y="2766864"/>
                <a:ext cx="69381" cy="72166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11" extrusionOk="0">
                    <a:moveTo>
                      <a:pt x="4144" y="1"/>
                    </a:moveTo>
                    <a:lnTo>
                      <a:pt x="1" y="1168"/>
                    </a:lnTo>
                    <a:lnTo>
                      <a:pt x="4013" y="4311"/>
                    </a:lnTo>
                    <a:lnTo>
                      <a:pt x="4144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29"/>
            <p:cNvGrpSpPr/>
            <p:nvPr/>
          </p:nvGrpSpPr>
          <p:grpSpPr>
            <a:xfrm>
              <a:off x="5185153" y="2441541"/>
              <a:ext cx="373793" cy="607791"/>
              <a:chOff x="5185153" y="2441541"/>
              <a:chExt cx="373793" cy="607791"/>
            </a:xfrm>
          </p:grpSpPr>
          <p:sp>
            <p:nvSpPr>
              <p:cNvPr id="865" name="Google Shape;865;p29"/>
              <p:cNvSpPr/>
              <p:nvPr/>
            </p:nvSpPr>
            <p:spPr>
              <a:xfrm>
                <a:off x="5185153" y="2569923"/>
                <a:ext cx="373793" cy="373720"/>
              </a:xfrm>
              <a:custGeom>
                <a:avLst/>
                <a:gdLst/>
                <a:ahLst/>
                <a:cxnLst/>
                <a:rect l="l" t="t" r="r" b="b"/>
                <a:pathLst>
                  <a:path w="22326" h="22325" extrusionOk="0">
                    <a:moveTo>
                      <a:pt x="11157" y="0"/>
                    </a:moveTo>
                    <a:cubicBezTo>
                      <a:pt x="4990" y="0"/>
                      <a:pt x="1" y="5001"/>
                      <a:pt x="1" y="11168"/>
                    </a:cubicBezTo>
                    <a:cubicBezTo>
                      <a:pt x="1" y="17324"/>
                      <a:pt x="4990" y="22325"/>
                      <a:pt x="11157" y="22325"/>
                    </a:cubicBezTo>
                    <a:cubicBezTo>
                      <a:pt x="17325" y="22325"/>
                      <a:pt x="22325" y="17324"/>
                      <a:pt x="22325" y="11168"/>
                    </a:cubicBezTo>
                    <a:cubicBezTo>
                      <a:pt x="22325" y="5001"/>
                      <a:pt x="17325" y="0"/>
                      <a:pt x="1115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1500"/>
              </a:p>
            </p:txBody>
          </p:sp>
          <p:sp>
            <p:nvSpPr>
              <p:cNvPr id="866" name="Google Shape;866;p29"/>
              <p:cNvSpPr/>
              <p:nvPr/>
            </p:nvSpPr>
            <p:spPr>
              <a:xfrm>
                <a:off x="5353397" y="2441541"/>
                <a:ext cx="85537" cy="58021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3466" extrusionOk="0">
                    <a:moveTo>
                      <a:pt x="2549" y="1"/>
                    </a:moveTo>
                    <a:lnTo>
                      <a:pt x="1" y="3465"/>
                    </a:lnTo>
                    <a:lnTo>
                      <a:pt x="5109" y="3465"/>
                    </a:lnTo>
                    <a:lnTo>
                      <a:pt x="254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9"/>
              <p:cNvSpPr/>
              <p:nvPr/>
            </p:nvSpPr>
            <p:spPr>
              <a:xfrm>
                <a:off x="5203905" y="2977166"/>
                <a:ext cx="69180" cy="72166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311" extrusionOk="0">
                    <a:moveTo>
                      <a:pt x="4132" y="1"/>
                    </a:moveTo>
                    <a:lnTo>
                      <a:pt x="0" y="1227"/>
                    </a:lnTo>
                    <a:lnTo>
                      <a:pt x="4072" y="4311"/>
                    </a:lnTo>
                    <a:lnTo>
                      <a:pt x="4132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29"/>
            <p:cNvGrpSpPr/>
            <p:nvPr/>
          </p:nvGrpSpPr>
          <p:grpSpPr>
            <a:xfrm>
              <a:off x="4112119" y="1461002"/>
              <a:ext cx="632711" cy="373721"/>
              <a:chOff x="4112119" y="1461002"/>
              <a:chExt cx="632711" cy="373721"/>
            </a:xfrm>
          </p:grpSpPr>
          <p:sp>
            <p:nvSpPr>
              <p:cNvPr id="869" name="Google Shape;869;p29"/>
              <p:cNvSpPr/>
              <p:nvPr/>
            </p:nvSpPr>
            <p:spPr>
              <a:xfrm>
                <a:off x="4256840" y="1461002"/>
                <a:ext cx="373776" cy="373721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22325" extrusionOk="0">
                    <a:moveTo>
                      <a:pt x="11169" y="0"/>
                    </a:moveTo>
                    <a:cubicBezTo>
                      <a:pt x="5001" y="0"/>
                      <a:pt x="1" y="5001"/>
                      <a:pt x="1" y="11168"/>
                    </a:cubicBezTo>
                    <a:cubicBezTo>
                      <a:pt x="1" y="17324"/>
                      <a:pt x="5001" y="22324"/>
                      <a:pt x="11169" y="22324"/>
                    </a:cubicBezTo>
                    <a:cubicBezTo>
                      <a:pt x="17336" y="22324"/>
                      <a:pt x="22325" y="17324"/>
                      <a:pt x="22325" y="11168"/>
                    </a:cubicBezTo>
                    <a:cubicBezTo>
                      <a:pt x="22325" y="5001"/>
                      <a:pt x="17336" y="0"/>
                      <a:pt x="1116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500"/>
              </a:p>
            </p:txBody>
          </p:sp>
          <p:sp>
            <p:nvSpPr>
              <p:cNvPr id="870" name="Google Shape;870;p29"/>
              <p:cNvSpPr/>
              <p:nvPr/>
            </p:nvSpPr>
            <p:spPr>
              <a:xfrm>
                <a:off x="4677441" y="1643595"/>
                <a:ext cx="67389" cy="82528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4930" extrusionOk="0">
                    <a:moveTo>
                      <a:pt x="4025" y="0"/>
                    </a:moveTo>
                    <a:lnTo>
                      <a:pt x="1" y="1560"/>
                    </a:lnTo>
                    <a:lnTo>
                      <a:pt x="2692" y="4929"/>
                    </a:lnTo>
                    <a:lnTo>
                      <a:pt x="402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9"/>
              <p:cNvSpPr/>
              <p:nvPr/>
            </p:nvSpPr>
            <p:spPr>
              <a:xfrm>
                <a:off x="4112119" y="1659936"/>
                <a:ext cx="68795" cy="8113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4847" extrusionOk="0">
                    <a:moveTo>
                      <a:pt x="2489" y="0"/>
                    </a:moveTo>
                    <a:lnTo>
                      <a:pt x="1" y="3525"/>
                    </a:lnTo>
                    <a:lnTo>
                      <a:pt x="4108" y="4846"/>
                    </a:lnTo>
                    <a:lnTo>
                      <a:pt x="2489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29"/>
            <p:cNvGrpSpPr/>
            <p:nvPr/>
          </p:nvGrpSpPr>
          <p:grpSpPr>
            <a:xfrm>
              <a:off x="3191975" y="2481422"/>
              <a:ext cx="373776" cy="633893"/>
              <a:chOff x="3191975" y="2481422"/>
              <a:chExt cx="373776" cy="633893"/>
            </a:xfrm>
          </p:grpSpPr>
          <p:sp>
            <p:nvSpPr>
              <p:cNvPr id="873" name="Google Shape;873;p29"/>
              <p:cNvSpPr/>
              <p:nvPr/>
            </p:nvSpPr>
            <p:spPr>
              <a:xfrm>
                <a:off x="3191975" y="2612582"/>
                <a:ext cx="373776" cy="373720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22325" extrusionOk="0">
                    <a:moveTo>
                      <a:pt x="11168" y="0"/>
                    </a:moveTo>
                    <a:cubicBezTo>
                      <a:pt x="5001" y="0"/>
                      <a:pt x="0" y="4989"/>
                      <a:pt x="0" y="11156"/>
                    </a:cubicBezTo>
                    <a:cubicBezTo>
                      <a:pt x="0" y="17324"/>
                      <a:pt x="5001" y="22324"/>
                      <a:pt x="11168" y="22324"/>
                    </a:cubicBezTo>
                    <a:cubicBezTo>
                      <a:pt x="17324" y="22324"/>
                      <a:pt x="22325" y="17324"/>
                      <a:pt x="22325" y="11156"/>
                    </a:cubicBezTo>
                    <a:cubicBezTo>
                      <a:pt x="22325" y="4989"/>
                      <a:pt x="17324" y="0"/>
                      <a:pt x="1116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500"/>
              </a:p>
            </p:txBody>
          </p:sp>
          <p:sp>
            <p:nvSpPr>
              <p:cNvPr id="874" name="Google Shape;874;p29"/>
              <p:cNvSpPr/>
              <p:nvPr/>
            </p:nvSpPr>
            <p:spPr>
              <a:xfrm>
                <a:off x="3365995" y="2481422"/>
                <a:ext cx="84533" cy="64181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3834" extrusionOk="0">
                    <a:moveTo>
                      <a:pt x="0" y="0"/>
                    </a:moveTo>
                    <a:lnTo>
                      <a:pt x="1989" y="3834"/>
                    </a:lnTo>
                    <a:lnTo>
                      <a:pt x="5049" y="7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3368992" y="3048540"/>
                <a:ext cx="82926" cy="66776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3989" extrusionOk="0">
                    <a:moveTo>
                      <a:pt x="4953" y="0"/>
                    </a:moveTo>
                    <a:lnTo>
                      <a:pt x="0" y="1227"/>
                    </a:lnTo>
                    <a:lnTo>
                      <a:pt x="3310" y="3989"/>
                    </a:lnTo>
                    <a:lnTo>
                      <a:pt x="4953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6" name="Google Shape;876;p29"/>
            <p:cNvGrpSpPr/>
            <p:nvPr/>
          </p:nvGrpSpPr>
          <p:grpSpPr>
            <a:xfrm>
              <a:off x="3866140" y="3791872"/>
              <a:ext cx="631723" cy="378911"/>
              <a:chOff x="3866140" y="3791872"/>
              <a:chExt cx="631723" cy="378911"/>
            </a:xfrm>
          </p:grpSpPr>
          <p:sp>
            <p:nvSpPr>
              <p:cNvPr id="877" name="Google Shape;877;p29"/>
              <p:cNvSpPr/>
              <p:nvPr/>
            </p:nvSpPr>
            <p:spPr>
              <a:xfrm>
                <a:off x="3977359" y="3797062"/>
                <a:ext cx="373793" cy="373721"/>
              </a:xfrm>
              <a:custGeom>
                <a:avLst/>
                <a:gdLst/>
                <a:ahLst/>
                <a:cxnLst/>
                <a:rect l="l" t="t" r="r" b="b"/>
                <a:pathLst>
                  <a:path w="22326" h="22325" extrusionOk="0">
                    <a:moveTo>
                      <a:pt x="11169" y="0"/>
                    </a:moveTo>
                    <a:cubicBezTo>
                      <a:pt x="5002" y="0"/>
                      <a:pt x="1" y="5001"/>
                      <a:pt x="1" y="11156"/>
                    </a:cubicBezTo>
                    <a:cubicBezTo>
                      <a:pt x="1" y="17324"/>
                      <a:pt x="5002" y="22324"/>
                      <a:pt x="11169" y="22324"/>
                    </a:cubicBezTo>
                    <a:cubicBezTo>
                      <a:pt x="17325" y="22324"/>
                      <a:pt x="22325" y="17324"/>
                      <a:pt x="22325" y="11156"/>
                    </a:cubicBezTo>
                    <a:cubicBezTo>
                      <a:pt x="22325" y="5001"/>
                      <a:pt x="17325" y="0"/>
                      <a:pt x="11169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500"/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>
                <a:off x="3866140" y="3791872"/>
                <a:ext cx="71172" cy="71363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263" extrusionOk="0">
                    <a:moveTo>
                      <a:pt x="3655" y="1"/>
                    </a:moveTo>
                    <a:lnTo>
                      <a:pt x="0" y="3561"/>
                    </a:lnTo>
                    <a:lnTo>
                      <a:pt x="4251" y="4263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>
                <a:off x="4428867" y="4036462"/>
                <a:ext cx="68996" cy="80737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823" extrusionOk="0">
                    <a:moveTo>
                      <a:pt x="1679" y="0"/>
                    </a:moveTo>
                    <a:lnTo>
                      <a:pt x="1" y="4823"/>
                    </a:lnTo>
                    <a:lnTo>
                      <a:pt x="1" y="4823"/>
                    </a:lnTo>
                    <a:lnTo>
                      <a:pt x="4120" y="3549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" name="Google Shape;880;p29"/>
            <p:cNvGrpSpPr/>
            <p:nvPr/>
          </p:nvGrpSpPr>
          <p:grpSpPr>
            <a:xfrm>
              <a:off x="5491740" y="3546678"/>
              <a:ext cx="460301" cy="413042"/>
              <a:chOff x="5491740" y="3546678"/>
              <a:chExt cx="460301" cy="413042"/>
            </a:xfrm>
          </p:grpSpPr>
          <p:sp>
            <p:nvSpPr>
              <p:cNvPr id="881" name="Google Shape;881;p29"/>
              <p:cNvSpPr/>
              <p:nvPr/>
            </p:nvSpPr>
            <p:spPr>
              <a:xfrm>
                <a:off x="5578264" y="3546678"/>
                <a:ext cx="373776" cy="373721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22325" extrusionOk="0">
                    <a:moveTo>
                      <a:pt x="11156" y="1"/>
                    </a:moveTo>
                    <a:cubicBezTo>
                      <a:pt x="4989" y="1"/>
                      <a:pt x="0" y="4990"/>
                      <a:pt x="0" y="11157"/>
                    </a:cubicBezTo>
                    <a:cubicBezTo>
                      <a:pt x="0" y="17324"/>
                      <a:pt x="4989" y="22325"/>
                      <a:pt x="11156" y="22325"/>
                    </a:cubicBezTo>
                    <a:cubicBezTo>
                      <a:pt x="17324" y="22325"/>
                      <a:pt x="22324" y="17324"/>
                      <a:pt x="22324" y="11157"/>
                    </a:cubicBezTo>
                    <a:cubicBezTo>
                      <a:pt x="22324" y="4990"/>
                      <a:pt x="17324" y="1"/>
                      <a:pt x="1115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500"/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5491740" y="3885562"/>
                <a:ext cx="71574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4430" extrusionOk="0">
                    <a:moveTo>
                      <a:pt x="1" y="0"/>
                    </a:moveTo>
                    <a:lnTo>
                      <a:pt x="2537" y="4430"/>
                    </a:lnTo>
                    <a:lnTo>
                      <a:pt x="4275" y="4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3" name="Google Shape;883;p29"/>
          <p:cNvGrpSpPr/>
          <p:nvPr/>
        </p:nvGrpSpPr>
        <p:grpSpPr>
          <a:xfrm>
            <a:off x="6533525" y="1357025"/>
            <a:ext cx="1747800" cy="906300"/>
            <a:chOff x="6614025" y="1276875"/>
            <a:chExt cx="1747800" cy="906300"/>
          </a:xfrm>
        </p:grpSpPr>
        <p:sp>
          <p:nvSpPr>
            <p:cNvPr id="884" name="Google Shape;884;p29"/>
            <p:cNvSpPr/>
            <p:nvPr/>
          </p:nvSpPr>
          <p:spPr>
            <a:xfrm>
              <a:off x="6863822" y="1276875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6672225" y="1276875"/>
              <a:ext cx="3132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6714656" y="1319306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 txBox="1"/>
            <p:nvPr/>
          </p:nvSpPr>
          <p:spPr>
            <a:xfrm>
              <a:off x="6614025" y="1648275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8" name="Google Shape;888;p29"/>
          <p:cNvGrpSpPr/>
          <p:nvPr/>
        </p:nvGrpSpPr>
        <p:grpSpPr>
          <a:xfrm>
            <a:off x="6533525" y="2453544"/>
            <a:ext cx="1747800" cy="906300"/>
            <a:chOff x="6614025" y="2373388"/>
            <a:chExt cx="1747800" cy="906300"/>
          </a:xfrm>
        </p:grpSpPr>
        <p:sp>
          <p:nvSpPr>
            <p:cNvPr id="889" name="Google Shape;889;p29"/>
            <p:cNvSpPr/>
            <p:nvPr/>
          </p:nvSpPr>
          <p:spPr>
            <a:xfrm>
              <a:off x="6863822" y="2373388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6672225" y="2373388"/>
              <a:ext cx="313200" cy="31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6714656" y="2415818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 txBox="1"/>
            <p:nvPr/>
          </p:nvSpPr>
          <p:spPr>
            <a:xfrm>
              <a:off x="6614025" y="2744788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3" name="Google Shape;893;p29"/>
          <p:cNvGrpSpPr/>
          <p:nvPr/>
        </p:nvGrpSpPr>
        <p:grpSpPr>
          <a:xfrm>
            <a:off x="6533525" y="3550063"/>
            <a:ext cx="1747800" cy="906300"/>
            <a:chOff x="6614025" y="3469913"/>
            <a:chExt cx="1747800" cy="906300"/>
          </a:xfrm>
        </p:grpSpPr>
        <p:sp>
          <p:nvSpPr>
            <p:cNvPr id="894" name="Google Shape;894;p29"/>
            <p:cNvSpPr/>
            <p:nvPr/>
          </p:nvSpPr>
          <p:spPr>
            <a:xfrm>
              <a:off x="6863822" y="3469913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6672225" y="3469913"/>
              <a:ext cx="313200" cy="31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6714656" y="3512343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 txBox="1"/>
            <p:nvPr/>
          </p:nvSpPr>
          <p:spPr>
            <a:xfrm>
              <a:off x="6614025" y="3841313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8" name="Google Shape;898;p29"/>
          <p:cNvGrpSpPr/>
          <p:nvPr/>
        </p:nvGrpSpPr>
        <p:grpSpPr>
          <a:xfrm>
            <a:off x="861500" y="1357025"/>
            <a:ext cx="1747800" cy="906300"/>
            <a:chOff x="6614025" y="1276875"/>
            <a:chExt cx="1747800" cy="906300"/>
          </a:xfrm>
        </p:grpSpPr>
        <p:sp>
          <p:nvSpPr>
            <p:cNvPr id="899" name="Google Shape;899;p29"/>
            <p:cNvSpPr/>
            <p:nvPr/>
          </p:nvSpPr>
          <p:spPr>
            <a:xfrm>
              <a:off x="6863822" y="1276875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6672225" y="1276875"/>
              <a:ext cx="313200" cy="313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6714656" y="1319306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 txBox="1"/>
            <p:nvPr/>
          </p:nvSpPr>
          <p:spPr>
            <a:xfrm>
              <a:off x="6614025" y="1648275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3" name="Google Shape;903;p29"/>
          <p:cNvGrpSpPr/>
          <p:nvPr/>
        </p:nvGrpSpPr>
        <p:grpSpPr>
          <a:xfrm>
            <a:off x="861500" y="2453544"/>
            <a:ext cx="1747800" cy="906300"/>
            <a:chOff x="6614025" y="2373388"/>
            <a:chExt cx="1747800" cy="906300"/>
          </a:xfrm>
        </p:grpSpPr>
        <p:sp>
          <p:nvSpPr>
            <p:cNvPr id="904" name="Google Shape;904;p29"/>
            <p:cNvSpPr/>
            <p:nvPr/>
          </p:nvSpPr>
          <p:spPr>
            <a:xfrm>
              <a:off x="6863822" y="2373388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6672225" y="2373388"/>
              <a:ext cx="313200" cy="313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6714656" y="2415818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 txBox="1"/>
            <p:nvPr/>
          </p:nvSpPr>
          <p:spPr>
            <a:xfrm>
              <a:off x="6614025" y="2744788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8" name="Google Shape;908;p29"/>
          <p:cNvGrpSpPr/>
          <p:nvPr/>
        </p:nvGrpSpPr>
        <p:grpSpPr>
          <a:xfrm>
            <a:off x="861500" y="3550063"/>
            <a:ext cx="1747800" cy="906300"/>
            <a:chOff x="6614025" y="3469913"/>
            <a:chExt cx="1747800" cy="906300"/>
          </a:xfrm>
        </p:grpSpPr>
        <p:sp>
          <p:nvSpPr>
            <p:cNvPr id="909" name="Google Shape;909;p29"/>
            <p:cNvSpPr/>
            <p:nvPr/>
          </p:nvSpPr>
          <p:spPr>
            <a:xfrm>
              <a:off x="6863822" y="3469913"/>
              <a:ext cx="1497900" cy="313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6672225" y="3469913"/>
              <a:ext cx="313200" cy="313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6714656" y="3512343"/>
              <a:ext cx="228300" cy="22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 txBox="1"/>
            <p:nvPr/>
          </p:nvSpPr>
          <p:spPr>
            <a:xfrm>
              <a:off x="6614025" y="3841313"/>
              <a:ext cx="174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918" name="Google Shape;918;p30"/>
          <p:cNvGrpSpPr/>
          <p:nvPr/>
        </p:nvGrpSpPr>
        <p:grpSpPr>
          <a:xfrm>
            <a:off x="3088775" y="1369900"/>
            <a:ext cx="2966450" cy="2768800"/>
            <a:chOff x="3088775" y="1369900"/>
            <a:chExt cx="2966450" cy="2768800"/>
          </a:xfrm>
        </p:grpSpPr>
        <p:sp>
          <p:nvSpPr>
            <p:cNvPr id="919" name="Google Shape;919;p30"/>
            <p:cNvSpPr/>
            <p:nvPr/>
          </p:nvSpPr>
          <p:spPr>
            <a:xfrm>
              <a:off x="3088775" y="1369900"/>
              <a:ext cx="2966450" cy="2768800"/>
            </a:xfrm>
            <a:custGeom>
              <a:avLst/>
              <a:gdLst/>
              <a:ahLst/>
              <a:cxnLst/>
              <a:rect l="l" t="t" r="r" b="b"/>
              <a:pathLst>
                <a:path w="118658" h="110752" extrusionOk="0">
                  <a:moveTo>
                    <a:pt x="87428" y="0"/>
                  </a:moveTo>
                  <a:cubicBezTo>
                    <a:pt x="86523" y="0"/>
                    <a:pt x="85666" y="381"/>
                    <a:pt x="85058" y="1060"/>
                  </a:cubicBezTo>
                  <a:cubicBezTo>
                    <a:pt x="84499" y="1703"/>
                    <a:pt x="84213" y="2512"/>
                    <a:pt x="84261" y="3358"/>
                  </a:cubicBezTo>
                  <a:cubicBezTo>
                    <a:pt x="84320" y="4203"/>
                    <a:pt x="84689" y="4977"/>
                    <a:pt x="85332" y="5537"/>
                  </a:cubicBezTo>
                  <a:cubicBezTo>
                    <a:pt x="96965" y="15871"/>
                    <a:pt x="103882" y="30135"/>
                    <a:pt x="104811" y="45708"/>
                  </a:cubicBezTo>
                  <a:cubicBezTo>
                    <a:pt x="105740" y="61293"/>
                    <a:pt x="100560" y="76271"/>
                    <a:pt x="90238" y="87916"/>
                  </a:cubicBezTo>
                  <a:cubicBezTo>
                    <a:pt x="80939" y="98393"/>
                    <a:pt x="67532" y="104406"/>
                    <a:pt x="53471" y="104406"/>
                  </a:cubicBezTo>
                  <a:cubicBezTo>
                    <a:pt x="41446" y="104406"/>
                    <a:pt x="29873" y="100012"/>
                    <a:pt x="20896" y="92047"/>
                  </a:cubicBezTo>
                  <a:cubicBezTo>
                    <a:pt x="12645" y="84725"/>
                    <a:pt x="7739" y="74640"/>
                    <a:pt x="7084" y="63627"/>
                  </a:cubicBezTo>
                  <a:cubicBezTo>
                    <a:pt x="6430" y="52626"/>
                    <a:pt x="10097" y="42017"/>
                    <a:pt x="17419" y="33778"/>
                  </a:cubicBezTo>
                  <a:cubicBezTo>
                    <a:pt x="23551" y="26861"/>
                    <a:pt x="32016" y="22753"/>
                    <a:pt x="41243" y="22205"/>
                  </a:cubicBezTo>
                  <a:cubicBezTo>
                    <a:pt x="41946" y="22158"/>
                    <a:pt x="42648" y="22134"/>
                    <a:pt x="43351" y="22134"/>
                  </a:cubicBezTo>
                  <a:cubicBezTo>
                    <a:pt x="51792" y="22134"/>
                    <a:pt x="59936" y="25241"/>
                    <a:pt x="66282" y="30861"/>
                  </a:cubicBezTo>
                  <a:cubicBezTo>
                    <a:pt x="72057" y="35993"/>
                    <a:pt x="75498" y="43065"/>
                    <a:pt x="75962" y="50792"/>
                  </a:cubicBezTo>
                  <a:cubicBezTo>
                    <a:pt x="76415" y="58507"/>
                    <a:pt x="73843" y="65937"/>
                    <a:pt x="68711" y="71723"/>
                  </a:cubicBezTo>
                  <a:cubicBezTo>
                    <a:pt x="64437" y="76545"/>
                    <a:pt x="58543" y="79403"/>
                    <a:pt x="52102" y="79796"/>
                  </a:cubicBezTo>
                  <a:cubicBezTo>
                    <a:pt x="51614" y="79819"/>
                    <a:pt x="51126" y="79831"/>
                    <a:pt x="50637" y="79831"/>
                  </a:cubicBezTo>
                  <a:cubicBezTo>
                    <a:pt x="44756" y="79831"/>
                    <a:pt x="39077" y="77676"/>
                    <a:pt x="34659" y="73747"/>
                  </a:cubicBezTo>
                  <a:cubicBezTo>
                    <a:pt x="30659" y="70199"/>
                    <a:pt x="28278" y="65306"/>
                    <a:pt x="27956" y="59960"/>
                  </a:cubicBezTo>
                  <a:cubicBezTo>
                    <a:pt x="27635" y="54626"/>
                    <a:pt x="29421" y="49471"/>
                    <a:pt x="32969" y="45470"/>
                  </a:cubicBezTo>
                  <a:cubicBezTo>
                    <a:pt x="36100" y="41946"/>
                    <a:pt x="40624" y="39922"/>
                    <a:pt x="45363" y="39922"/>
                  </a:cubicBezTo>
                  <a:cubicBezTo>
                    <a:pt x="49411" y="39922"/>
                    <a:pt x="53304" y="41398"/>
                    <a:pt x="56341" y="44077"/>
                  </a:cubicBezTo>
                  <a:cubicBezTo>
                    <a:pt x="59055" y="46494"/>
                    <a:pt x="60663" y="49816"/>
                    <a:pt x="60877" y="53435"/>
                  </a:cubicBezTo>
                  <a:cubicBezTo>
                    <a:pt x="61103" y="57067"/>
                    <a:pt x="59889" y="60555"/>
                    <a:pt x="57484" y="63270"/>
                  </a:cubicBezTo>
                  <a:cubicBezTo>
                    <a:pt x="55519" y="65484"/>
                    <a:pt x="52804" y="66794"/>
                    <a:pt x="49852" y="66973"/>
                  </a:cubicBezTo>
                  <a:cubicBezTo>
                    <a:pt x="49625" y="66985"/>
                    <a:pt x="49399" y="66996"/>
                    <a:pt x="49173" y="66996"/>
                  </a:cubicBezTo>
                  <a:cubicBezTo>
                    <a:pt x="46435" y="66996"/>
                    <a:pt x="43899" y="66032"/>
                    <a:pt x="41839" y="64199"/>
                  </a:cubicBezTo>
                  <a:cubicBezTo>
                    <a:pt x="41255" y="63687"/>
                    <a:pt x="40517" y="63401"/>
                    <a:pt x="39731" y="63401"/>
                  </a:cubicBezTo>
                  <a:cubicBezTo>
                    <a:pt x="38826" y="63401"/>
                    <a:pt x="37969" y="63794"/>
                    <a:pt x="37362" y="64472"/>
                  </a:cubicBezTo>
                  <a:cubicBezTo>
                    <a:pt x="36207" y="65782"/>
                    <a:pt x="36326" y="67782"/>
                    <a:pt x="37636" y="68949"/>
                  </a:cubicBezTo>
                  <a:cubicBezTo>
                    <a:pt x="40827" y="71783"/>
                    <a:pt x="44922" y="73342"/>
                    <a:pt x="49161" y="73342"/>
                  </a:cubicBezTo>
                  <a:cubicBezTo>
                    <a:pt x="49518" y="73342"/>
                    <a:pt x="49875" y="73331"/>
                    <a:pt x="50233" y="73307"/>
                  </a:cubicBezTo>
                  <a:cubicBezTo>
                    <a:pt x="54876" y="73033"/>
                    <a:pt x="59139" y="70961"/>
                    <a:pt x="62222" y="67485"/>
                  </a:cubicBezTo>
                  <a:cubicBezTo>
                    <a:pt x="65758" y="63496"/>
                    <a:pt x="67532" y="58376"/>
                    <a:pt x="67211" y="53066"/>
                  </a:cubicBezTo>
                  <a:cubicBezTo>
                    <a:pt x="66901" y="47744"/>
                    <a:pt x="64532" y="42874"/>
                    <a:pt x="60544" y="39338"/>
                  </a:cubicBezTo>
                  <a:cubicBezTo>
                    <a:pt x="56364" y="35624"/>
                    <a:pt x="50971" y="33576"/>
                    <a:pt x="45363" y="33576"/>
                  </a:cubicBezTo>
                  <a:cubicBezTo>
                    <a:pt x="38803" y="33576"/>
                    <a:pt x="32564" y="36374"/>
                    <a:pt x="28230" y="41267"/>
                  </a:cubicBezTo>
                  <a:cubicBezTo>
                    <a:pt x="23551" y="46530"/>
                    <a:pt x="21205" y="53304"/>
                    <a:pt x="21622" y="60341"/>
                  </a:cubicBezTo>
                  <a:cubicBezTo>
                    <a:pt x="22051" y="67377"/>
                    <a:pt x="25182" y="73819"/>
                    <a:pt x="30444" y="78498"/>
                  </a:cubicBezTo>
                  <a:cubicBezTo>
                    <a:pt x="36029" y="83451"/>
                    <a:pt x="43196" y="86177"/>
                    <a:pt x="50626" y="86177"/>
                  </a:cubicBezTo>
                  <a:cubicBezTo>
                    <a:pt x="51245" y="86177"/>
                    <a:pt x="51876" y="86154"/>
                    <a:pt x="52483" y="86118"/>
                  </a:cubicBezTo>
                  <a:cubicBezTo>
                    <a:pt x="60603" y="85642"/>
                    <a:pt x="68056" y="82022"/>
                    <a:pt x="73462" y="75938"/>
                  </a:cubicBezTo>
                  <a:cubicBezTo>
                    <a:pt x="79713" y="68878"/>
                    <a:pt x="82856" y="59817"/>
                    <a:pt x="82296" y="50411"/>
                  </a:cubicBezTo>
                  <a:cubicBezTo>
                    <a:pt x="81725" y="41005"/>
                    <a:pt x="77534" y="32373"/>
                    <a:pt x="70485" y="26122"/>
                  </a:cubicBezTo>
                  <a:cubicBezTo>
                    <a:pt x="62984" y="19467"/>
                    <a:pt x="53352" y="15800"/>
                    <a:pt x="43351" y="15800"/>
                  </a:cubicBezTo>
                  <a:cubicBezTo>
                    <a:pt x="42529" y="15800"/>
                    <a:pt x="41696" y="15824"/>
                    <a:pt x="40862" y="15871"/>
                  </a:cubicBezTo>
                  <a:cubicBezTo>
                    <a:pt x="29944" y="16526"/>
                    <a:pt x="19931" y="21384"/>
                    <a:pt x="12680" y="29563"/>
                  </a:cubicBezTo>
                  <a:cubicBezTo>
                    <a:pt x="4239" y="39076"/>
                    <a:pt x="0" y="51316"/>
                    <a:pt x="762" y="64008"/>
                  </a:cubicBezTo>
                  <a:cubicBezTo>
                    <a:pt x="1512" y="76712"/>
                    <a:pt x="7168" y="88344"/>
                    <a:pt x="16681" y="96786"/>
                  </a:cubicBezTo>
                  <a:cubicBezTo>
                    <a:pt x="26825" y="105787"/>
                    <a:pt x="39886" y="110752"/>
                    <a:pt x="53471" y="110752"/>
                  </a:cubicBezTo>
                  <a:cubicBezTo>
                    <a:pt x="69342" y="110752"/>
                    <a:pt x="84475" y="103953"/>
                    <a:pt x="94976" y="92119"/>
                  </a:cubicBezTo>
                  <a:cubicBezTo>
                    <a:pt x="118658" y="65449"/>
                    <a:pt x="116217" y="24479"/>
                    <a:pt x="89535" y="798"/>
                  </a:cubicBezTo>
                  <a:cubicBezTo>
                    <a:pt x="88952" y="286"/>
                    <a:pt x="88214" y="0"/>
                    <a:pt x="87428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3124475" y="1405025"/>
              <a:ext cx="2891475" cy="2698250"/>
            </a:xfrm>
            <a:custGeom>
              <a:avLst/>
              <a:gdLst/>
              <a:ahLst/>
              <a:cxnLst/>
              <a:rect l="l" t="t" r="r" b="b"/>
              <a:pathLst>
                <a:path w="115659" h="107930" extrusionOk="0">
                  <a:moveTo>
                    <a:pt x="86000" y="0"/>
                  </a:moveTo>
                  <a:cubicBezTo>
                    <a:pt x="85500" y="0"/>
                    <a:pt x="85024" y="214"/>
                    <a:pt x="84690" y="595"/>
                  </a:cubicBezTo>
                  <a:cubicBezTo>
                    <a:pt x="84369" y="953"/>
                    <a:pt x="84214" y="1405"/>
                    <a:pt x="84250" y="1869"/>
                  </a:cubicBezTo>
                  <a:cubicBezTo>
                    <a:pt x="84273" y="2346"/>
                    <a:pt x="84488" y="2774"/>
                    <a:pt x="84833" y="3084"/>
                  </a:cubicBezTo>
                  <a:cubicBezTo>
                    <a:pt x="96751" y="13657"/>
                    <a:pt x="103847" y="28277"/>
                    <a:pt x="104788" y="44220"/>
                  </a:cubicBezTo>
                  <a:cubicBezTo>
                    <a:pt x="105740" y="60174"/>
                    <a:pt x="100442" y="75521"/>
                    <a:pt x="89869" y="87439"/>
                  </a:cubicBezTo>
                  <a:cubicBezTo>
                    <a:pt x="80297" y="98226"/>
                    <a:pt x="66509" y="104406"/>
                    <a:pt x="52043" y="104406"/>
                  </a:cubicBezTo>
                  <a:cubicBezTo>
                    <a:pt x="39673" y="104406"/>
                    <a:pt x="27766" y="99893"/>
                    <a:pt x="18527" y="91702"/>
                  </a:cubicBezTo>
                  <a:cubicBezTo>
                    <a:pt x="10002" y="84129"/>
                    <a:pt x="4930" y="73688"/>
                    <a:pt x="4251" y="62305"/>
                  </a:cubicBezTo>
                  <a:cubicBezTo>
                    <a:pt x="3573" y="50935"/>
                    <a:pt x="7371" y="39969"/>
                    <a:pt x="14943" y="31433"/>
                  </a:cubicBezTo>
                  <a:cubicBezTo>
                    <a:pt x="21325" y="24241"/>
                    <a:pt x="30136" y="19967"/>
                    <a:pt x="39732" y="19395"/>
                  </a:cubicBezTo>
                  <a:cubicBezTo>
                    <a:pt x="40458" y="19348"/>
                    <a:pt x="41197" y="19324"/>
                    <a:pt x="41923" y="19324"/>
                  </a:cubicBezTo>
                  <a:cubicBezTo>
                    <a:pt x="50710" y="19324"/>
                    <a:pt x="59187" y="22550"/>
                    <a:pt x="65783" y="28408"/>
                  </a:cubicBezTo>
                  <a:cubicBezTo>
                    <a:pt x="71855" y="33790"/>
                    <a:pt x="75451" y="41208"/>
                    <a:pt x="75939" y="49304"/>
                  </a:cubicBezTo>
                  <a:cubicBezTo>
                    <a:pt x="76415" y="57388"/>
                    <a:pt x="73724" y="65187"/>
                    <a:pt x="68343" y="71247"/>
                  </a:cubicBezTo>
                  <a:cubicBezTo>
                    <a:pt x="63818" y="76355"/>
                    <a:pt x="57568" y="79391"/>
                    <a:pt x="50757" y="79796"/>
                  </a:cubicBezTo>
                  <a:cubicBezTo>
                    <a:pt x="50245" y="79819"/>
                    <a:pt x="49721" y="79843"/>
                    <a:pt x="49209" y="79843"/>
                  </a:cubicBezTo>
                  <a:cubicBezTo>
                    <a:pt x="42983" y="79843"/>
                    <a:pt x="36970" y="77557"/>
                    <a:pt x="32291" y="73402"/>
                  </a:cubicBezTo>
                  <a:cubicBezTo>
                    <a:pt x="28004" y="69604"/>
                    <a:pt x="25468" y="64365"/>
                    <a:pt x="25123" y="58638"/>
                  </a:cubicBezTo>
                  <a:cubicBezTo>
                    <a:pt x="24778" y="52923"/>
                    <a:pt x="26683" y="47423"/>
                    <a:pt x="30493" y="43136"/>
                  </a:cubicBezTo>
                  <a:cubicBezTo>
                    <a:pt x="33886" y="39303"/>
                    <a:pt x="38792" y="37100"/>
                    <a:pt x="43935" y="37100"/>
                  </a:cubicBezTo>
                  <a:cubicBezTo>
                    <a:pt x="48328" y="37100"/>
                    <a:pt x="52555" y="38707"/>
                    <a:pt x="55841" y="41624"/>
                  </a:cubicBezTo>
                  <a:cubicBezTo>
                    <a:pt x="58842" y="44279"/>
                    <a:pt x="60628" y="47946"/>
                    <a:pt x="60866" y="51947"/>
                  </a:cubicBezTo>
                  <a:cubicBezTo>
                    <a:pt x="61104" y="55947"/>
                    <a:pt x="59770" y="59805"/>
                    <a:pt x="57103" y="62805"/>
                  </a:cubicBezTo>
                  <a:cubicBezTo>
                    <a:pt x="54889" y="65294"/>
                    <a:pt x="51841" y="66782"/>
                    <a:pt x="48507" y="66973"/>
                  </a:cubicBezTo>
                  <a:cubicBezTo>
                    <a:pt x="48257" y="66996"/>
                    <a:pt x="47995" y="66996"/>
                    <a:pt x="47745" y="66996"/>
                  </a:cubicBezTo>
                  <a:cubicBezTo>
                    <a:pt x="44661" y="66996"/>
                    <a:pt x="41792" y="65913"/>
                    <a:pt x="39482" y="63853"/>
                  </a:cubicBezTo>
                  <a:cubicBezTo>
                    <a:pt x="39149" y="63567"/>
                    <a:pt x="38744" y="63413"/>
                    <a:pt x="38303" y="63413"/>
                  </a:cubicBezTo>
                  <a:cubicBezTo>
                    <a:pt x="37803" y="63413"/>
                    <a:pt x="37327" y="63627"/>
                    <a:pt x="36994" y="63996"/>
                  </a:cubicBezTo>
                  <a:cubicBezTo>
                    <a:pt x="36351" y="64722"/>
                    <a:pt x="36410" y="65841"/>
                    <a:pt x="37137" y="66484"/>
                  </a:cubicBezTo>
                  <a:cubicBezTo>
                    <a:pt x="40077" y="69092"/>
                    <a:pt x="43840" y="70521"/>
                    <a:pt x="47733" y="70521"/>
                  </a:cubicBezTo>
                  <a:cubicBezTo>
                    <a:pt x="48066" y="70521"/>
                    <a:pt x="48388" y="70521"/>
                    <a:pt x="48721" y="70497"/>
                  </a:cubicBezTo>
                  <a:cubicBezTo>
                    <a:pt x="52984" y="70235"/>
                    <a:pt x="56901" y="68342"/>
                    <a:pt x="59747" y="65139"/>
                  </a:cubicBezTo>
                  <a:cubicBezTo>
                    <a:pt x="63021" y="61436"/>
                    <a:pt x="64676" y="56686"/>
                    <a:pt x="64378" y="51745"/>
                  </a:cubicBezTo>
                  <a:cubicBezTo>
                    <a:pt x="64080" y="46803"/>
                    <a:pt x="61878" y="42267"/>
                    <a:pt x="58187" y="38993"/>
                  </a:cubicBezTo>
                  <a:cubicBezTo>
                    <a:pt x="54258" y="35504"/>
                    <a:pt x="49198" y="33576"/>
                    <a:pt x="43935" y="33576"/>
                  </a:cubicBezTo>
                  <a:cubicBezTo>
                    <a:pt x="37779" y="33576"/>
                    <a:pt x="31922" y="36207"/>
                    <a:pt x="27850" y="40791"/>
                  </a:cubicBezTo>
                  <a:cubicBezTo>
                    <a:pt x="23432" y="45780"/>
                    <a:pt x="21206" y="52197"/>
                    <a:pt x="21599" y="58853"/>
                  </a:cubicBezTo>
                  <a:cubicBezTo>
                    <a:pt x="22004" y="65508"/>
                    <a:pt x="24968" y="71616"/>
                    <a:pt x="29957" y="76033"/>
                  </a:cubicBezTo>
                  <a:cubicBezTo>
                    <a:pt x="35279" y="80760"/>
                    <a:pt x="42113" y="83367"/>
                    <a:pt x="49198" y="83367"/>
                  </a:cubicBezTo>
                  <a:cubicBezTo>
                    <a:pt x="49793" y="83367"/>
                    <a:pt x="50388" y="83344"/>
                    <a:pt x="50972" y="83308"/>
                  </a:cubicBezTo>
                  <a:cubicBezTo>
                    <a:pt x="58723" y="82844"/>
                    <a:pt x="65819" y="79403"/>
                    <a:pt x="70974" y="73592"/>
                  </a:cubicBezTo>
                  <a:cubicBezTo>
                    <a:pt x="76987" y="66830"/>
                    <a:pt x="79999" y="58126"/>
                    <a:pt x="79451" y="49089"/>
                  </a:cubicBezTo>
                  <a:cubicBezTo>
                    <a:pt x="78916" y="40053"/>
                    <a:pt x="74891" y="31778"/>
                    <a:pt x="68129" y="25765"/>
                  </a:cubicBezTo>
                  <a:cubicBezTo>
                    <a:pt x="60878" y="19336"/>
                    <a:pt x="51579" y="15800"/>
                    <a:pt x="41923" y="15800"/>
                  </a:cubicBezTo>
                  <a:cubicBezTo>
                    <a:pt x="41137" y="15800"/>
                    <a:pt x="40327" y="15823"/>
                    <a:pt x="39530" y="15871"/>
                  </a:cubicBezTo>
                  <a:cubicBezTo>
                    <a:pt x="28981" y="16502"/>
                    <a:pt x="19313" y="21193"/>
                    <a:pt x="12300" y="29099"/>
                  </a:cubicBezTo>
                  <a:cubicBezTo>
                    <a:pt x="4109" y="38326"/>
                    <a:pt x="1" y="50197"/>
                    <a:pt x="739" y="62520"/>
                  </a:cubicBezTo>
                  <a:cubicBezTo>
                    <a:pt x="1465" y="74843"/>
                    <a:pt x="6954" y="86142"/>
                    <a:pt x="16193" y="94333"/>
                  </a:cubicBezTo>
                  <a:cubicBezTo>
                    <a:pt x="26076" y="103108"/>
                    <a:pt x="38803" y="107930"/>
                    <a:pt x="52043" y="107930"/>
                  </a:cubicBezTo>
                  <a:cubicBezTo>
                    <a:pt x="67521" y="107930"/>
                    <a:pt x="82261" y="101322"/>
                    <a:pt x="92501" y="89785"/>
                  </a:cubicBezTo>
                  <a:cubicBezTo>
                    <a:pt x="115658" y="63686"/>
                    <a:pt x="113277" y="23610"/>
                    <a:pt x="87179" y="453"/>
                  </a:cubicBezTo>
                  <a:cubicBezTo>
                    <a:pt x="86857" y="167"/>
                    <a:pt x="86440" y="0"/>
                    <a:pt x="8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0"/>
          <p:cNvGrpSpPr/>
          <p:nvPr/>
        </p:nvGrpSpPr>
        <p:grpSpPr>
          <a:xfrm>
            <a:off x="710275" y="1477325"/>
            <a:ext cx="3274738" cy="1111849"/>
            <a:chOff x="710275" y="1477325"/>
            <a:chExt cx="3274738" cy="1111849"/>
          </a:xfrm>
        </p:grpSpPr>
        <p:sp>
          <p:nvSpPr>
            <p:cNvPr id="922" name="Google Shape;922;p30"/>
            <p:cNvSpPr txBox="1"/>
            <p:nvPr/>
          </p:nvSpPr>
          <p:spPr>
            <a:xfrm>
              <a:off x="710275" y="1824174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3" name="Google Shape;923;p30"/>
            <p:cNvSpPr txBox="1"/>
            <p:nvPr/>
          </p:nvSpPr>
          <p:spPr>
            <a:xfrm>
              <a:off x="710275" y="1477325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 rot="8100000">
              <a:off x="3473532" y="1729956"/>
              <a:ext cx="252861" cy="252861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3214913" y="2111375"/>
              <a:ext cx="770100" cy="2415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300">
                <a:solidFill>
                  <a:srgbClr val="FFFFFF"/>
                </a:solidFill>
              </a:endParaRPr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2512975" y="1693975"/>
              <a:ext cx="1111143" cy="195050"/>
            </a:xfrm>
            <a:custGeom>
              <a:avLst/>
              <a:gdLst/>
              <a:ahLst/>
              <a:cxnLst/>
              <a:rect l="l" t="t" r="r" b="b"/>
              <a:pathLst>
                <a:path w="41066" h="7802" extrusionOk="0">
                  <a:moveTo>
                    <a:pt x="0" y="0"/>
                  </a:moveTo>
                  <a:lnTo>
                    <a:pt x="15811" y="0"/>
                  </a:lnTo>
                  <a:lnTo>
                    <a:pt x="15811" y="7802"/>
                  </a:lnTo>
                  <a:lnTo>
                    <a:pt x="41066" y="780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27" name="Google Shape;927;p30"/>
          <p:cNvGrpSpPr/>
          <p:nvPr/>
        </p:nvGrpSpPr>
        <p:grpSpPr>
          <a:xfrm>
            <a:off x="5398600" y="1477325"/>
            <a:ext cx="3035175" cy="1291375"/>
            <a:chOff x="5398600" y="1477325"/>
            <a:chExt cx="3035175" cy="1291375"/>
          </a:xfrm>
        </p:grpSpPr>
        <p:sp>
          <p:nvSpPr>
            <p:cNvPr id="928" name="Google Shape;928;p30"/>
            <p:cNvSpPr txBox="1"/>
            <p:nvPr/>
          </p:nvSpPr>
          <p:spPr>
            <a:xfrm>
              <a:off x="6631075" y="1824174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9" name="Google Shape;929;p30"/>
            <p:cNvSpPr txBox="1"/>
            <p:nvPr/>
          </p:nvSpPr>
          <p:spPr>
            <a:xfrm>
              <a:off x="6631075" y="1477325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 rot="8100000">
              <a:off x="5657219" y="2143506"/>
              <a:ext cx="252861" cy="252861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5398600" y="2527200"/>
              <a:ext cx="770100" cy="241500"/>
            </a:xfrm>
            <a:prstGeom prst="roundRect">
              <a:avLst>
                <a:gd name="adj" fmla="val 50000"/>
              </a:avLst>
            </a:prstGeom>
            <a:solidFill>
              <a:srgbClr val="FB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300">
                <a:solidFill>
                  <a:srgbClr val="FFFFFF"/>
                </a:solidFill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5831350" y="1688825"/>
              <a:ext cx="799738" cy="605721"/>
            </a:xfrm>
            <a:custGeom>
              <a:avLst/>
              <a:gdLst/>
              <a:ahLst/>
              <a:cxnLst/>
              <a:rect l="l" t="t" r="r" b="b"/>
              <a:pathLst>
                <a:path w="29978" h="24845" extrusionOk="0">
                  <a:moveTo>
                    <a:pt x="29978" y="0"/>
                  </a:moveTo>
                  <a:lnTo>
                    <a:pt x="13963" y="0"/>
                  </a:lnTo>
                  <a:lnTo>
                    <a:pt x="13963" y="24845"/>
                  </a:lnTo>
                  <a:lnTo>
                    <a:pt x="0" y="24845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33" name="Google Shape;933;p30"/>
          <p:cNvGrpSpPr/>
          <p:nvPr/>
        </p:nvGrpSpPr>
        <p:grpSpPr>
          <a:xfrm>
            <a:off x="4432750" y="2919413"/>
            <a:ext cx="4001025" cy="1396838"/>
            <a:chOff x="4432750" y="2919413"/>
            <a:chExt cx="4001025" cy="1396838"/>
          </a:xfrm>
        </p:grpSpPr>
        <p:sp>
          <p:nvSpPr>
            <p:cNvPr id="934" name="Google Shape;934;p30"/>
            <p:cNvSpPr txBox="1"/>
            <p:nvPr/>
          </p:nvSpPr>
          <p:spPr>
            <a:xfrm>
              <a:off x="6631075" y="3266262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30"/>
            <p:cNvSpPr txBox="1"/>
            <p:nvPr/>
          </p:nvSpPr>
          <p:spPr>
            <a:xfrm>
              <a:off x="6631075" y="2919413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 rot="8100000">
              <a:off x="4691369" y="3693331"/>
              <a:ext cx="252861" cy="252861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4432750" y="4074750"/>
              <a:ext cx="770100" cy="24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300">
                <a:solidFill>
                  <a:srgbClr val="FFFFFF"/>
                </a:solidFill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4840650" y="3162075"/>
              <a:ext cx="1796625" cy="641650"/>
            </a:xfrm>
            <a:custGeom>
              <a:avLst/>
              <a:gdLst/>
              <a:ahLst/>
              <a:cxnLst/>
              <a:rect l="l" t="t" r="r" b="b"/>
              <a:pathLst>
                <a:path w="71865" h="25666" extrusionOk="0">
                  <a:moveTo>
                    <a:pt x="71865" y="0"/>
                  </a:moveTo>
                  <a:lnTo>
                    <a:pt x="47431" y="0"/>
                  </a:lnTo>
                  <a:lnTo>
                    <a:pt x="47431" y="25666"/>
                  </a:lnTo>
                  <a:lnTo>
                    <a:pt x="0" y="25666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39" name="Google Shape;939;p30"/>
          <p:cNvGrpSpPr/>
          <p:nvPr/>
        </p:nvGrpSpPr>
        <p:grpSpPr>
          <a:xfrm>
            <a:off x="710275" y="2703887"/>
            <a:ext cx="3820138" cy="1327375"/>
            <a:chOff x="710275" y="2703887"/>
            <a:chExt cx="3820138" cy="1327375"/>
          </a:xfrm>
        </p:grpSpPr>
        <p:sp>
          <p:nvSpPr>
            <p:cNvPr id="940" name="Google Shape;940;p30"/>
            <p:cNvSpPr txBox="1"/>
            <p:nvPr/>
          </p:nvSpPr>
          <p:spPr>
            <a:xfrm>
              <a:off x="710275" y="3266262"/>
              <a:ext cx="18027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1" name="Google Shape;941;p30"/>
            <p:cNvSpPr txBox="1"/>
            <p:nvPr/>
          </p:nvSpPr>
          <p:spPr>
            <a:xfrm>
              <a:off x="710275" y="2919413"/>
              <a:ext cx="1802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 rot="8100000">
              <a:off x="4018944" y="2756256"/>
              <a:ext cx="252861" cy="252861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3760313" y="3137675"/>
              <a:ext cx="770100" cy="241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300">
                <a:solidFill>
                  <a:srgbClr val="FFFFFF"/>
                </a:solidFill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2505025" y="2890000"/>
              <a:ext cx="1570750" cy="261800"/>
            </a:xfrm>
            <a:custGeom>
              <a:avLst/>
              <a:gdLst/>
              <a:ahLst/>
              <a:cxnLst/>
              <a:rect l="l" t="t" r="r" b="b"/>
              <a:pathLst>
                <a:path w="62830" h="10472" extrusionOk="0">
                  <a:moveTo>
                    <a:pt x="0" y="10472"/>
                  </a:moveTo>
                  <a:lnTo>
                    <a:pt x="17247" y="10472"/>
                  </a:lnTo>
                  <a:lnTo>
                    <a:pt x="17247" y="0"/>
                  </a:lnTo>
                  <a:lnTo>
                    <a:pt x="6283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9" name="Google Shape;949;p31"/>
          <p:cNvCxnSpPr/>
          <p:nvPr/>
        </p:nvCxnSpPr>
        <p:spPr>
          <a:xfrm>
            <a:off x="5124713" y="2110906"/>
            <a:ext cx="21201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0" name="Google Shape;950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951" name="Google Shape;951;p31"/>
          <p:cNvGrpSpPr/>
          <p:nvPr/>
        </p:nvGrpSpPr>
        <p:grpSpPr>
          <a:xfrm>
            <a:off x="1060525" y="2384012"/>
            <a:ext cx="3475090" cy="928315"/>
            <a:chOff x="1060525" y="2460212"/>
            <a:chExt cx="3475090" cy="928315"/>
          </a:xfrm>
        </p:grpSpPr>
        <p:cxnSp>
          <p:nvCxnSpPr>
            <p:cNvPr id="952" name="Google Shape;952;p31"/>
            <p:cNvCxnSpPr/>
            <p:nvPr/>
          </p:nvCxnSpPr>
          <p:spPr>
            <a:xfrm>
              <a:off x="1060538" y="3038813"/>
              <a:ext cx="262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53" name="Google Shape;953;p31"/>
            <p:cNvSpPr/>
            <p:nvPr/>
          </p:nvSpPr>
          <p:spPr>
            <a:xfrm>
              <a:off x="3741389" y="2689878"/>
              <a:ext cx="794226" cy="698650"/>
            </a:xfrm>
            <a:custGeom>
              <a:avLst/>
              <a:gdLst/>
              <a:ahLst/>
              <a:cxnLst/>
              <a:rect l="l" t="t" r="r" b="b"/>
              <a:pathLst>
                <a:path w="33148" h="29159" extrusionOk="0">
                  <a:moveTo>
                    <a:pt x="4478" y="0"/>
                  </a:moveTo>
                  <a:cubicBezTo>
                    <a:pt x="2001" y="0"/>
                    <a:pt x="1" y="2012"/>
                    <a:pt x="1" y="4489"/>
                  </a:cubicBezTo>
                  <a:cubicBezTo>
                    <a:pt x="1" y="18098"/>
                    <a:pt x="11062" y="29159"/>
                    <a:pt x="24671" y="29159"/>
                  </a:cubicBezTo>
                  <a:cubicBezTo>
                    <a:pt x="27611" y="29159"/>
                    <a:pt x="30457" y="28730"/>
                    <a:pt x="33148" y="27920"/>
                  </a:cubicBezTo>
                  <a:lnTo>
                    <a:pt x="33148" y="18372"/>
                  </a:lnTo>
                  <a:cubicBezTo>
                    <a:pt x="30552" y="19538"/>
                    <a:pt x="27683" y="20193"/>
                    <a:pt x="24671" y="20193"/>
                  </a:cubicBezTo>
                  <a:cubicBezTo>
                    <a:pt x="16015" y="20193"/>
                    <a:pt x="8966" y="13145"/>
                    <a:pt x="8966" y="4489"/>
                  </a:cubicBezTo>
                  <a:cubicBezTo>
                    <a:pt x="8966" y="2012"/>
                    <a:pt x="6954" y="0"/>
                    <a:pt x="447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3625457" y="2881928"/>
              <a:ext cx="313828" cy="313756"/>
            </a:xfrm>
            <a:custGeom>
              <a:avLst/>
              <a:gdLst/>
              <a:ahLst/>
              <a:cxnLst/>
              <a:rect l="l" t="t" r="r" b="b"/>
              <a:pathLst>
                <a:path w="13098" h="13095" extrusionOk="0">
                  <a:moveTo>
                    <a:pt x="6549" y="1"/>
                  </a:moveTo>
                  <a:cubicBezTo>
                    <a:pt x="5418" y="1"/>
                    <a:pt x="4286" y="296"/>
                    <a:pt x="3274" y="885"/>
                  </a:cubicBezTo>
                  <a:cubicBezTo>
                    <a:pt x="1250" y="2052"/>
                    <a:pt x="0" y="4207"/>
                    <a:pt x="0" y="6552"/>
                  </a:cubicBezTo>
                  <a:cubicBezTo>
                    <a:pt x="0" y="8886"/>
                    <a:pt x="1250" y="11053"/>
                    <a:pt x="3274" y="12220"/>
                  </a:cubicBezTo>
                  <a:cubicBezTo>
                    <a:pt x="4286" y="12803"/>
                    <a:pt x="5418" y="13095"/>
                    <a:pt x="6549" y="13095"/>
                  </a:cubicBezTo>
                  <a:cubicBezTo>
                    <a:pt x="7680" y="13095"/>
                    <a:pt x="8811" y="12803"/>
                    <a:pt x="9823" y="12220"/>
                  </a:cubicBezTo>
                  <a:cubicBezTo>
                    <a:pt x="11847" y="11053"/>
                    <a:pt x="13097" y="8886"/>
                    <a:pt x="13097" y="6552"/>
                  </a:cubicBezTo>
                  <a:cubicBezTo>
                    <a:pt x="13097" y="4207"/>
                    <a:pt x="11847" y="2052"/>
                    <a:pt x="9823" y="885"/>
                  </a:cubicBezTo>
                  <a:cubicBezTo>
                    <a:pt x="8811" y="296"/>
                    <a:pt x="7680" y="1"/>
                    <a:pt x="6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3625457" y="2874908"/>
              <a:ext cx="313828" cy="327797"/>
            </a:xfrm>
            <a:custGeom>
              <a:avLst/>
              <a:gdLst/>
              <a:ahLst/>
              <a:cxnLst/>
              <a:rect l="l" t="t" r="r" b="b"/>
              <a:pathLst>
                <a:path w="13098" h="13681" fill="none" extrusionOk="0">
                  <a:moveTo>
                    <a:pt x="0" y="6846"/>
                  </a:moveTo>
                  <a:lnTo>
                    <a:pt x="0" y="6846"/>
                  </a:lnTo>
                  <a:cubicBezTo>
                    <a:pt x="0" y="9180"/>
                    <a:pt x="1250" y="11347"/>
                    <a:pt x="3274" y="12514"/>
                  </a:cubicBezTo>
                  <a:lnTo>
                    <a:pt x="3274" y="12514"/>
                  </a:lnTo>
                  <a:cubicBezTo>
                    <a:pt x="5299" y="13680"/>
                    <a:pt x="7799" y="13680"/>
                    <a:pt x="9823" y="12514"/>
                  </a:cubicBezTo>
                  <a:lnTo>
                    <a:pt x="9823" y="12514"/>
                  </a:lnTo>
                  <a:cubicBezTo>
                    <a:pt x="11847" y="11347"/>
                    <a:pt x="13097" y="9180"/>
                    <a:pt x="13097" y="6846"/>
                  </a:cubicBezTo>
                  <a:lnTo>
                    <a:pt x="13097" y="6846"/>
                  </a:lnTo>
                  <a:cubicBezTo>
                    <a:pt x="13097" y="4501"/>
                    <a:pt x="11847" y="2346"/>
                    <a:pt x="9823" y="1179"/>
                  </a:cubicBezTo>
                  <a:lnTo>
                    <a:pt x="9823" y="1179"/>
                  </a:lnTo>
                  <a:cubicBezTo>
                    <a:pt x="7799" y="0"/>
                    <a:pt x="5299" y="0"/>
                    <a:pt x="3274" y="1179"/>
                  </a:cubicBezTo>
                  <a:lnTo>
                    <a:pt x="3274" y="1179"/>
                  </a:lnTo>
                  <a:cubicBezTo>
                    <a:pt x="1250" y="2346"/>
                    <a:pt x="0" y="4501"/>
                    <a:pt x="0" y="6846"/>
                  </a:cubicBezTo>
                  <a:close/>
                </a:path>
              </a:pathLst>
            </a:custGeom>
            <a:noFill/>
            <a:ln w="23225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 txBox="1"/>
            <p:nvPr/>
          </p:nvSpPr>
          <p:spPr>
            <a:xfrm>
              <a:off x="1060525" y="246021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7" name="Google Shape;957;p31"/>
          <p:cNvGrpSpPr/>
          <p:nvPr/>
        </p:nvGrpSpPr>
        <p:grpSpPr>
          <a:xfrm>
            <a:off x="1277400" y="1335037"/>
            <a:ext cx="2895901" cy="2065422"/>
            <a:chOff x="1277400" y="1411237"/>
            <a:chExt cx="2895901" cy="2065422"/>
          </a:xfrm>
        </p:grpSpPr>
        <p:cxnSp>
          <p:nvCxnSpPr>
            <p:cNvPr id="958" name="Google Shape;958;p31"/>
            <p:cNvCxnSpPr/>
            <p:nvPr/>
          </p:nvCxnSpPr>
          <p:spPr>
            <a:xfrm>
              <a:off x="1277400" y="1991367"/>
              <a:ext cx="2314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59" name="Google Shape;959;p31"/>
            <p:cNvSpPr/>
            <p:nvPr/>
          </p:nvSpPr>
          <p:spPr>
            <a:xfrm>
              <a:off x="3129196" y="1813500"/>
              <a:ext cx="1044105" cy="1663159"/>
            </a:xfrm>
            <a:custGeom>
              <a:avLst/>
              <a:gdLst/>
              <a:ahLst/>
              <a:cxnLst/>
              <a:rect l="l" t="t" r="r" b="b"/>
              <a:pathLst>
                <a:path w="43577" h="69414" extrusionOk="0">
                  <a:moveTo>
                    <a:pt x="43577" y="0"/>
                  </a:moveTo>
                  <a:cubicBezTo>
                    <a:pt x="19514" y="179"/>
                    <a:pt x="0" y="19800"/>
                    <a:pt x="0" y="43899"/>
                  </a:cubicBezTo>
                  <a:cubicBezTo>
                    <a:pt x="0" y="53126"/>
                    <a:pt x="2334" y="61817"/>
                    <a:pt x="6441" y="69414"/>
                  </a:cubicBezTo>
                  <a:lnTo>
                    <a:pt x="16966" y="69414"/>
                  </a:lnTo>
                  <a:cubicBezTo>
                    <a:pt x="11930" y="62163"/>
                    <a:pt x="8965" y="53376"/>
                    <a:pt x="8965" y="43899"/>
                  </a:cubicBezTo>
                  <a:cubicBezTo>
                    <a:pt x="8965" y="24753"/>
                    <a:pt x="24456" y="9156"/>
                    <a:pt x="43577" y="8966"/>
                  </a:cubicBezTo>
                  <a:lnTo>
                    <a:pt x="435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3494355" y="1834453"/>
              <a:ext cx="313804" cy="313828"/>
            </a:xfrm>
            <a:custGeom>
              <a:avLst/>
              <a:gdLst/>
              <a:ahLst/>
              <a:cxnLst/>
              <a:rect l="l" t="t" r="r" b="b"/>
              <a:pathLst>
                <a:path w="13097" h="13098" extrusionOk="0">
                  <a:moveTo>
                    <a:pt x="6549" y="0"/>
                  </a:moveTo>
                  <a:cubicBezTo>
                    <a:pt x="5417" y="0"/>
                    <a:pt x="4286" y="292"/>
                    <a:pt x="3274" y="876"/>
                  </a:cubicBezTo>
                  <a:cubicBezTo>
                    <a:pt x="1250" y="2054"/>
                    <a:pt x="0" y="4209"/>
                    <a:pt x="0" y="6555"/>
                  </a:cubicBezTo>
                  <a:cubicBezTo>
                    <a:pt x="0" y="8888"/>
                    <a:pt x="1250" y="11055"/>
                    <a:pt x="3274" y="12222"/>
                  </a:cubicBezTo>
                  <a:cubicBezTo>
                    <a:pt x="4286" y="12806"/>
                    <a:pt x="5417" y="13097"/>
                    <a:pt x="6549" y="13097"/>
                  </a:cubicBezTo>
                  <a:cubicBezTo>
                    <a:pt x="7680" y="13097"/>
                    <a:pt x="8811" y="12806"/>
                    <a:pt x="9823" y="12222"/>
                  </a:cubicBezTo>
                  <a:cubicBezTo>
                    <a:pt x="11847" y="11055"/>
                    <a:pt x="13097" y="8888"/>
                    <a:pt x="13097" y="6555"/>
                  </a:cubicBezTo>
                  <a:cubicBezTo>
                    <a:pt x="13097" y="4209"/>
                    <a:pt x="11847" y="2054"/>
                    <a:pt x="9823" y="876"/>
                  </a:cubicBezTo>
                  <a:cubicBezTo>
                    <a:pt x="8811" y="292"/>
                    <a:pt x="7680" y="0"/>
                    <a:pt x="6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3494355" y="1827469"/>
              <a:ext cx="313804" cy="327797"/>
            </a:xfrm>
            <a:custGeom>
              <a:avLst/>
              <a:gdLst/>
              <a:ahLst/>
              <a:cxnLst/>
              <a:rect l="l" t="t" r="r" b="b"/>
              <a:pathLst>
                <a:path w="13097" h="13681" fill="none" extrusionOk="0">
                  <a:moveTo>
                    <a:pt x="0" y="6847"/>
                  </a:moveTo>
                  <a:lnTo>
                    <a:pt x="0" y="6847"/>
                  </a:lnTo>
                  <a:cubicBezTo>
                    <a:pt x="0" y="9180"/>
                    <a:pt x="1250" y="11347"/>
                    <a:pt x="3274" y="12514"/>
                  </a:cubicBezTo>
                  <a:lnTo>
                    <a:pt x="3274" y="12514"/>
                  </a:lnTo>
                  <a:cubicBezTo>
                    <a:pt x="5298" y="13681"/>
                    <a:pt x="7799" y="13681"/>
                    <a:pt x="9823" y="12514"/>
                  </a:cubicBezTo>
                  <a:lnTo>
                    <a:pt x="9823" y="12514"/>
                  </a:lnTo>
                  <a:cubicBezTo>
                    <a:pt x="11847" y="11347"/>
                    <a:pt x="13097" y="9180"/>
                    <a:pt x="13097" y="6847"/>
                  </a:cubicBezTo>
                  <a:lnTo>
                    <a:pt x="13097" y="6847"/>
                  </a:lnTo>
                  <a:cubicBezTo>
                    <a:pt x="13097" y="4501"/>
                    <a:pt x="11847" y="2346"/>
                    <a:pt x="9823" y="1168"/>
                  </a:cubicBezTo>
                  <a:lnTo>
                    <a:pt x="9823" y="1168"/>
                  </a:lnTo>
                  <a:cubicBezTo>
                    <a:pt x="7799" y="1"/>
                    <a:pt x="5298" y="1"/>
                    <a:pt x="3274" y="1168"/>
                  </a:cubicBezTo>
                  <a:lnTo>
                    <a:pt x="3274" y="1168"/>
                  </a:lnTo>
                  <a:cubicBezTo>
                    <a:pt x="1250" y="2346"/>
                    <a:pt x="0" y="4501"/>
                    <a:pt x="0" y="6847"/>
                  </a:cubicBezTo>
                  <a:close/>
                </a:path>
              </a:pathLst>
            </a:custGeom>
            <a:noFill/>
            <a:ln w="23225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 txBox="1"/>
            <p:nvPr/>
          </p:nvSpPr>
          <p:spPr>
            <a:xfrm>
              <a:off x="1277400" y="14112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3" name="Google Shape;963;p31"/>
          <p:cNvGrpSpPr/>
          <p:nvPr/>
        </p:nvGrpSpPr>
        <p:grpSpPr>
          <a:xfrm>
            <a:off x="4173302" y="1530787"/>
            <a:ext cx="3071498" cy="1751861"/>
            <a:chOff x="4173302" y="1606987"/>
            <a:chExt cx="3071498" cy="1751861"/>
          </a:xfrm>
        </p:grpSpPr>
        <p:sp>
          <p:nvSpPr>
            <p:cNvPr id="964" name="Google Shape;964;p31"/>
            <p:cNvSpPr/>
            <p:nvPr/>
          </p:nvSpPr>
          <p:spPr>
            <a:xfrm>
              <a:off x="4173302" y="1813213"/>
              <a:ext cx="871257" cy="1545636"/>
            </a:xfrm>
            <a:custGeom>
              <a:avLst/>
              <a:gdLst/>
              <a:ahLst/>
              <a:cxnLst/>
              <a:rect l="l" t="t" r="r" b="b"/>
              <a:pathLst>
                <a:path w="36363" h="64509" extrusionOk="0">
                  <a:moveTo>
                    <a:pt x="334" y="0"/>
                  </a:moveTo>
                  <a:cubicBezTo>
                    <a:pt x="215" y="0"/>
                    <a:pt x="108" y="12"/>
                    <a:pt x="1" y="12"/>
                  </a:cubicBezTo>
                  <a:lnTo>
                    <a:pt x="1" y="8978"/>
                  </a:lnTo>
                  <a:lnTo>
                    <a:pt x="334" y="8978"/>
                  </a:lnTo>
                  <a:cubicBezTo>
                    <a:pt x="15253" y="8978"/>
                    <a:pt x="27397" y="21110"/>
                    <a:pt x="27397" y="36029"/>
                  </a:cubicBezTo>
                  <a:cubicBezTo>
                    <a:pt x="27397" y="44446"/>
                    <a:pt x="22349" y="51709"/>
                    <a:pt x="15122" y="54960"/>
                  </a:cubicBezTo>
                  <a:lnTo>
                    <a:pt x="15122" y="64508"/>
                  </a:lnTo>
                  <a:cubicBezTo>
                    <a:pt x="27385" y="60853"/>
                    <a:pt x="36363" y="49471"/>
                    <a:pt x="36363" y="36029"/>
                  </a:cubicBezTo>
                  <a:cubicBezTo>
                    <a:pt x="36363" y="16169"/>
                    <a:pt x="20206" y="0"/>
                    <a:pt x="3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4799283" y="2030240"/>
              <a:ext cx="313828" cy="313732"/>
            </a:xfrm>
            <a:custGeom>
              <a:avLst/>
              <a:gdLst/>
              <a:ahLst/>
              <a:cxnLst/>
              <a:rect l="l" t="t" r="r" b="b"/>
              <a:pathLst>
                <a:path w="13098" h="13094" extrusionOk="0">
                  <a:moveTo>
                    <a:pt x="6549" y="0"/>
                  </a:moveTo>
                  <a:cubicBezTo>
                    <a:pt x="5418" y="0"/>
                    <a:pt x="4287" y="292"/>
                    <a:pt x="3275" y="875"/>
                  </a:cubicBezTo>
                  <a:cubicBezTo>
                    <a:pt x="1250" y="2042"/>
                    <a:pt x="0" y="4209"/>
                    <a:pt x="0" y="6543"/>
                  </a:cubicBezTo>
                  <a:cubicBezTo>
                    <a:pt x="0" y="8888"/>
                    <a:pt x="1250" y="11043"/>
                    <a:pt x="3275" y="12210"/>
                  </a:cubicBezTo>
                  <a:cubicBezTo>
                    <a:pt x="4287" y="12799"/>
                    <a:pt x="5418" y="13094"/>
                    <a:pt x="6549" y="13094"/>
                  </a:cubicBezTo>
                  <a:cubicBezTo>
                    <a:pt x="7680" y="13094"/>
                    <a:pt x="8811" y="12799"/>
                    <a:pt x="9823" y="12210"/>
                  </a:cubicBezTo>
                  <a:cubicBezTo>
                    <a:pt x="11847" y="11043"/>
                    <a:pt x="13097" y="8888"/>
                    <a:pt x="13097" y="6543"/>
                  </a:cubicBezTo>
                  <a:cubicBezTo>
                    <a:pt x="13097" y="4209"/>
                    <a:pt x="11847" y="2042"/>
                    <a:pt x="9823" y="875"/>
                  </a:cubicBezTo>
                  <a:cubicBezTo>
                    <a:pt x="8811" y="292"/>
                    <a:pt x="7680" y="0"/>
                    <a:pt x="6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4799283" y="2023208"/>
              <a:ext cx="313828" cy="327797"/>
            </a:xfrm>
            <a:custGeom>
              <a:avLst/>
              <a:gdLst/>
              <a:ahLst/>
              <a:cxnLst/>
              <a:rect l="l" t="t" r="r" b="b"/>
              <a:pathLst>
                <a:path w="13098" h="13681" fill="none" extrusionOk="0">
                  <a:moveTo>
                    <a:pt x="0" y="6835"/>
                  </a:moveTo>
                  <a:lnTo>
                    <a:pt x="0" y="6835"/>
                  </a:lnTo>
                  <a:cubicBezTo>
                    <a:pt x="0" y="9180"/>
                    <a:pt x="1250" y="11335"/>
                    <a:pt x="3275" y="12502"/>
                  </a:cubicBezTo>
                  <a:lnTo>
                    <a:pt x="3275" y="12502"/>
                  </a:lnTo>
                  <a:cubicBezTo>
                    <a:pt x="5299" y="13681"/>
                    <a:pt x="7799" y="13681"/>
                    <a:pt x="9823" y="12502"/>
                  </a:cubicBezTo>
                  <a:lnTo>
                    <a:pt x="9823" y="12502"/>
                  </a:lnTo>
                  <a:cubicBezTo>
                    <a:pt x="11847" y="11335"/>
                    <a:pt x="13097" y="9180"/>
                    <a:pt x="13097" y="6835"/>
                  </a:cubicBezTo>
                  <a:lnTo>
                    <a:pt x="13097" y="6835"/>
                  </a:lnTo>
                  <a:cubicBezTo>
                    <a:pt x="13097" y="4501"/>
                    <a:pt x="11847" y="2334"/>
                    <a:pt x="9823" y="1167"/>
                  </a:cubicBezTo>
                  <a:lnTo>
                    <a:pt x="9823" y="1167"/>
                  </a:lnTo>
                  <a:cubicBezTo>
                    <a:pt x="7799" y="0"/>
                    <a:pt x="5299" y="0"/>
                    <a:pt x="3275" y="1167"/>
                  </a:cubicBezTo>
                  <a:lnTo>
                    <a:pt x="3275" y="1167"/>
                  </a:lnTo>
                  <a:cubicBezTo>
                    <a:pt x="1250" y="2334"/>
                    <a:pt x="0" y="4501"/>
                    <a:pt x="0" y="6835"/>
                  </a:cubicBezTo>
                  <a:close/>
                </a:path>
              </a:pathLst>
            </a:custGeom>
            <a:noFill/>
            <a:ln w="23225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 txBox="1"/>
            <p:nvPr/>
          </p:nvSpPr>
          <p:spPr>
            <a:xfrm>
              <a:off x="5360200" y="16069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8" name="Google Shape;968;p31"/>
          <p:cNvGrpSpPr/>
          <p:nvPr/>
        </p:nvGrpSpPr>
        <p:grpSpPr>
          <a:xfrm>
            <a:off x="1277400" y="3400467"/>
            <a:ext cx="3336098" cy="773094"/>
            <a:chOff x="1277400" y="3476667"/>
            <a:chExt cx="3336098" cy="773094"/>
          </a:xfrm>
        </p:grpSpPr>
        <p:cxnSp>
          <p:nvCxnSpPr>
            <p:cNvPr id="969" name="Google Shape;969;p31"/>
            <p:cNvCxnSpPr/>
            <p:nvPr/>
          </p:nvCxnSpPr>
          <p:spPr>
            <a:xfrm>
              <a:off x="1277400" y="4085851"/>
              <a:ext cx="2679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70" name="Google Shape;970;p31"/>
            <p:cNvSpPr/>
            <p:nvPr/>
          </p:nvSpPr>
          <p:spPr>
            <a:xfrm>
              <a:off x="3283526" y="3476667"/>
              <a:ext cx="1329972" cy="677253"/>
            </a:xfrm>
            <a:custGeom>
              <a:avLst/>
              <a:gdLst/>
              <a:ahLst/>
              <a:cxnLst/>
              <a:rect l="l" t="t" r="r" b="b"/>
              <a:pathLst>
                <a:path w="55508" h="28266" extrusionOk="0">
                  <a:moveTo>
                    <a:pt x="0" y="1"/>
                  </a:moveTo>
                  <a:cubicBezTo>
                    <a:pt x="9097" y="16812"/>
                    <a:pt x="26897" y="28266"/>
                    <a:pt x="47328" y="28266"/>
                  </a:cubicBezTo>
                  <a:cubicBezTo>
                    <a:pt x="50102" y="28266"/>
                    <a:pt x="52828" y="28087"/>
                    <a:pt x="55507" y="27754"/>
                  </a:cubicBezTo>
                  <a:lnTo>
                    <a:pt x="55507" y="18705"/>
                  </a:lnTo>
                  <a:cubicBezTo>
                    <a:pt x="52840" y="19086"/>
                    <a:pt x="50102" y="19289"/>
                    <a:pt x="47328" y="19289"/>
                  </a:cubicBezTo>
                  <a:cubicBezTo>
                    <a:pt x="32100" y="19289"/>
                    <a:pt x="18622" y="11645"/>
                    <a:pt x="105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3810480" y="3928937"/>
              <a:ext cx="313828" cy="313828"/>
            </a:xfrm>
            <a:custGeom>
              <a:avLst/>
              <a:gdLst/>
              <a:ahLst/>
              <a:cxnLst/>
              <a:rect l="l" t="t" r="r" b="b"/>
              <a:pathLst>
                <a:path w="13098" h="13098" extrusionOk="0">
                  <a:moveTo>
                    <a:pt x="6549" y="1"/>
                  </a:moveTo>
                  <a:cubicBezTo>
                    <a:pt x="5418" y="1"/>
                    <a:pt x="4287" y="292"/>
                    <a:pt x="3275" y="876"/>
                  </a:cubicBezTo>
                  <a:cubicBezTo>
                    <a:pt x="1251" y="2043"/>
                    <a:pt x="1" y="4210"/>
                    <a:pt x="1" y="6543"/>
                  </a:cubicBezTo>
                  <a:cubicBezTo>
                    <a:pt x="1" y="8889"/>
                    <a:pt x="1251" y="11044"/>
                    <a:pt x="3275" y="12222"/>
                  </a:cubicBezTo>
                  <a:cubicBezTo>
                    <a:pt x="4287" y="12806"/>
                    <a:pt x="5418" y="13098"/>
                    <a:pt x="6549" y="13098"/>
                  </a:cubicBezTo>
                  <a:cubicBezTo>
                    <a:pt x="7680" y="13098"/>
                    <a:pt x="8811" y="12806"/>
                    <a:pt x="9823" y="12222"/>
                  </a:cubicBezTo>
                  <a:cubicBezTo>
                    <a:pt x="11847" y="11044"/>
                    <a:pt x="13098" y="8889"/>
                    <a:pt x="13098" y="6543"/>
                  </a:cubicBezTo>
                  <a:cubicBezTo>
                    <a:pt x="13098" y="4210"/>
                    <a:pt x="11847" y="2043"/>
                    <a:pt x="9823" y="876"/>
                  </a:cubicBezTo>
                  <a:cubicBezTo>
                    <a:pt x="8811" y="292"/>
                    <a:pt x="7680" y="1"/>
                    <a:pt x="6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3810480" y="3921941"/>
              <a:ext cx="313828" cy="327821"/>
            </a:xfrm>
            <a:custGeom>
              <a:avLst/>
              <a:gdLst/>
              <a:ahLst/>
              <a:cxnLst/>
              <a:rect l="l" t="t" r="r" b="b"/>
              <a:pathLst>
                <a:path w="13098" h="13682" fill="none" extrusionOk="0">
                  <a:moveTo>
                    <a:pt x="1" y="6835"/>
                  </a:moveTo>
                  <a:lnTo>
                    <a:pt x="1" y="6835"/>
                  </a:lnTo>
                  <a:cubicBezTo>
                    <a:pt x="1" y="9181"/>
                    <a:pt x="1251" y="11336"/>
                    <a:pt x="3275" y="12514"/>
                  </a:cubicBezTo>
                  <a:lnTo>
                    <a:pt x="3275" y="12514"/>
                  </a:lnTo>
                  <a:cubicBezTo>
                    <a:pt x="5299" y="13681"/>
                    <a:pt x="7799" y="13681"/>
                    <a:pt x="9823" y="12514"/>
                  </a:cubicBezTo>
                  <a:lnTo>
                    <a:pt x="9823" y="12514"/>
                  </a:lnTo>
                  <a:cubicBezTo>
                    <a:pt x="11847" y="11336"/>
                    <a:pt x="13098" y="9181"/>
                    <a:pt x="13098" y="6835"/>
                  </a:cubicBezTo>
                  <a:lnTo>
                    <a:pt x="13098" y="6835"/>
                  </a:lnTo>
                  <a:cubicBezTo>
                    <a:pt x="13098" y="4502"/>
                    <a:pt x="11847" y="2335"/>
                    <a:pt x="9823" y="1168"/>
                  </a:cubicBezTo>
                  <a:lnTo>
                    <a:pt x="9823" y="1168"/>
                  </a:lnTo>
                  <a:cubicBezTo>
                    <a:pt x="7799" y="1"/>
                    <a:pt x="5299" y="1"/>
                    <a:pt x="3275" y="1168"/>
                  </a:cubicBezTo>
                  <a:lnTo>
                    <a:pt x="3275" y="1168"/>
                  </a:lnTo>
                  <a:cubicBezTo>
                    <a:pt x="1251" y="2335"/>
                    <a:pt x="1" y="4502"/>
                    <a:pt x="1" y="6835"/>
                  </a:cubicBezTo>
                  <a:close/>
                </a:path>
              </a:pathLst>
            </a:custGeom>
            <a:noFill/>
            <a:ln w="23225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 txBox="1"/>
            <p:nvPr/>
          </p:nvSpPr>
          <p:spPr>
            <a:xfrm>
              <a:off x="1277400" y="35076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4" name="Google Shape;974;p31"/>
          <p:cNvGrpSpPr/>
          <p:nvPr/>
        </p:nvGrpSpPr>
        <p:grpSpPr>
          <a:xfrm>
            <a:off x="4613506" y="2386581"/>
            <a:ext cx="3470006" cy="1678853"/>
            <a:chOff x="4613506" y="2462781"/>
            <a:chExt cx="3470006" cy="1678853"/>
          </a:xfrm>
        </p:grpSpPr>
        <p:sp>
          <p:nvSpPr>
            <p:cNvPr id="975" name="Google Shape;975;p31"/>
            <p:cNvSpPr/>
            <p:nvPr/>
          </p:nvSpPr>
          <p:spPr>
            <a:xfrm>
              <a:off x="4613506" y="2462781"/>
              <a:ext cx="1387595" cy="1678853"/>
            </a:xfrm>
            <a:custGeom>
              <a:avLst/>
              <a:gdLst/>
              <a:ahLst/>
              <a:cxnLst/>
              <a:rect l="l" t="t" r="r" b="b"/>
              <a:pathLst>
                <a:path w="57913" h="70069" extrusionOk="0">
                  <a:moveTo>
                    <a:pt x="53424" y="1"/>
                  </a:moveTo>
                  <a:cubicBezTo>
                    <a:pt x="50947" y="1"/>
                    <a:pt x="48947" y="2013"/>
                    <a:pt x="48947" y="4490"/>
                  </a:cubicBezTo>
                  <a:cubicBezTo>
                    <a:pt x="48947" y="18325"/>
                    <a:pt x="43994" y="31029"/>
                    <a:pt x="35779" y="40923"/>
                  </a:cubicBezTo>
                  <a:cubicBezTo>
                    <a:pt x="26932" y="51567"/>
                    <a:pt x="14324" y="58961"/>
                    <a:pt x="0" y="61020"/>
                  </a:cubicBezTo>
                  <a:lnTo>
                    <a:pt x="0" y="70069"/>
                  </a:lnTo>
                  <a:cubicBezTo>
                    <a:pt x="19574" y="67640"/>
                    <a:pt x="36505" y="56627"/>
                    <a:pt x="46923" y="40923"/>
                  </a:cubicBezTo>
                  <a:cubicBezTo>
                    <a:pt x="53864" y="30469"/>
                    <a:pt x="57912" y="17944"/>
                    <a:pt x="57912" y="4490"/>
                  </a:cubicBezTo>
                  <a:cubicBezTo>
                    <a:pt x="57912" y="2013"/>
                    <a:pt x="55900" y="1"/>
                    <a:pt x="5342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5646207" y="3184685"/>
              <a:ext cx="313828" cy="313828"/>
            </a:xfrm>
            <a:custGeom>
              <a:avLst/>
              <a:gdLst/>
              <a:ahLst/>
              <a:cxnLst/>
              <a:rect l="l" t="t" r="r" b="b"/>
              <a:pathLst>
                <a:path w="13098" h="13098" extrusionOk="0">
                  <a:moveTo>
                    <a:pt x="6549" y="1"/>
                  </a:moveTo>
                  <a:cubicBezTo>
                    <a:pt x="5418" y="1"/>
                    <a:pt x="4287" y="292"/>
                    <a:pt x="3275" y="876"/>
                  </a:cubicBezTo>
                  <a:cubicBezTo>
                    <a:pt x="1251" y="2043"/>
                    <a:pt x="1" y="4209"/>
                    <a:pt x="1" y="6555"/>
                  </a:cubicBezTo>
                  <a:cubicBezTo>
                    <a:pt x="1" y="8889"/>
                    <a:pt x="1251" y="11056"/>
                    <a:pt x="3275" y="12222"/>
                  </a:cubicBezTo>
                  <a:cubicBezTo>
                    <a:pt x="4287" y="12806"/>
                    <a:pt x="5418" y="13097"/>
                    <a:pt x="6549" y="13097"/>
                  </a:cubicBezTo>
                  <a:cubicBezTo>
                    <a:pt x="7680" y="13097"/>
                    <a:pt x="8812" y="12806"/>
                    <a:pt x="9824" y="12222"/>
                  </a:cubicBezTo>
                  <a:cubicBezTo>
                    <a:pt x="11848" y="11056"/>
                    <a:pt x="13098" y="8889"/>
                    <a:pt x="13098" y="6555"/>
                  </a:cubicBezTo>
                  <a:cubicBezTo>
                    <a:pt x="13098" y="4209"/>
                    <a:pt x="11848" y="2043"/>
                    <a:pt x="9824" y="876"/>
                  </a:cubicBezTo>
                  <a:cubicBezTo>
                    <a:pt x="8812" y="292"/>
                    <a:pt x="7680" y="1"/>
                    <a:pt x="6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5646207" y="3177689"/>
              <a:ext cx="313828" cy="327821"/>
            </a:xfrm>
            <a:custGeom>
              <a:avLst/>
              <a:gdLst/>
              <a:ahLst/>
              <a:cxnLst/>
              <a:rect l="l" t="t" r="r" b="b"/>
              <a:pathLst>
                <a:path w="13098" h="13682" fill="none" extrusionOk="0">
                  <a:moveTo>
                    <a:pt x="1" y="6847"/>
                  </a:moveTo>
                  <a:lnTo>
                    <a:pt x="1" y="6847"/>
                  </a:lnTo>
                  <a:cubicBezTo>
                    <a:pt x="1" y="9181"/>
                    <a:pt x="1251" y="11348"/>
                    <a:pt x="3275" y="12514"/>
                  </a:cubicBezTo>
                  <a:lnTo>
                    <a:pt x="3275" y="12514"/>
                  </a:lnTo>
                  <a:cubicBezTo>
                    <a:pt x="5299" y="13681"/>
                    <a:pt x="7800" y="13681"/>
                    <a:pt x="9824" y="12514"/>
                  </a:cubicBezTo>
                  <a:lnTo>
                    <a:pt x="9824" y="12514"/>
                  </a:lnTo>
                  <a:cubicBezTo>
                    <a:pt x="11848" y="11348"/>
                    <a:pt x="13098" y="9181"/>
                    <a:pt x="13098" y="6847"/>
                  </a:cubicBezTo>
                  <a:lnTo>
                    <a:pt x="13098" y="6847"/>
                  </a:lnTo>
                  <a:cubicBezTo>
                    <a:pt x="13098" y="4501"/>
                    <a:pt x="11848" y="2335"/>
                    <a:pt x="9824" y="1168"/>
                  </a:cubicBezTo>
                  <a:lnTo>
                    <a:pt x="9824" y="1168"/>
                  </a:lnTo>
                  <a:cubicBezTo>
                    <a:pt x="7800" y="1"/>
                    <a:pt x="5299" y="1"/>
                    <a:pt x="3275" y="1168"/>
                  </a:cubicBezTo>
                  <a:lnTo>
                    <a:pt x="3275" y="1168"/>
                  </a:lnTo>
                  <a:cubicBezTo>
                    <a:pt x="1251" y="2335"/>
                    <a:pt x="1" y="4501"/>
                    <a:pt x="1" y="6847"/>
                  </a:cubicBezTo>
                  <a:close/>
                </a:path>
              </a:pathLst>
            </a:custGeom>
            <a:noFill/>
            <a:ln w="23225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 txBox="1"/>
            <p:nvPr/>
          </p:nvSpPr>
          <p:spPr>
            <a:xfrm>
              <a:off x="6198838" y="2761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79" name="Google Shape;979;p31"/>
            <p:cNvCxnSpPr/>
            <p:nvPr/>
          </p:nvCxnSpPr>
          <p:spPr>
            <a:xfrm>
              <a:off x="5963413" y="3341588"/>
              <a:ext cx="212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32"/>
          <p:cNvGrpSpPr/>
          <p:nvPr/>
        </p:nvGrpSpPr>
        <p:grpSpPr>
          <a:xfrm>
            <a:off x="4059000" y="1673075"/>
            <a:ext cx="4132438" cy="982850"/>
            <a:chOff x="4059000" y="1673075"/>
            <a:chExt cx="4132438" cy="982850"/>
          </a:xfrm>
        </p:grpSpPr>
        <p:cxnSp>
          <p:nvCxnSpPr>
            <p:cNvPr id="985" name="Google Shape;985;p32"/>
            <p:cNvCxnSpPr/>
            <p:nvPr/>
          </p:nvCxnSpPr>
          <p:spPr>
            <a:xfrm>
              <a:off x="4636550" y="2215050"/>
              <a:ext cx="1518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986" name="Google Shape;986;p32"/>
            <p:cNvSpPr/>
            <p:nvPr/>
          </p:nvSpPr>
          <p:spPr>
            <a:xfrm>
              <a:off x="4059000" y="1673075"/>
              <a:ext cx="732550" cy="667650"/>
            </a:xfrm>
            <a:custGeom>
              <a:avLst/>
              <a:gdLst/>
              <a:ahLst/>
              <a:cxnLst/>
              <a:rect l="l" t="t" r="r" b="b"/>
              <a:pathLst>
                <a:path w="29302" h="26706" extrusionOk="0">
                  <a:moveTo>
                    <a:pt x="12292" y="1"/>
                  </a:moveTo>
                  <a:cubicBezTo>
                    <a:pt x="7871" y="1"/>
                    <a:pt x="3571" y="1748"/>
                    <a:pt x="393" y="4845"/>
                  </a:cubicBezTo>
                  <a:lnTo>
                    <a:pt x="0" y="5226"/>
                  </a:lnTo>
                  <a:lnTo>
                    <a:pt x="2453" y="8215"/>
                  </a:lnTo>
                  <a:lnTo>
                    <a:pt x="2918" y="7739"/>
                  </a:lnTo>
                  <a:cubicBezTo>
                    <a:pt x="5407" y="5238"/>
                    <a:pt x="8800" y="3834"/>
                    <a:pt x="12300" y="3834"/>
                  </a:cubicBezTo>
                  <a:cubicBezTo>
                    <a:pt x="12482" y="3834"/>
                    <a:pt x="12665" y="3838"/>
                    <a:pt x="12847" y="3845"/>
                  </a:cubicBezTo>
                  <a:cubicBezTo>
                    <a:pt x="14395" y="3917"/>
                    <a:pt x="15895" y="4250"/>
                    <a:pt x="17324" y="4845"/>
                  </a:cubicBezTo>
                  <a:cubicBezTo>
                    <a:pt x="22491" y="6989"/>
                    <a:pt x="24944" y="12942"/>
                    <a:pt x="22789" y="18109"/>
                  </a:cubicBezTo>
                  <a:cubicBezTo>
                    <a:pt x="21558" y="21074"/>
                    <a:pt x="18673" y="22866"/>
                    <a:pt x="15643" y="22866"/>
                  </a:cubicBezTo>
                  <a:cubicBezTo>
                    <a:pt x="14657" y="22866"/>
                    <a:pt x="13657" y="22676"/>
                    <a:pt x="12693" y="22276"/>
                  </a:cubicBezTo>
                  <a:cubicBezTo>
                    <a:pt x="11252" y="21681"/>
                    <a:pt x="10145" y="20562"/>
                    <a:pt x="9549" y="19133"/>
                  </a:cubicBezTo>
                  <a:cubicBezTo>
                    <a:pt x="8966" y="17692"/>
                    <a:pt x="8966" y="16121"/>
                    <a:pt x="9561" y="14692"/>
                  </a:cubicBezTo>
                  <a:lnTo>
                    <a:pt x="9787" y="14132"/>
                  </a:lnTo>
                  <a:lnTo>
                    <a:pt x="6251" y="12668"/>
                  </a:lnTo>
                  <a:lnTo>
                    <a:pt x="6013" y="13216"/>
                  </a:lnTo>
                  <a:cubicBezTo>
                    <a:pt x="5025" y="15597"/>
                    <a:pt x="5025" y="18216"/>
                    <a:pt x="6001" y="20586"/>
                  </a:cubicBezTo>
                  <a:cubicBezTo>
                    <a:pt x="6989" y="22967"/>
                    <a:pt x="8835" y="24824"/>
                    <a:pt x="11216" y="25812"/>
                  </a:cubicBezTo>
                  <a:cubicBezTo>
                    <a:pt x="12633" y="26408"/>
                    <a:pt x="14121" y="26705"/>
                    <a:pt x="15645" y="26705"/>
                  </a:cubicBezTo>
                  <a:cubicBezTo>
                    <a:pt x="20336" y="26705"/>
                    <a:pt x="24539" y="23907"/>
                    <a:pt x="26337" y="19573"/>
                  </a:cubicBezTo>
                  <a:cubicBezTo>
                    <a:pt x="29302" y="12465"/>
                    <a:pt x="25920" y="4262"/>
                    <a:pt x="18800" y="1297"/>
                  </a:cubicBezTo>
                  <a:cubicBezTo>
                    <a:pt x="16919" y="524"/>
                    <a:pt x="14931" y="83"/>
                    <a:pt x="12895" y="12"/>
                  </a:cubicBezTo>
                  <a:cubicBezTo>
                    <a:pt x="12694" y="4"/>
                    <a:pt x="12493" y="1"/>
                    <a:pt x="1229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 txBox="1"/>
            <p:nvPr/>
          </p:nvSpPr>
          <p:spPr>
            <a:xfrm>
              <a:off x="6306838" y="1774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8" name="Google Shape;988;p32"/>
            <p:cNvSpPr txBox="1"/>
            <p:nvPr/>
          </p:nvSpPr>
          <p:spPr>
            <a:xfrm>
              <a:off x="6306838" y="21210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4151588" y="2000813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2"/>
          <p:cNvGrpSpPr/>
          <p:nvPr/>
        </p:nvGrpSpPr>
        <p:grpSpPr>
          <a:xfrm>
            <a:off x="4209401" y="2068622"/>
            <a:ext cx="224285" cy="204304"/>
            <a:chOff x="-40745125" y="3632900"/>
            <a:chExt cx="318225" cy="289875"/>
          </a:xfrm>
        </p:grpSpPr>
        <p:sp>
          <p:nvSpPr>
            <p:cNvPr id="991" name="Google Shape;991;p32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2"/>
          <p:cNvGrpSpPr/>
          <p:nvPr/>
        </p:nvGrpSpPr>
        <p:grpSpPr>
          <a:xfrm>
            <a:off x="958500" y="1539813"/>
            <a:ext cx="4199175" cy="1122663"/>
            <a:chOff x="958500" y="1539813"/>
            <a:chExt cx="4199175" cy="1122663"/>
          </a:xfrm>
        </p:grpSpPr>
        <p:cxnSp>
          <p:nvCxnSpPr>
            <p:cNvPr id="999" name="Google Shape;999;p32"/>
            <p:cNvCxnSpPr/>
            <p:nvPr/>
          </p:nvCxnSpPr>
          <p:spPr>
            <a:xfrm>
              <a:off x="2998450" y="2215050"/>
              <a:ext cx="99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000" name="Google Shape;1000;p32"/>
            <p:cNvSpPr/>
            <p:nvPr/>
          </p:nvSpPr>
          <p:spPr>
            <a:xfrm>
              <a:off x="3863725" y="1782900"/>
              <a:ext cx="1293950" cy="879575"/>
            </a:xfrm>
            <a:custGeom>
              <a:avLst/>
              <a:gdLst/>
              <a:ahLst/>
              <a:cxnLst/>
              <a:rect l="l" t="t" r="r" b="b"/>
              <a:pathLst>
                <a:path w="51758" h="35183" extrusionOk="0">
                  <a:moveTo>
                    <a:pt x="8669" y="0"/>
                  </a:moveTo>
                  <a:lnTo>
                    <a:pt x="8204" y="452"/>
                  </a:lnTo>
                  <a:cubicBezTo>
                    <a:pt x="6561" y="2060"/>
                    <a:pt x="5275" y="3941"/>
                    <a:pt x="4394" y="6072"/>
                  </a:cubicBezTo>
                  <a:cubicBezTo>
                    <a:pt x="1" y="16645"/>
                    <a:pt x="5014" y="28813"/>
                    <a:pt x="15586" y="33218"/>
                  </a:cubicBezTo>
                  <a:cubicBezTo>
                    <a:pt x="18706" y="34516"/>
                    <a:pt x="22039" y="35183"/>
                    <a:pt x="25385" y="35183"/>
                  </a:cubicBezTo>
                  <a:cubicBezTo>
                    <a:pt x="26302" y="35183"/>
                    <a:pt x="27207" y="35123"/>
                    <a:pt x="28124" y="35028"/>
                  </a:cubicBezTo>
                  <a:cubicBezTo>
                    <a:pt x="30517" y="34766"/>
                    <a:pt x="32850" y="34171"/>
                    <a:pt x="35089" y="33242"/>
                  </a:cubicBezTo>
                  <a:cubicBezTo>
                    <a:pt x="41375" y="30659"/>
                    <a:pt x="46281" y="25765"/>
                    <a:pt x="48888" y="19479"/>
                  </a:cubicBezTo>
                  <a:cubicBezTo>
                    <a:pt x="51007" y="14395"/>
                    <a:pt x="51757" y="8846"/>
                    <a:pt x="51055" y="3441"/>
                  </a:cubicBezTo>
                  <a:lnTo>
                    <a:pt x="50984" y="2917"/>
                  </a:lnTo>
                  <a:lnTo>
                    <a:pt x="47102" y="2917"/>
                  </a:lnTo>
                  <a:lnTo>
                    <a:pt x="47197" y="3608"/>
                  </a:lnTo>
                  <a:cubicBezTo>
                    <a:pt x="47888" y="8453"/>
                    <a:pt x="47257" y="13430"/>
                    <a:pt x="45352" y="18014"/>
                  </a:cubicBezTo>
                  <a:cubicBezTo>
                    <a:pt x="43125" y="23348"/>
                    <a:pt x="38958" y="27492"/>
                    <a:pt x="33624" y="29706"/>
                  </a:cubicBezTo>
                  <a:cubicBezTo>
                    <a:pt x="31814" y="30444"/>
                    <a:pt x="29921" y="30944"/>
                    <a:pt x="27981" y="31182"/>
                  </a:cubicBezTo>
                  <a:cubicBezTo>
                    <a:pt x="27119" y="31288"/>
                    <a:pt x="26253" y="31340"/>
                    <a:pt x="25388" y="31340"/>
                  </a:cubicBezTo>
                  <a:cubicBezTo>
                    <a:pt x="22546" y="31340"/>
                    <a:pt x="19710" y="30775"/>
                    <a:pt x="17063" y="29670"/>
                  </a:cubicBezTo>
                  <a:cubicBezTo>
                    <a:pt x="8443" y="26087"/>
                    <a:pt x="4347" y="16157"/>
                    <a:pt x="7931" y="7549"/>
                  </a:cubicBezTo>
                  <a:cubicBezTo>
                    <a:pt x="8597" y="5965"/>
                    <a:pt x="9538" y="4560"/>
                    <a:pt x="10729" y="3346"/>
                  </a:cubicBezTo>
                  <a:lnTo>
                    <a:pt x="11110" y="2965"/>
                  </a:lnTo>
                  <a:lnTo>
                    <a:pt x="866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 txBox="1"/>
            <p:nvPr/>
          </p:nvSpPr>
          <p:spPr>
            <a:xfrm>
              <a:off x="958500" y="1774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2" name="Google Shape;1002;p32"/>
            <p:cNvSpPr txBox="1"/>
            <p:nvPr/>
          </p:nvSpPr>
          <p:spPr>
            <a:xfrm>
              <a:off x="958500" y="21210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3943488" y="1539813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32"/>
          <p:cNvGrpSpPr/>
          <p:nvPr/>
        </p:nvGrpSpPr>
        <p:grpSpPr>
          <a:xfrm>
            <a:off x="3999759" y="1598076"/>
            <a:ext cx="227368" cy="223386"/>
            <a:chOff x="-40748275" y="3238700"/>
            <a:chExt cx="322600" cy="316950"/>
          </a:xfrm>
        </p:grpSpPr>
        <p:sp>
          <p:nvSpPr>
            <p:cNvPr id="1005" name="Google Shape;1005;p32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2"/>
          <p:cNvGrpSpPr/>
          <p:nvPr/>
        </p:nvGrpSpPr>
        <p:grpSpPr>
          <a:xfrm>
            <a:off x="3673825" y="755575"/>
            <a:ext cx="4173950" cy="1221375"/>
            <a:chOff x="3673825" y="755575"/>
            <a:chExt cx="4173950" cy="1221375"/>
          </a:xfrm>
        </p:grpSpPr>
        <p:sp>
          <p:nvSpPr>
            <p:cNvPr id="1012" name="Google Shape;1012;p32"/>
            <p:cNvSpPr/>
            <p:nvPr/>
          </p:nvSpPr>
          <p:spPr>
            <a:xfrm>
              <a:off x="3673825" y="1170825"/>
              <a:ext cx="1468375" cy="715075"/>
            </a:xfrm>
            <a:custGeom>
              <a:avLst/>
              <a:gdLst/>
              <a:ahLst/>
              <a:cxnLst/>
              <a:rect l="l" t="t" r="r" b="b"/>
              <a:pathLst>
                <a:path w="58735" h="28603" extrusionOk="0">
                  <a:moveTo>
                    <a:pt x="24726" y="1"/>
                  </a:moveTo>
                  <a:cubicBezTo>
                    <a:pt x="16064" y="1"/>
                    <a:pt x="7488" y="2908"/>
                    <a:pt x="477" y="8517"/>
                  </a:cubicBezTo>
                  <a:lnTo>
                    <a:pt x="1" y="8898"/>
                  </a:lnTo>
                  <a:lnTo>
                    <a:pt x="2465" y="11839"/>
                  </a:lnTo>
                  <a:lnTo>
                    <a:pt x="2918" y="11481"/>
                  </a:lnTo>
                  <a:cubicBezTo>
                    <a:pt x="9234" y="6447"/>
                    <a:pt x="16953" y="3836"/>
                    <a:pt x="24742" y="3836"/>
                  </a:cubicBezTo>
                  <a:cubicBezTo>
                    <a:pt x="29258" y="3836"/>
                    <a:pt x="33797" y="4713"/>
                    <a:pt x="38101" y="6505"/>
                  </a:cubicBezTo>
                  <a:cubicBezTo>
                    <a:pt x="44887" y="9326"/>
                    <a:pt x="50174" y="14625"/>
                    <a:pt x="52972" y="21423"/>
                  </a:cubicBezTo>
                  <a:cubicBezTo>
                    <a:pt x="53865" y="23566"/>
                    <a:pt x="54472" y="25805"/>
                    <a:pt x="54793" y="28091"/>
                  </a:cubicBezTo>
                  <a:lnTo>
                    <a:pt x="54865" y="28603"/>
                  </a:lnTo>
                  <a:lnTo>
                    <a:pt x="58734" y="28603"/>
                  </a:lnTo>
                  <a:lnTo>
                    <a:pt x="58651" y="27924"/>
                  </a:lnTo>
                  <a:cubicBezTo>
                    <a:pt x="58294" y="25197"/>
                    <a:pt x="57579" y="22519"/>
                    <a:pt x="56520" y="19959"/>
                  </a:cubicBezTo>
                  <a:cubicBezTo>
                    <a:pt x="53329" y="12220"/>
                    <a:pt x="47316" y="6183"/>
                    <a:pt x="39577" y="2968"/>
                  </a:cubicBezTo>
                  <a:cubicBezTo>
                    <a:pt x="34790" y="977"/>
                    <a:pt x="29744" y="1"/>
                    <a:pt x="247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 txBox="1"/>
            <p:nvPr/>
          </p:nvSpPr>
          <p:spPr>
            <a:xfrm>
              <a:off x="5963175" y="755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4" name="Google Shape;1014;p32"/>
            <p:cNvSpPr txBox="1"/>
            <p:nvPr/>
          </p:nvSpPr>
          <p:spPr>
            <a:xfrm>
              <a:off x="5963175" y="11024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15" name="Google Shape;1015;p32"/>
            <p:cNvCxnSpPr/>
            <p:nvPr/>
          </p:nvCxnSpPr>
          <p:spPr>
            <a:xfrm>
              <a:off x="4321575" y="1196450"/>
              <a:ext cx="148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16" name="Google Shape;1016;p32"/>
            <p:cNvSpPr/>
            <p:nvPr/>
          </p:nvSpPr>
          <p:spPr>
            <a:xfrm>
              <a:off x="4921325" y="1637050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32"/>
          <p:cNvSpPr/>
          <p:nvPr/>
        </p:nvSpPr>
        <p:spPr>
          <a:xfrm>
            <a:off x="4979130" y="1695616"/>
            <a:ext cx="224285" cy="222770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878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019" name="Google Shape;1019;p32"/>
          <p:cNvSpPr/>
          <p:nvPr/>
        </p:nvSpPr>
        <p:spPr>
          <a:xfrm>
            <a:off x="5099600" y="1893925"/>
            <a:ext cx="11350" cy="80975"/>
          </a:xfrm>
          <a:custGeom>
            <a:avLst/>
            <a:gdLst/>
            <a:ahLst/>
            <a:cxnLst/>
            <a:rect l="l" t="t" r="r" b="b"/>
            <a:pathLst>
              <a:path w="454" h="3239" extrusionOk="0">
                <a:moveTo>
                  <a:pt x="1" y="0"/>
                </a:moveTo>
                <a:lnTo>
                  <a:pt x="1" y="845"/>
                </a:lnTo>
                <a:lnTo>
                  <a:pt x="1" y="3239"/>
                </a:lnTo>
                <a:lnTo>
                  <a:pt x="453" y="3239"/>
                </a:lnTo>
                <a:lnTo>
                  <a:pt x="453" y="0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Google Shape;1020;p32"/>
          <p:cNvGrpSpPr/>
          <p:nvPr/>
        </p:nvGrpSpPr>
        <p:grpSpPr>
          <a:xfrm>
            <a:off x="1182900" y="1199913"/>
            <a:ext cx="2634425" cy="2496612"/>
            <a:chOff x="1182900" y="1199913"/>
            <a:chExt cx="2634425" cy="2496612"/>
          </a:xfrm>
        </p:grpSpPr>
        <p:cxnSp>
          <p:nvCxnSpPr>
            <p:cNvPr id="1021" name="Google Shape;1021;p32"/>
            <p:cNvCxnSpPr/>
            <p:nvPr/>
          </p:nvCxnSpPr>
          <p:spPr>
            <a:xfrm>
              <a:off x="3364207" y="2740025"/>
              <a:ext cx="0" cy="3766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22" name="Google Shape;1022;p32"/>
            <p:cNvSpPr/>
            <p:nvPr/>
          </p:nvSpPr>
          <p:spPr>
            <a:xfrm>
              <a:off x="3269925" y="1374500"/>
              <a:ext cx="547400" cy="1747850"/>
            </a:xfrm>
            <a:custGeom>
              <a:avLst/>
              <a:gdLst/>
              <a:ahLst/>
              <a:cxnLst/>
              <a:rect l="l" t="t" r="r" b="b"/>
              <a:pathLst>
                <a:path w="21896" h="69914" extrusionOk="0">
                  <a:moveTo>
                    <a:pt x="17085" y="1"/>
                  </a:moveTo>
                  <a:lnTo>
                    <a:pt x="16633" y="370"/>
                  </a:lnTo>
                  <a:cubicBezTo>
                    <a:pt x="11585" y="4406"/>
                    <a:pt x="7596" y="9704"/>
                    <a:pt x="5108" y="15693"/>
                  </a:cubicBezTo>
                  <a:cubicBezTo>
                    <a:pt x="191" y="27504"/>
                    <a:pt x="0" y="40029"/>
                    <a:pt x="4560" y="50971"/>
                  </a:cubicBezTo>
                  <a:cubicBezTo>
                    <a:pt x="7584" y="58234"/>
                    <a:pt x="12692" y="64651"/>
                    <a:pt x="19312" y="69545"/>
                  </a:cubicBezTo>
                  <a:lnTo>
                    <a:pt x="19824" y="69914"/>
                  </a:lnTo>
                  <a:lnTo>
                    <a:pt x="21896" y="66687"/>
                  </a:lnTo>
                  <a:lnTo>
                    <a:pt x="21443" y="66354"/>
                  </a:lnTo>
                  <a:cubicBezTo>
                    <a:pt x="6013" y="54900"/>
                    <a:pt x="988" y="35588"/>
                    <a:pt x="8656" y="17169"/>
                  </a:cubicBezTo>
                  <a:cubicBezTo>
                    <a:pt x="10906" y="11752"/>
                    <a:pt x="14502" y="6966"/>
                    <a:pt x="19074" y="3334"/>
                  </a:cubicBezTo>
                  <a:lnTo>
                    <a:pt x="19550" y="2953"/>
                  </a:lnTo>
                  <a:lnTo>
                    <a:pt x="1708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 txBox="1"/>
            <p:nvPr/>
          </p:nvSpPr>
          <p:spPr>
            <a:xfrm>
              <a:off x="1182900" y="281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4" name="Google Shape;1024;p32"/>
            <p:cNvSpPr txBox="1"/>
            <p:nvPr/>
          </p:nvSpPr>
          <p:spPr>
            <a:xfrm>
              <a:off x="1182900" y="3161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477413" y="1199913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2"/>
          <p:cNvGrpSpPr/>
          <p:nvPr/>
        </p:nvGrpSpPr>
        <p:grpSpPr>
          <a:xfrm>
            <a:off x="3535516" y="1278464"/>
            <a:ext cx="223721" cy="203740"/>
            <a:chOff x="-40378075" y="3267450"/>
            <a:chExt cx="317425" cy="289075"/>
          </a:xfrm>
        </p:grpSpPr>
        <p:sp>
          <p:nvSpPr>
            <p:cNvPr id="1027" name="Google Shape;1027;p32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2"/>
          <p:cNvGrpSpPr/>
          <p:nvPr/>
        </p:nvGrpSpPr>
        <p:grpSpPr>
          <a:xfrm>
            <a:off x="3568400" y="2969363"/>
            <a:ext cx="1884600" cy="1693037"/>
            <a:chOff x="3568400" y="2969363"/>
            <a:chExt cx="1884600" cy="1693037"/>
          </a:xfrm>
        </p:grpSpPr>
        <p:sp>
          <p:nvSpPr>
            <p:cNvPr id="1032" name="Google Shape;1032;p32"/>
            <p:cNvSpPr/>
            <p:nvPr/>
          </p:nvSpPr>
          <p:spPr>
            <a:xfrm>
              <a:off x="3741400" y="3023825"/>
              <a:ext cx="1472225" cy="339925"/>
            </a:xfrm>
            <a:custGeom>
              <a:avLst/>
              <a:gdLst/>
              <a:ahLst/>
              <a:cxnLst/>
              <a:rect l="l" t="t" r="r" b="b"/>
              <a:pathLst>
                <a:path w="58889" h="13597" extrusionOk="0">
                  <a:moveTo>
                    <a:pt x="2072" y="0"/>
                  </a:moveTo>
                  <a:lnTo>
                    <a:pt x="1" y="3239"/>
                  </a:lnTo>
                  <a:lnTo>
                    <a:pt x="453" y="3572"/>
                  </a:lnTo>
                  <a:cubicBezTo>
                    <a:pt x="3691" y="5953"/>
                    <a:pt x="7275" y="7965"/>
                    <a:pt x="11097" y="9561"/>
                  </a:cubicBezTo>
                  <a:cubicBezTo>
                    <a:pt x="17431" y="12192"/>
                    <a:pt x="24504" y="13597"/>
                    <a:pt x="31528" y="13597"/>
                  </a:cubicBezTo>
                  <a:cubicBezTo>
                    <a:pt x="33219" y="13597"/>
                    <a:pt x="34922" y="13514"/>
                    <a:pt x="36600" y="13359"/>
                  </a:cubicBezTo>
                  <a:cubicBezTo>
                    <a:pt x="44339" y="12633"/>
                    <a:pt x="51864" y="10228"/>
                    <a:pt x="58353" y="6382"/>
                  </a:cubicBezTo>
                  <a:lnTo>
                    <a:pt x="58889" y="6072"/>
                  </a:lnTo>
                  <a:lnTo>
                    <a:pt x="56781" y="2858"/>
                  </a:lnTo>
                  <a:lnTo>
                    <a:pt x="56293" y="3143"/>
                  </a:lnTo>
                  <a:cubicBezTo>
                    <a:pt x="48793" y="7571"/>
                    <a:pt x="40232" y="9817"/>
                    <a:pt x="31608" y="9817"/>
                  </a:cubicBezTo>
                  <a:cubicBezTo>
                    <a:pt x="25160" y="9817"/>
                    <a:pt x="18676" y="8561"/>
                    <a:pt x="12574" y="6025"/>
                  </a:cubicBezTo>
                  <a:cubicBezTo>
                    <a:pt x="8954" y="4513"/>
                    <a:pt x="5596" y="2619"/>
                    <a:pt x="2584" y="381"/>
                  </a:cubicBezTo>
                  <a:lnTo>
                    <a:pt x="207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 txBox="1"/>
            <p:nvPr/>
          </p:nvSpPr>
          <p:spPr>
            <a:xfrm>
              <a:off x="3568400" y="3780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4" name="Google Shape;1034;p32"/>
            <p:cNvSpPr txBox="1"/>
            <p:nvPr/>
          </p:nvSpPr>
          <p:spPr>
            <a:xfrm>
              <a:off x="3568400" y="41275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35" name="Google Shape;1035;p32"/>
            <p:cNvCxnSpPr/>
            <p:nvPr/>
          </p:nvCxnSpPr>
          <p:spPr>
            <a:xfrm>
              <a:off x="4507888" y="3324200"/>
              <a:ext cx="0" cy="376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36" name="Google Shape;1036;p32"/>
            <p:cNvSpPr/>
            <p:nvPr/>
          </p:nvSpPr>
          <p:spPr>
            <a:xfrm>
              <a:off x="3603600" y="2969363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3678609" y="3027187"/>
            <a:ext cx="189873" cy="224285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2"/>
          <p:cNvGrpSpPr/>
          <p:nvPr/>
        </p:nvGrpSpPr>
        <p:grpSpPr>
          <a:xfrm>
            <a:off x="5010938" y="1890025"/>
            <a:ext cx="2836788" cy="1806500"/>
            <a:chOff x="5010938" y="1890025"/>
            <a:chExt cx="2836788" cy="1806500"/>
          </a:xfrm>
        </p:grpSpPr>
        <p:cxnSp>
          <p:nvCxnSpPr>
            <p:cNvPr id="1039" name="Google Shape;1039;p32"/>
            <p:cNvCxnSpPr/>
            <p:nvPr/>
          </p:nvCxnSpPr>
          <p:spPr>
            <a:xfrm rot="10800000">
              <a:off x="5666424" y="2747484"/>
              <a:ext cx="0" cy="376699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040" name="Google Shape;1040;p32"/>
            <p:cNvSpPr/>
            <p:nvPr/>
          </p:nvSpPr>
          <p:spPr>
            <a:xfrm>
              <a:off x="5135025" y="1890025"/>
              <a:ext cx="697425" cy="1300800"/>
            </a:xfrm>
            <a:custGeom>
              <a:avLst/>
              <a:gdLst/>
              <a:ahLst/>
              <a:cxnLst/>
              <a:rect l="l" t="t" r="r" b="b"/>
              <a:pathLst>
                <a:path w="27897" h="52032" extrusionOk="0">
                  <a:moveTo>
                    <a:pt x="25684" y="1"/>
                  </a:moveTo>
                  <a:cubicBezTo>
                    <a:pt x="25667" y="1"/>
                    <a:pt x="25651" y="1"/>
                    <a:pt x="25635" y="1"/>
                  </a:cubicBezTo>
                  <a:cubicBezTo>
                    <a:pt x="24599" y="37"/>
                    <a:pt x="23765" y="894"/>
                    <a:pt x="23777" y="1930"/>
                  </a:cubicBezTo>
                  <a:cubicBezTo>
                    <a:pt x="24051" y="21540"/>
                    <a:pt x="16777" y="37458"/>
                    <a:pt x="3287" y="46757"/>
                  </a:cubicBezTo>
                  <a:cubicBezTo>
                    <a:pt x="2418" y="47352"/>
                    <a:pt x="1501" y="47936"/>
                    <a:pt x="548" y="48495"/>
                  </a:cubicBezTo>
                  <a:lnTo>
                    <a:pt x="1" y="48817"/>
                  </a:lnTo>
                  <a:lnTo>
                    <a:pt x="2120" y="52031"/>
                  </a:lnTo>
                  <a:lnTo>
                    <a:pt x="2608" y="51734"/>
                  </a:lnTo>
                  <a:cubicBezTo>
                    <a:pt x="3596" y="51150"/>
                    <a:pt x="4561" y="50543"/>
                    <a:pt x="5466" y="49912"/>
                  </a:cubicBezTo>
                  <a:cubicBezTo>
                    <a:pt x="20039" y="39875"/>
                    <a:pt x="27897" y="22826"/>
                    <a:pt x="27611" y="1894"/>
                  </a:cubicBezTo>
                  <a:cubicBezTo>
                    <a:pt x="27599" y="1382"/>
                    <a:pt x="27397" y="894"/>
                    <a:pt x="27016" y="537"/>
                  </a:cubicBezTo>
                  <a:cubicBezTo>
                    <a:pt x="26658" y="180"/>
                    <a:pt x="26189" y="1"/>
                    <a:pt x="256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 txBox="1"/>
            <p:nvPr/>
          </p:nvSpPr>
          <p:spPr>
            <a:xfrm>
              <a:off x="5963125" y="281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2" name="Google Shape;1042;p32"/>
            <p:cNvSpPr txBox="1"/>
            <p:nvPr/>
          </p:nvSpPr>
          <p:spPr>
            <a:xfrm>
              <a:off x="5963125" y="3161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5010938" y="2969363"/>
              <a:ext cx="339900" cy="339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32"/>
          <p:cNvGrpSpPr/>
          <p:nvPr/>
        </p:nvGrpSpPr>
        <p:grpSpPr>
          <a:xfrm>
            <a:off x="5078486" y="3027180"/>
            <a:ext cx="204850" cy="224285"/>
            <a:chOff x="-39625900" y="3238300"/>
            <a:chExt cx="290650" cy="318225"/>
          </a:xfrm>
        </p:grpSpPr>
        <p:sp>
          <p:nvSpPr>
            <p:cNvPr id="1045" name="Google Shape;1045;p32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052" name="Google Shape;1052;p33"/>
          <p:cNvGrpSpPr/>
          <p:nvPr/>
        </p:nvGrpSpPr>
        <p:grpSpPr>
          <a:xfrm>
            <a:off x="1662949" y="1281928"/>
            <a:ext cx="3171292" cy="888899"/>
            <a:chOff x="1662949" y="1281928"/>
            <a:chExt cx="3171292" cy="888899"/>
          </a:xfrm>
        </p:grpSpPr>
        <p:sp>
          <p:nvSpPr>
            <p:cNvPr id="1053" name="Google Shape;1053;p33"/>
            <p:cNvSpPr/>
            <p:nvPr/>
          </p:nvSpPr>
          <p:spPr>
            <a:xfrm>
              <a:off x="3366316" y="1355898"/>
              <a:ext cx="1176063" cy="276348"/>
            </a:xfrm>
            <a:custGeom>
              <a:avLst/>
              <a:gdLst/>
              <a:ahLst/>
              <a:cxnLst/>
              <a:rect l="l" t="t" r="r" b="b"/>
              <a:pathLst>
                <a:path w="53567" h="12587" extrusionOk="0">
                  <a:moveTo>
                    <a:pt x="18511" y="1"/>
                  </a:moveTo>
                  <a:cubicBezTo>
                    <a:pt x="18504" y="1"/>
                    <a:pt x="18498" y="1"/>
                    <a:pt x="18491" y="1"/>
                  </a:cubicBezTo>
                  <a:cubicBezTo>
                    <a:pt x="18205" y="1"/>
                    <a:pt x="17967" y="228"/>
                    <a:pt x="17979" y="525"/>
                  </a:cubicBezTo>
                  <a:cubicBezTo>
                    <a:pt x="17979" y="811"/>
                    <a:pt x="18205" y="1037"/>
                    <a:pt x="18503" y="1037"/>
                  </a:cubicBezTo>
                  <a:cubicBezTo>
                    <a:pt x="18788" y="1037"/>
                    <a:pt x="19015" y="799"/>
                    <a:pt x="19015" y="513"/>
                  </a:cubicBezTo>
                  <a:cubicBezTo>
                    <a:pt x="19015" y="234"/>
                    <a:pt x="18788" y="1"/>
                    <a:pt x="18511" y="1"/>
                  </a:cubicBezTo>
                  <a:close/>
                  <a:moveTo>
                    <a:pt x="20420" y="1"/>
                  </a:moveTo>
                  <a:cubicBezTo>
                    <a:pt x="20134" y="1"/>
                    <a:pt x="19896" y="228"/>
                    <a:pt x="19896" y="513"/>
                  </a:cubicBezTo>
                  <a:cubicBezTo>
                    <a:pt x="19896" y="799"/>
                    <a:pt x="20134" y="1037"/>
                    <a:pt x="20420" y="1037"/>
                  </a:cubicBezTo>
                  <a:cubicBezTo>
                    <a:pt x="20705" y="1037"/>
                    <a:pt x="20932" y="799"/>
                    <a:pt x="20932" y="513"/>
                  </a:cubicBezTo>
                  <a:cubicBezTo>
                    <a:pt x="20932" y="228"/>
                    <a:pt x="20705" y="1"/>
                    <a:pt x="20420" y="1"/>
                  </a:cubicBezTo>
                  <a:close/>
                  <a:moveTo>
                    <a:pt x="22336" y="1"/>
                  </a:moveTo>
                  <a:cubicBezTo>
                    <a:pt x="22051" y="1"/>
                    <a:pt x="21813" y="228"/>
                    <a:pt x="21813" y="513"/>
                  </a:cubicBezTo>
                  <a:cubicBezTo>
                    <a:pt x="21813" y="799"/>
                    <a:pt x="22051" y="1037"/>
                    <a:pt x="22336" y="1037"/>
                  </a:cubicBezTo>
                  <a:cubicBezTo>
                    <a:pt x="22622" y="1037"/>
                    <a:pt x="22860" y="799"/>
                    <a:pt x="22860" y="513"/>
                  </a:cubicBezTo>
                  <a:cubicBezTo>
                    <a:pt x="22860" y="228"/>
                    <a:pt x="22622" y="1"/>
                    <a:pt x="22336" y="1"/>
                  </a:cubicBezTo>
                  <a:close/>
                  <a:moveTo>
                    <a:pt x="24253" y="1"/>
                  </a:moveTo>
                  <a:cubicBezTo>
                    <a:pt x="23968" y="1"/>
                    <a:pt x="23730" y="228"/>
                    <a:pt x="23730" y="513"/>
                  </a:cubicBezTo>
                  <a:cubicBezTo>
                    <a:pt x="23730" y="799"/>
                    <a:pt x="23968" y="1037"/>
                    <a:pt x="24253" y="1037"/>
                  </a:cubicBezTo>
                  <a:cubicBezTo>
                    <a:pt x="24539" y="1037"/>
                    <a:pt x="24777" y="799"/>
                    <a:pt x="24777" y="513"/>
                  </a:cubicBezTo>
                  <a:cubicBezTo>
                    <a:pt x="24777" y="228"/>
                    <a:pt x="24539" y="1"/>
                    <a:pt x="24253" y="1"/>
                  </a:cubicBezTo>
                  <a:close/>
                  <a:moveTo>
                    <a:pt x="26170" y="1"/>
                  </a:moveTo>
                  <a:cubicBezTo>
                    <a:pt x="25885" y="1"/>
                    <a:pt x="25646" y="228"/>
                    <a:pt x="25646" y="513"/>
                  </a:cubicBezTo>
                  <a:cubicBezTo>
                    <a:pt x="25646" y="799"/>
                    <a:pt x="25885" y="1037"/>
                    <a:pt x="26170" y="1037"/>
                  </a:cubicBezTo>
                  <a:cubicBezTo>
                    <a:pt x="26456" y="1037"/>
                    <a:pt x="26694" y="799"/>
                    <a:pt x="26694" y="513"/>
                  </a:cubicBezTo>
                  <a:cubicBezTo>
                    <a:pt x="26694" y="228"/>
                    <a:pt x="26456" y="1"/>
                    <a:pt x="26170" y="1"/>
                  </a:cubicBezTo>
                  <a:close/>
                  <a:moveTo>
                    <a:pt x="28099" y="1"/>
                  </a:moveTo>
                  <a:cubicBezTo>
                    <a:pt x="27801" y="1"/>
                    <a:pt x="27575" y="228"/>
                    <a:pt x="27575" y="513"/>
                  </a:cubicBezTo>
                  <a:cubicBezTo>
                    <a:pt x="27575" y="799"/>
                    <a:pt x="27801" y="1037"/>
                    <a:pt x="28099" y="1037"/>
                  </a:cubicBezTo>
                  <a:cubicBezTo>
                    <a:pt x="28385" y="1037"/>
                    <a:pt x="28611" y="799"/>
                    <a:pt x="28611" y="513"/>
                  </a:cubicBezTo>
                  <a:cubicBezTo>
                    <a:pt x="28611" y="228"/>
                    <a:pt x="28385" y="1"/>
                    <a:pt x="28099" y="1"/>
                  </a:cubicBezTo>
                  <a:close/>
                  <a:moveTo>
                    <a:pt x="30016" y="1"/>
                  </a:moveTo>
                  <a:cubicBezTo>
                    <a:pt x="29730" y="1"/>
                    <a:pt x="29492" y="228"/>
                    <a:pt x="29492" y="513"/>
                  </a:cubicBezTo>
                  <a:cubicBezTo>
                    <a:pt x="29492" y="799"/>
                    <a:pt x="29730" y="1037"/>
                    <a:pt x="30016" y="1037"/>
                  </a:cubicBezTo>
                  <a:cubicBezTo>
                    <a:pt x="30302" y="1037"/>
                    <a:pt x="30540" y="799"/>
                    <a:pt x="30540" y="513"/>
                  </a:cubicBezTo>
                  <a:cubicBezTo>
                    <a:pt x="30540" y="228"/>
                    <a:pt x="30302" y="1"/>
                    <a:pt x="30016" y="1"/>
                  </a:cubicBezTo>
                  <a:close/>
                  <a:moveTo>
                    <a:pt x="31933" y="1"/>
                  </a:moveTo>
                  <a:cubicBezTo>
                    <a:pt x="31647" y="1"/>
                    <a:pt x="31409" y="228"/>
                    <a:pt x="31409" y="513"/>
                  </a:cubicBezTo>
                  <a:cubicBezTo>
                    <a:pt x="31409" y="799"/>
                    <a:pt x="31647" y="1037"/>
                    <a:pt x="31933" y="1037"/>
                  </a:cubicBezTo>
                  <a:cubicBezTo>
                    <a:pt x="32219" y="1037"/>
                    <a:pt x="32457" y="799"/>
                    <a:pt x="32457" y="513"/>
                  </a:cubicBezTo>
                  <a:cubicBezTo>
                    <a:pt x="32457" y="228"/>
                    <a:pt x="32219" y="1"/>
                    <a:pt x="31933" y="1"/>
                  </a:cubicBezTo>
                  <a:close/>
                  <a:moveTo>
                    <a:pt x="33850" y="1"/>
                  </a:moveTo>
                  <a:cubicBezTo>
                    <a:pt x="33564" y="1"/>
                    <a:pt x="33326" y="228"/>
                    <a:pt x="33326" y="513"/>
                  </a:cubicBezTo>
                  <a:cubicBezTo>
                    <a:pt x="33326" y="799"/>
                    <a:pt x="33564" y="1037"/>
                    <a:pt x="33850" y="1037"/>
                  </a:cubicBezTo>
                  <a:cubicBezTo>
                    <a:pt x="34136" y="1037"/>
                    <a:pt x="34374" y="799"/>
                    <a:pt x="34374" y="513"/>
                  </a:cubicBezTo>
                  <a:cubicBezTo>
                    <a:pt x="34374" y="228"/>
                    <a:pt x="34136" y="1"/>
                    <a:pt x="33850" y="1"/>
                  </a:cubicBezTo>
                  <a:close/>
                  <a:moveTo>
                    <a:pt x="35767" y="1"/>
                  </a:moveTo>
                  <a:cubicBezTo>
                    <a:pt x="35481" y="1"/>
                    <a:pt x="35255" y="228"/>
                    <a:pt x="35255" y="513"/>
                  </a:cubicBezTo>
                  <a:cubicBezTo>
                    <a:pt x="35255" y="799"/>
                    <a:pt x="35481" y="1037"/>
                    <a:pt x="35767" y="1037"/>
                  </a:cubicBezTo>
                  <a:cubicBezTo>
                    <a:pt x="36064" y="1037"/>
                    <a:pt x="36291" y="799"/>
                    <a:pt x="36291" y="513"/>
                  </a:cubicBezTo>
                  <a:cubicBezTo>
                    <a:pt x="36291" y="228"/>
                    <a:pt x="36064" y="1"/>
                    <a:pt x="35767" y="1"/>
                  </a:cubicBezTo>
                  <a:close/>
                  <a:moveTo>
                    <a:pt x="37696" y="1"/>
                  </a:moveTo>
                  <a:cubicBezTo>
                    <a:pt x="37398" y="1"/>
                    <a:pt x="37172" y="228"/>
                    <a:pt x="37172" y="513"/>
                  </a:cubicBezTo>
                  <a:cubicBezTo>
                    <a:pt x="37172" y="799"/>
                    <a:pt x="37398" y="1037"/>
                    <a:pt x="37696" y="1037"/>
                  </a:cubicBezTo>
                  <a:cubicBezTo>
                    <a:pt x="37981" y="1037"/>
                    <a:pt x="38208" y="799"/>
                    <a:pt x="38208" y="513"/>
                  </a:cubicBezTo>
                  <a:cubicBezTo>
                    <a:pt x="38208" y="228"/>
                    <a:pt x="37981" y="1"/>
                    <a:pt x="37696" y="1"/>
                  </a:cubicBezTo>
                  <a:close/>
                  <a:moveTo>
                    <a:pt x="39612" y="1"/>
                  </a:moveTo>
                  <a:cubicBezTo>
                    <a:pt x="39327" y="1"/>
                    <a:pt x="39089" y="228"/>
                    <a:pt x="39089" y="513"/>
                  </a:cubicBezTo>
                  <a:cubicBezTo>
                    <a:pt x="39089" y="799"/>
                    <a:pt x="39327" y="1037"/>
                    <a:pt x="39612" y="1037"/>
                  </a:cubicBezTo>
                  <a:cubicBezTo>
                    <a:pt x="39898" y="1037"/>
                    <a:pt x="40136" y="799"/>
                    <a:pt x="40136" y="513"/>
                  </a:cubicBezTo>
                  <a:cubicBezTo>
                    <a:pt x="40136" y="228"/>
                    <a:pt x="39898" y="1"/>
                    <a:pt x="39612" y="1"/>
                  </a:cubicBezTo>
                  <a:close/>
                  <a:moveTo>
                    <a:pt x="41529" y="1"/>
                  </a:moveTo>
                  <a:cubicBezTo>
                    <a:pt x="41244" y="1"/>
                    <a:pt x="41005" y="228"/>
                    <a:pt x="41005" y="513"/>
                  </a:cubicBezTo>
                  <a:cubicBezTo>
                    <a:pt x="41005" y="799"/>
                    <a:pt x="41244" y="1037"/>
                    <a:pt x="41529" y="1037"/>
                  </a:cubicBezTo>
                  <a:cubicBezTo>
                    <a:pt x="41815" y="1037"/>
                    <a:pt x="42053" y="799"/>
                    <a:pt x="42053" y="513"/>
                  </a:cubicBezTo>
                  <a:cubicBezTo>
                    <a:pt x="42053" y="228"/>
                    <a:pt x="41815" y="1"/>
                    <a:pt x="41529" y="1"/>
                  </a:cubicBezTo>
                  <a:close/>
                  <a:moveTo>
                    <a:pt x="43446" y="1"/>
                  </a:moveTo>
                  <a:cubicBezTo>
                    <a:pt x="43161" y="1"/>
                    <a:pt x="42922" y="228"/>
                    <a:pt x="42922" y="513"/>
                  </a:cubicBezTo>
                  <a:cubicBezTo>
                    <a:pt x="42922" y="799"/>
                    <a:pt x="43161" y="1037"/>
                    <a:pt x="43446" y="1037"/>
                  </a:cubicBezTo>
                  <a:cubicBezTo>
                    <a:pt x="43732" y="1037"/>
                    <a:pt x="43970" y="799"/>
                    <a:pt x="43970" y="513"/>
                  </a:cubicBezTo>
                  <a:cubicBezTo>
                    <a:pt x="43970" y="228"/>
                    <a:pt x="43732" y="1"/>
                    <a:pt x="43446" y="1"/>
                  </a:cubicBezTo>
                  <a:close/>
                  <a:moveTo>
                    <a:pt x="45363" y="1"/>
                  </a:moveTo>
                  <a:cubicBezTo>
                    <a:pt x="45077" y="1"/>
                    <a:pt x="44851" y="228"/>
                    <a:pt x="44851" y="513"/>
                  </a:cubicBezTo>
                  <a:cubicBezTo>
                    <a:pt x="44851" y="799"/>
                    <a:pt x="45077" y="1037"/>
                    <a:pt x="45363" y="1037"/>
                  </a:cubicBezTo>
                  <a:cubicBezTo>
                    <a:pt x="45661" y="1037"/>
                    <a:pt x="45887" y="799"/>
                    <a:pt x="45887" y="513"/>
                  </a:cubicBezTo>
                  <a:cubicBezTo>
                    <a:pt x="45887" y="228"/>
                    <a:pt x="45661" y="1"/>
                    <a:pt x="45363" y="1"/>
                  </a:cubicBezTo>
                  <a:close/>
                  <a:moveTo>
                    <a:pt x="47292" y="1"/>
                  </a:moveTo>
                  <a:cubicBezTo>
                    <a:pt x="46994" y="1"/>
                    <a:pt x="46768" y="228"/>
                    <a:pt x="46768" y="513"/>
                  </a:cubicBezTo>
                  <a:cubicBezTo>
                    <a:pt x="46768" y="799"/>
                    <a:pt x="47006" y="1037"/>
                    <a:pt x="47292" y="1037"/>
                  </a:cubicBezTo>
                  <a:cubicBezTo>
                    <a:pt x="47578" y="1037"/>
                    <a:pt x="47804" y="799"/>
                    <a:pt x="47804" y="513"/>
                  </a:cubicBezTo>
                  <a:cubicBezTo>
                    <a:pt x="47804" y="228"/>
                    <a:pt x="47578" y="1"/>
                    <a:pt x="47292" y="1"/>
                  </a:cubicBezTo>
                  <a:close/>
                  <a:moveTo>
                    <a:pt x="49209" y="1"/>
                  </a:moveTo>
                  <a:cubicBezTo>
                    <a:pt x="48923" y="1"/>
                    <a:pt x="48685" y="228"/>
                    <a:pt x="48685" y="513"/>
                  </a:cubicBezTo>
                  <a:cubicBezTo>
                    <a:pt x="48685" y="799"/>
                    <a:pt x="48923" y="1037"/>
                    <a:pt x="49209" y="1037"/>
                  </a:cubicBezTo>
                  <a:cubicBezTo>
                    <a:pt x="49495" y="1037"/>
                    <a:pt x="49733" y="799"/>
                    <a:pt x="49733" y="513"/>
                  </a:cubicBezTo>
                  <a:cubicBezTo>
                    <a:pt x="49733" y="228"/>
                    <a:pt x="49495" y="1"/>
                    <a:pt x="49209" y="1"/>
                  </a:cubicBezTo>
                  <a:close/>
                  <a:moveTo>
                    <a:pt x="51126" y="1"/>
                  </a:moveTo>
                  <a:cubicBezTo>
                    <a:pt x="50840" y="1"/>
                    <a:pt x="50602" y="228"/>
                    <a:pt x="50602" y="513"/>
                  </a:cubicBezTo>
                  <a:cubicBezTo>
                    <a:pt x="50602" y="799"/>
                    <a:pt x="50840" y="1037"/>
                    <a:pt x="51126" y="1037"/>
                  </a:cubicBezTo>
                  <a:cubicBezTo>
                    <a:pt x="51412" y="1037"/>
                    <a:pt x="51650" y="799"/>
                    <a:pt x="51650" y="513"/>
                  </a:cubicBezTo>
                  <a:cubicBezTo>
                    <a:pt x="51650" y="228"/>
                    <a:pt x="51412" y="1"/>
                    <a:pt x="51126" y="1"/>
                  </a:cubicBezTo>
                  <a:close/>
                  <a:moveTo>
                    <a:pt x="53043" y="1"/>
                  </a:moveTo>
                  <a:cubicBezTo>
                    <a:pt x="52757" y="1"/>
                    <a:pt x="52531" y="228"/>
                    <a:pt x="52531" y="513"/>
                  </a:cubicBezTo>
                  <a:cubicBezTo>
                    <a:pt x="52531" y="799"/>
                    <a:pt x="52757" y="1037"/>
                    <a:pt x="53043" y="1037"/>
                  </a:cubicBezTo>
                  <a:cubicBezTo>
                    <a:pt x="53328" y="1037"/>
                    <a:pt x="53567" y="799"/>
                    <a:pt x="53567" y="513"/>
                  </a:cubicBezTo>
                  <a:cubicBezTo>
                    <a:pt x="53567" y="228"/>
                    <a:pt x="53328" y="1"/>
                    <a:pt x="53043" y="1"/>
                  </a:cubicBezTo>
                  <a:close/>
                  <a:moveTo>
                    <a:pt x="16614" y="351"/>
                  </a:moveTo>
                  <a:cubicBezTo>
                    <a:pt x="16553" y="351"/>
                    <a:pt x="16491" y="361"/>
                    <a:pt x="16431" y="382"/>
                  </a:cubicBezTo>
                  <a:cubicBezTo>
                    <a:pt x="16169" y="489"/>
                    <a:pt x="16026" y="787"/>
                    <a:pt x="16133" y="1061"/>
                  </a:cubicBezTo>
                  <a:cubicBezTo>
                    <a:pt x="16217" y="1263"/>
                    <a:pt x="16407" y="1394"/>
                    <a:pt x="16621" y="1394"/>
                  </a:cubicBezTo>
                  <a:cubicBezTo>
                    <a:pt x="16681" y="1394"/>
                    <a:pt x="16741" y="1382"/>
                    <a:pt x="16812" y="1359"/>
                  </a:cubicBezTo>
                  <a:cubicBezTo>
                    <a:pt x="17074" y="1251"/>
                    <a:pt x="17205" y="954"/>
                    <a:pt x="17110" y="680"/>
                  </a:cubicBezTo>
                  <a:cubicBezTo>
                    <a:pt x="17026" y="476"/>
                    <a:pt x="16827" y="351"/>
                    <a:pt x="16614" y="351"/>
                  </a:cubicBezTo>
                  <a:close/>
                  <a:moveTo>
                    <a:pt x="14988" y="1349"/>
                  </a:moveTo>
                  <a:cubicBezTo>
                    <a:pt x="14865" y="1349"/>
                    <a:pt x="14743" y="1391"/>
                    <a:pt x="14645" y="1478"/>
                  </a:cubicBezTo>
                  <a:cubicBezTo>
                    <a:pt x="14431" y="1668"/>
                    <a:pt x="14407" y="2002"/>
                    <a:pt x="14609" y="2216"/>
                  </a:cubicBezTo>
                  <a:cubicBezTo>
                    <a:pt x="14705" y="2323"/>
                    <a:pt x="14847" y="2383"/>
                    <a:pt x="14990" y="2383"/>
                  </a:cubicBezTo>
                  <a:cubicBezTo>
                    <a:pt x="15109" y="2383"/>
                    <a:pt x="15240" y="2347"/>
                    <a:pt x="15336" y="2252"/>
                  </a:cubicBezTo>
                  <a:cubicBezTo>
                    <a:pt x="15550" y="2061"/>
                    <a:pt x="15574" y="1740"/>
                    <a:pt x="15383" y="1525"/>
                  </a:cubicBezTo>
                  <a:cubicBezTo>
                    <a:pt x="15280" y="1409"/>
                    <a:pt x="15134" y="1349"/>
                    <a:pt x="14988" y="1349"/>
                  </a:cubicBezTo>
                  <a:close/>
                  <a:moveTo>
                    <a:pt x="13818" y="2848"/>
                  </a:moveTo>
                  <a:cubicBezTo>
                    <a:pt x="13629" y="2848"/>
                    <a:pt x="13451" y="2950"/>
                    <a:pt x="13359" y="3133"/>
                  </a:cubicBezTo>
                  <a:cubicBezTo>
                    <a:pt x="13216" y="3383"/>
                    <a:pt x="13323" y="3692"/>
                    <a:pt x="13573" y="3835"/>
                  </a:cubicBezTo>
                  <a:cubicBezTo>
                    <a:pt x="13645" y="3871"/>
                    <a:pt x="13728" y="3895"/>
                    <a:pt x="13812" y="3895"/>
                  </a:cubicBezTo>
                  <a:cubicBezTo>
                    <a:pt x="14002" y="3895"/>
                    <a:pt x="14181" y="3788"/>
                    <a:pt x="14276" y="3609"/>
                  </a:cubicBezTo>
                  <a:cubicBezTo>
                    <a:pt x="14407" y="3359"/>
                    <a:pt x="14312" y="3037"/>
                    <a:pt x="14062" y="2906"/>
                  </a:cubicBezTo>
                  <a:cubicBezTo>
                    <a:pt x="13983" y="2867"/>
                    <a:pt x="13899" y="2848"/>
                    <a:pt x="13818" y="2848"/>
                  </a:cubicBezTo>
                  <a:close/>
                  <a:moveTo>
                    <a:pt x="13246" y="4676"/>
                  </a:moveTo>
                  <a:cubicBezTo>
                    <a:pt x="12987" y="4676"/>
                    <a:pt x="12761" y="4869"/>
                    <a:pt x="12728" y="5133"/>
                  </a:cubicBezTo>
                  <a:cubicBezTo>
                    <a:pt x="12692" y="5419"/>
                    <a:pt x="12895" y="5669"/>
                    <a:pt x="13181" y="5704"/>
                  </a:cubicBezTo>
                  <a:cubicBezTo>
                    <a:pt x="13204" y="5716"/>
                    <a:pt x="13228" y="5716"/>
                    <a:pt x="13240" y="5716"/>
                  </a:cubicBezTo>
                  <a:cubicBezTo>
                    <a:pt x="13502" y="5716"/>
                    <a:pt x="13728" y="5514"/>
                    <a:pt x="13764" y="5252"/>
                  </a:cubicBezTo>
                  <a:cubicBezTo>
                    <a:pt x="13800" y="4966"/>
                    <a:pt x="13597" y="4704"/>
                    <a:pt x="13312" y="4680"/>
                  </a:cubicBezTo>
                  <a:cubicBezTo>
                    <a:pt x="13290" y="4678"/>
                    <a:pt x="13268" y="4676"/>
                    <a:pt x="13246" y="4676"/>
                  </a:cubicBezTo>
                  <a:close/>
                  <a:moveTo>
                    <a:pt x="13206" y="6585"/>
                  </a:moveTo>
                  <a:cubicBezTo>
                    <a:pt x="12929" y="6585"/>
                    <a:pt x="12692" y="6795"/>
                    <a:pt x="12669" y="7074"/>
                  </a:cubicBezTo>
                  <a:cubicBezTo>
                    <a:pt x="12657" y="7359"/>
                    <a:pt x="12871" y="7609"/>
                    <a:pt x="13157" y="7633"/>
                  </a:cubicBezTo>
                  <a:lnTo>
                    <a:pt x="13192" y="7633"/>
                  </a:lnTo>
                  <a:cubicBezTo>
                    <a:pt x="13466" y="7633"/>
                    <a:pt x="13693" y="7419"/>
                    <a:pt x="13716" y="7145"/>
                  </a:cubicBezTo>
                  <a:cubicBezTo>
                    <a:pt x="13728" y="6859"/>
                    <a:pt x="13514" y="6609"/>
                    <a:pt x="13228" y="6585"/>
                  </a:cubicBezTo>
                  <a:cubicBezTo>
                    <a:pt x="13221" y="6585"/>
                    <a:pt x="13213" y="6585"/>
                    <a:pt x="13206" y="6585"/>
                  </a:cubicBezTo>
                  <a:close/>
                  <a:moveTo>
                    <a:pt x="12720" y="8442"/>
                  </a:moveTo>
                  <a:cubicBezTo>
                    <a:pt x="12525" y="8442"/>
                    <a:pt x="12338" y="8551"/>
                    <a:pt x="12252" y="8741"/>
                  </a:cubicBezTo>
                  <a:cubicBezTo>
                    <a:pt x="12121" y="9002"/>
                    <a:pt x="12240" y="9312"/>
                    <a:pt x="12502" y="9431"/>
                  </a:cubicBezTo>
                  <a:cubicBezTo>
                    <a:pt x="12573" y="9467"/>
                    <a:pt x="12645" y="9479"/>
                    <a:pt x="12716" y="9479"/>
                  </a:cubicBezTo>
                  <a:cubicBezTo>
                    <a:pt x="12919" y="9479"/>
                    <a:pt x="13109" y="9372"/>
                    <a:pt x="13192" y="9181"/>
                  </a:cubicBezTo>
                  <a:cubicBezTo>
                    <a:pt x="13312" y="8919"/>
                    <a:pt x="13204" y="8610"/>
                    <a:pt x="12942" y="8490"/>
                  </a:cubicBezTo>
                  <a:cubicBezTo>
                    <a:pt x="12870" y="8458"/>
                    <a:pt x="12795" y="8442"/>
                    <a:pt x="12720" y="8442"/>
                  </a:cubicBezTo>
                  <a:close/>
                  <a:moveTo>
                    <a:pt x="11620" y="10001"/>
                  </a:moveTo>
                  <a:cubicBezTo>
                    <a:pt x="11489" y="10001"/>
                    <a:pt x="11357" y="10052"/>
                    <a:pt x="11252" y="10157"/>
                  </a:cubicBezTo>
                  <a:cubicBezTo>
                    <a:pt x="11049" y="10348"/>
                    <a:pt x="11049" y="10681"/>
                    <a:pt x="11252" y="10884"/>
                  </a:cubicBezTo>
                  <a:cubicBezTo>
                    <a:pt x="11359" y="10991"/>
                    <a:pt x="11490" y="11038"/>
                    <a:pt x="11621" y="11038"/>
                  </a:cubicBezTo>
                  <a:cubicBezTo>
                    <a:pt x="11752" y="11038"/>
                    <a:pt x="11883" y="10991"/>
                    <a:pt x="11990" y="10896"/>
                  </a:cubicBezTo>
                  <a:cubicBezTo>
                    <a:pt x="12192" y="10693"/>
                    <a:pt x="12192" y="10360"/>
                    <a:pt x="11990" y="10157"/>
                  </a:cubicBezTo>
                  <a:cubicBezTo>
                    <a:pt x="11887" y="10055"/>
                    <a:pt x="11754" y="10001"/>
                    <a:pt x="11620" y="10001"/>
                  </a:cubicBezTo>
                  <a:close/>
                  <a:moveTo>
                    <a:pt x="10048" y="11075"/>
                  </a:moveTo>
                  <a:cubicBezTo>
                    <a:pt x="9977" y="11075"/>
                    <a:pt x="9904" y="11090"/>
                    <a:pt x="9835" y="11122"/>
                  </a:cubicBezTo>
                  <a:cubicBezTo>
                    <a:pt x="9573" y="11241"/>
                    <a:pt x="9454" y="11550"/>
                    <a:pt x="9573" y="11812"/>
                  </a:cubicBezTo>
                  <a:cubicBezTo>
                    <a:pt x="9656" y="12003"/>
                    <a:pt x="9847" y="12122"/>
                    <a:pt x="10049" y="12122"/>
                  </a:cubicBezTo>
                  <a:cubicBezTo>
                    <a:pt x="10121" y="12122"/>
                    <a:pt x="10192" y="12110"/>
                    <a:pt x="10264" y="12074"/>
                  </a:cubicBezTo>
                  <a:cubicBezTo>
                    <a:pt x="10525" y="11955"/>
                    <a:pt x="10645" y="11646"/>
                    <a:pt x="10525" y="11384"/>
                  </a:cubicBezTo>
                  <a:cubicBezTo>
                    <a:pt x="10438" y="11191"/>
                    <a:pt x="10247" y="11075"/>
                    <a:pt x="10048" y="11075"/>
                  </a:cubicBezTo>
                  <a:close/>
                  <a:moveTo>
                    <a:pt x="8211" y="11537"/>
                  </a:moveTo>
                  <a:cubicBezTo>
                    <a:pt x="8197" y="11537"/>
                    <a:pt x="8183" y="11537"/>
                    <a:pt x="8168" y="11538"/>
                  </a:cubicBezTo>
                  <a:cubicBezTo>
                    <a:pt x="7870" y="11550"/>
                    <a:pt x="7656" y="11800"/>
                    <a:pt x="7668" y="12086"/>
                  </a:cubicBezTo>
                  <a:cubicBezTo>
                    <a:pt x="7692" y="12360"/>
                    <a:pt x="7918" y="12574"/>
                    <a:pt x="8192" y="12574"/>
                  </a:cubicBezTo>
                  <a:lnTo>
                    <a:pt x="8228" y="12574"/>
                  </a:lnTo>
                  <a:cubicBezTo>
                    <a:pt x="8513" y="12562"/>
                    <a:pt x="8728" y="12312"/>
                    <a:pt x="8716" y="12027"/>
                  </a:cubicBezTo>
                  <a:cubicBezTo>
                    <a:pt x="8693" y="11744"/>
                    <a:pt x="8477" y="11537"/>
                    <a:pt x="8211" y="11537"/>
                  </a:cubicBezTo>
                  <a:close/>
                  <a:moveTo>
                    <a:pt x="512" y="11538"/>
                  </a:moveTo>
                  <a:cubicBezTo>
                    <a:pt x="227" y="11538"/>
                    <a:pt x="0" y="11777"/>
                    <a:pt x="0" y="12062"/>
                  </a:cubicBezTo>
                  <a:cubicBezTo>
                    <a:pt x="0" y="12348"/>
                    <a:pt x="227" y="12586"/>
                    <a:pt x="512" y="12586"/>
                  </a:cubicBezTo>
                  <a:cubicBezTo>
                    <a:pt x="810" y="12586"/>
                    <a:pt x="1036" y="12348"/>
                    <a:pt x="1036" y="12062"/>
                  </a:cubicBezTo>
                  <a:cubicBezTo>
                    <a:pt x="1036" y="11777"/>
                    <a:pt x="810" y="11538"/>
                    <a:pt x="512" y="11538"/>
                  </a:cubicBezTo>
                  <a:close/>
                  <a:moveTo>
                    <a:pt x="2441" y="11538"/>
                  </a:moveTo>
                  <a:cubicBezTo>
                    <a:pt x="2143" y="11538"/>
                    <a:pt x="1917" y="11777"/>
                    <a:pt x="1917" y="12062"/>
                  </a:cubicBezTo>
                  <a:cubicBezTo>
                    <a:pt x="1917" y="12348"/>
                    <a:pt x="2143" y="12586"/>
                    <a:pt x="2441" y="12586"/>
                  </a:cubicBezTo>
                  <a:cubicBezTo>
                    <a:pt x="2727" y="12586"/>
                    <a:pt x="2953" y="12348"/>
                    <a:pt x="2953" y="12062"/>
                  </a:cubicBezTo>
                  <a:cubicBezTo>
                    <a:pt x="2953" y="11777"/>
                    <a:pt x="2727" y="11538"/>
                    <a:pt x="2441" y="11538"/>
                  </a:cubicBezTo>
                  <a:close/>
                  <a:moveTo>
                    <a:pt x="4358" y="11538"/>
                  </a:moveTo>
                  <a:cubicBezTo>
                    <a:pt x="4072" y="11538"/>
                    <a:pt x="3834" y="11777"/>
                    <a:pt x="3834" y="12062"/>
                  </a:cubicBezTo>
                  <a:cubicBezTo>
                    <a:pt x="3834" y="12348"/>
                    <a:pt x="4072" y="12586"/>
                    <a:pt x="4358" y="12586"/>
                  </a:cubicBezTo>
                  <a:cubicBezTo>
                    <a:pt x="4644" y="12586"/>
                    <a:pt x="4882" y="12348"/>
                    <a:pt x="4882" y="12062"/>
                  </a:cubicBezTo>
                  <a:cubicBezTo>
                    <a:pt x="4882" y="11777"/>
                    <a:pt x="4644" y="11538"/>
                    <a:pt x="4358" y="11538"/>
                  </a:cubicBezTo>
                  <a:close/>
                  <a:moveTo>
                    <a:pt x="6275" y="11538"/>
                  </a:moveTo>
                  <a:cubicBezTo>
                    <a:pt x="5989" y="11538"/>
                    <a:pt x="5751" y="11777"/>
                    <a:pt x="5751" y="12062"/>
                  </a:cubicBezTo>
                  <a:cubicBezTo>
                    <a:pt x="5751" y="12348"/>
                    <a:pt x="5989" y="12586"/>
                    <a:pt x="6275" y="12586"/>
                  </a:cubicBezTo>
                  <a:cubicBezTo>
                    <a:pt x="6561" y="12586"/>
                    <a:pt x="6799" y="12348"/>
                    <a:pt x="6799" y="12062"/>
                  </a:cubicBezTo>
                  <a:cubicBezTo>
                    <a:pt x="6799" y="11777"/>
                    <a:pt x="6561" y="11538"/>
                    <a:pt x="6275" y="11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33"/>
            <p:cNvGrpSpPr/>
            <p:nvPr/>
          </p:nvGrpSpPr>
          <p:grpSpPr>
            <a:xfrm>
              <a:off x="3386515" y="1429927"/>
              <a:ext cx="1447726" cy="740900"/>
              <a:chOff x="3400140" y="1429927"/>
              <a:chExt cx="1447726" cy="740900"/>
            </a:xfrm>
          </p:grpSpPr>
          <p:sp>
            <p:nvSpPr>
              <p:cNvPr id="1055" name="Google Shape;1055;p33"/>
              <p:cNvSpPr/>
              <p:nvPr/>
            </p:nvSpPr>
            <p:spPr>
              <a:xfrm>
                <a:off x="3400140" y="2034245"/>
                <a:ext cx="163916" cy="136582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221" extrusionOk="0">
                    <a:moveTo>
                      <a:pt x="1344" y="1"/>
                    </a:moveTo>
                    <a:cubicBezTo>
                      <a:pt x="1243" y="1"/>
                      <a:pt x="1139" y="14"/>
                      <a:pt x="1036" y="42"/>
                    </a:cubicBezTo>
                    <a:cubicBezTo>
                      <a:pt x="393" y="221"/>
                      <a:pt x="0" y="875"/>
                      <a:pt x="179" y="1518"/>
                    </a:cubicBezTo>
                    <a:lnTo>
                      <a:pt x="1191" y="5316"/>
                    </a:lnTo>
                    <a:cubicBezTo>
                      <a:pt x="1239" y="5507"/>
                      <a:pt x="1334" y="5662"/>
                      <a:pt x="1441" y="5793"/>
                    </a:cubicBezTo>
                    <a:cubicBezTo>
                      <a:pt x="1453" y="5805"/>
                      <a:pt x="1453" y="5805"/>
                      <a:pt x="1453" y="5805"/>
                    </a:cubicBezTo>
                    <a:cubicBezTo>
                      <a:pt x="1501" y="5852"/>
                      <a:pt x="1548" y="5900"/>
                      <a:pt x="1608" y="5947"/>
                    </a:cubicBezTo>
                    <a:cubicBezTo>
                      <a:pt x="1620" y="5959"/>
                      <a:pt x="1644" y="5971"/>
                      <a:pt x="1667" y="5995"/>
                    </a:cubicBezTo>
                    <a:cubicBezTo>
                      <a:pt x="1703" y="6019"/>
                      <a:pt x="1739" y="6043"/>
                      <a:pt x="1786" y="6067"/>
                    </a:cubicBezTo>
                    <a:cubicBezTo>
                      <a:pt x="1822" y="6090"/>
                      <a:pt x="1870" y="6114"/>
                      <a:pt x="1905" y="6126"/>
                    </a:cubicBezTo>
                    <a:cubicBezTo>
                      <a:pt x="1929" y="6138"/>
                      <a:pt x="1953" y="6150"/>
                      <a:pt x="1977" y="6150"/>
                    </a:cubicBezTo>
                    <a:cubicBezTo>
                      <a:pt x="2048" y="6174"/>
                      <a:pt x="2108" y="6197"/>
                      <a:pt x="2179" y="6209"/>
                    </a:cubicBezTo>
                    <a:lnTo>
                      <a:pt x="2191" y="6209"/>
                    </a:lnTo>
                    <a:cubicBezTo>
                      <a:pt x="2248" y="6217"/>
                      <a:pt x="2304" y="6221"/>
                      <a:pt x="2361" y="6221"/>
                    </a:cubicBezTo>
                    <a:cubicBezTo>
                      <a:pt x="2483" y="6221"/>
                      <a:pt x="2605" y="6202"/>
                      <a:pt x="2727" y="6162"/>
                    </a:cubicBezTo>
                    <a:lnTo>
                      <a:pt x="6477" y="4983"/>
                    </a:lnTo>
                    <a:cubicBezTo>
                      <a:pt x="7108" y="4781"/>
                      <a:pt x="7466" y="4102"/>
                      <a:pt x="7263" y="3459"/>
                    </a:cubicBezTo>
                    <a:cubicBezTo>
                      <a:pt x="7168" y="3161"/>
                      <a:pt x="6954" y="2911"/>
                      <a:pt x="6692" y="2768"/>
                    </a:cubicBezTo>
                    <a:cubicBezTo>
                      <a:pt x="6519" y="2671"/>
                      <a:pt x="6318" y="2621"/>
                      <a:pt x="6113" y="2621"/>
                    </a:cubicBezTo>
                    <a:cubicBezTo>
                      <a:pt x="5992" y="2621"/>
                      <a:pt x="5870" y="2638"/>
                      <a:pt x="5751" y="2673"/>
                    </a:cubicBezTo>
                    <a:lnTo>
                      <a:pt x="3191" y="3483"/>
                    </a:lnTo>
                    <a:lnTo>
                      <a:pt x="2501" y="899"/>
                    </a:lnTo>
                    <a:cubicBezTo>
                      <a:pt x="2417" y="566"/>
                      <a:pt x="2203" y="304"/>
                      <a:pt x="1917" y="149"/>
                    </a:cubicBezTo>
                    <a:cubicBezTo>
                      <a:pt x="1743" y="54"/>
                      <a:pt x="1547" y="1"/>
                      <a:pt x="134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6" name="Google Shape;1056;p33"/>
              <p:cNvGrpSpPr/>
              <p:nvPr/>
            </p:nvGrpSpPr>
            <p:grpSpPr>
              <a:xfrm>
                <a:off x="3424182" y="1429927"/>
                <a:ext cx="1423684" cy="738044"/>
                <a:chOff x="3424182" y="1429927"/>
                <a:chExt cx="1423684" cy="738044"/>
              </a:xfrm>
            </p:grpSpPr>
            <p:sp>
              <p:nvSpPr>
                <p:cNvPr id="1057" name="Google Shape;1057;p33"/>
                <p:cNvSpPr/>
                <p:nvPr/>
              </p:nvSpPr>
              <p:spPr>
                <a:xfrm>
                  <a:off x="3424182" y="2003067"/>
                  <a:ext cx="120006" cy="16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" h="7511" extrusionOk="0">
                      <a:moveTo>
                        <a:pt x="4107" y="0"/>
                      </a:moveTo>
                      <a:cubicBezTo>
                        <a:pt x="3690" y="0"/>
                        <a:pt x="3283" y="212"/>
                        <a:pt x="3061" y="593"/>
                      </a:cubicBezTo>
                      <a:cubicBezTo>
                        <a:pt x="2061" y="2272"/>
                        <a:pt x="1120" y="4022"/>
                        <a:pt x="287" y="5784"/>
                      </a:cubicBezTo>
                      <a:cubicBezTo>
                        <a:pt x="1" y="6391"/>
                        <a:pt x="263" y="7106"/>
                        <a:pt x="870" y="7391"/>
                      </a:cubicBezTo>
                      <a:cubicBezTo>
                        <a:pt x="1037" y="7475"/>
                        <a:pt x="1203" y="7510"/>
                        <a:pt x="1382" y="7510"/>
                      </a:cubicBezTo>
                      <a:cubicBezTo>
                        <a:pt x="1834" y="7510"/>
                        <a:pt x="2263" y="7248"/>
                        <a:pt x="2477" y="6820"/>
                      </a:cubicBezTo>
                      <a:cubicBezTo>
                        <a:pt x="3275" y="5117"/>
                        <a:pt x="4168" y="3438"/>
                        <a:pt x="5132" y="1819"/>
                      </a:cubicBezTo>
                      <a:cubicBezTo>
                        <a:pt x="5466" y="1248"/>
                        <a:pt x="5287" y="509"/>
                        <a:pt x="4716" y="164"/>
                      </a:cubicBezTo>
                      <a:cubicBezTo>
                        <a:pt x="4525" y="53"/>
                        <a:pt x="4315" y="0"/>
                        <a:pt x="410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3"/>
                <p:cNvSpPr/>
                <p:nvPr/>
              </p:nvSpPr>
              <p:spPr>
                <a:xfrm>
                  <a:off x="3554117" y="1798744"/>
                  <a:ext cx="139348" cy="15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6899" extrusionOk="0">
                      <a:moveTo>
                        <a:pt x="5001" y="1"/>
                      </a:moveTo>
                      <a:cubicBezTo>
                        <a:pt x="4667" y="1"/>
                        <a:pt x="4334" y="139"/>
                        <a:pt x="4096" y="410"/>
                      </a:cubicBezTo>
                      <a:cubicBezTo>
                        <a:pt x="2798" y="1874"/>
                        <a:pt x="1548" y="3410"/>
                        <a:pt x="393" y="4982"/>
                      </a:cubicBezTo>
                      <a:cubicBezTo>
                        <a:pt x="0" y="5517"/>
                        <a:pt x="119" y="6279"/>
                        <a:pt x="655" y="6672"/>
                      </a:cubicBezTo>
                      <a:cubicBezTo>
                        <a:pt x="869" y="6827"/>
                        <a:pt x="1119" y="6898"/>
                        <a:pt x="1369" y="6898"/>
                      </a:cubicBezTo>
                      <a:cubicBezTo>
                        <a:pt x="1739" y="6898"/>
                        <a:pt x="2096" y="6732"/>
                        <a:pt x="2334" y="6410"/>
                      </a:cubicBezTo>
                      <a:cubicBezTo>
                        <a:pt x="3453" y="4898"/>
                        <a:pt x="4644" y="3422"/>
                        <a:pt x="5894" y="2005"/>
                      </a:cubicBezTo>
                      <a:cubicBezTo>
                        <a:pt x="6346" y="1517"/>
                        <a:pt x="6299" y="755"/>
                        <a:pt x="5799" y="302"/>
                      </a:cubicBezTo>
                      <a:cubicBezTo>
                        <a:pt x="5569" y="100"/>
                        <a:pt x="5284" y="1"/>
                        <a:pt x="5001" y="1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3"/>
                <p:cNvSpPr/>
                <p:nvPr/>
              </p:nvSpPr>
              <p:spPr>
                <a:xfrm>
                  <a:off x="3723244" y="1628497"/>
                  <a:ext cx="157900" cy="13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" h="6045" extrusionOk="0">
                      <a:moveTo>
                        <a:pt x="5826" y="0"/>
                      </a:moveTo>
                      <a:cubicBezTo>
                        <a:pt x="5585" y="0"/>
                        <a:pt x="5342" y="73"/>
                        <a:pt x="5132" y="222"/>
                      </a:cubicBezTo>
                      <a:cubicBezTo>
                        <a:pt x="3525" y="1365"/>
                        <a:pt x="1989" y="2627"/>
                        <a:pt x="524" y="3949"/>
                      </a:cubicBezTo>
                      <a:cubicBezTo>
                        <a:pt x="36" y="4401"/>
                        <a:pt x="1" y="5163"/>
                        <a:pt x="453" y="5651"/>
                      </a:cubicBezTo>
                      <a:cubicBezTo>
                        <a:pt x="691" y="5913"/>
                        <a:pt x="1013" y="6044"/>
                        <a:pt x="1346" y="6044"/>
                      </a:cubicBezTo>
                      <a:cubicBezTo>
                        <a:pt x="1632" y="6044"/>
                        <a:pt x="1929" y="5949"/>
                        <a:pt x="2156" y="5735"/>
                      </a:cubicBezTo>
                      <a:cubicBezTo>
                        <a:pt x="3537" y="4473"/>
                        <a:pt x="5013" y="3270"/>
                        <a:pt x="6525" y="2187"/>
                      </a:cubicBezTo>
                      <a:cubicBezTo>
                        <a:pt x="7073" y="1794"/>
                        <a:pt x="7192" y="1044"/>
                        <a:pt x="6811" y="508"/>
                      </a:cubicBezTo>
                      <a:cubicBezTo>
                        <a:pt x="6572" y="175"/>
                        <a:pt x="6201" y="0"/>
                        <a:pt x="5826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3"/>
                <p:cNvSpPr/>
                <p:nvPr/>
              </p:nvSpPr>
              <p:spPr>
                <a:xfrm>
                  <a:off x="3928203" y="1506729"/>
                  <a:ext cx="174894" cy="10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6" h="4876" extrusionOk="0">
                      <a:moveTo>
                        <a:pt x="6609" y="0"/>
                      </a:moveTo>
                      <a:cubicBezTo>
                        <a:pt x="6458" y="0"/>
                        <a:pt x="6304" y="29"/>
                        <a:pt x="6156" y="89"/>
                      </a:cubicBezTo>
                      <a:cubicBezTo>
                        <a:pt x="4322" y="815"/>
                        <a:pt x="2524" y="1672"/>
                        <a:pt x="798" y="2613"/>
                      </a:cubicBezTo>
                      <a:cubicBezTo>
                        <a:pt x="214" y="2934"/>
                        <a:pt x="0" y="3673"/>
                        <a:pt x="322" y="4256"/>
                      </a:cubicBezTo>
                      <a:cubicBezTo>
                        <a:pt x="548" y="4649"/>
                        <a:pt x="953" y="4875"/>
                        <a:pt x="1381" y="4875"/>
                      </a:cubicBezTo>
                      <a:cubicBezTo>
                        <a:pt x="1584" y="4875"/>
                        <a:pt x="1774" y="4827"/>
                        <a:pt x="1965" y="4732"/>
                      </a:cubicBezTo>
                      <a:cubicBezTo>
                        <a:pt x="3596" y="3827"/>
                        <a:pt x="5310" y="3018"/>
                        <a:pt x="7049" y="2327"/>
                      </a:cubicBezTo>
                      <a:cubicBezTo>
                        <a:pt x="7668" y="2077"/>
                        <a:pt x="7965" y="1375"/>
                        <a:pt x="7715" y="756"/>
                      </a:cubicBezTo>
                      <a:cubicBezTo>
                        <a:pt x="7534" y="285"/>
                        <a:pt x="7085" y="0"/>
                        <a:pt x="6609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3"/>
                <p:cNvSpPr/>
                <p:nvPr/>
              </p:nvSpPr>
              <p:spPr>
                <a:xfrm>
                  <a:off x="4666956" y="1453947"/>
                  <a:ext cx="180909" cy="8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3958" extrusionOk="0">
                      <a:moveTo>
                        <a:pt x="1317" y="0"/>
                      </a:moveTo>
                      <a:cubicBezTo>
                        <a:pt x="767" y="0"/>
                        <a:pt x="267" y="388"/>
                        <a:pt x="143" y="945"/>
                      </a:cubicBezTo>
                      <a:cubicBezTo>
                        <a:pt x="0" y="1600"/>
                        <a:pt x="417" y="2243"/>
                        <a:pt x="1072" y="2386"/>
                      </a:cubicBezTo>
                      <a:cubicBezTo>
                        <a:pt x="2893" y="2779"/>
                        <a:pt x="4715" y="3291"/>
                        <a:pt x="6489" y="3898"/>
                      </a:cubicBezTo>
                      <a:cubicBezTo>
                        <a:pt x="6620" y="3933"/>
                        <a:pt x="6751" y="3957"/>
                        <a:pt x="6882" y="3957"/>
                      </a:cubicBezTo>
                      <a:cubicBezTo>
                        <a:pt x="7382" y="3957"/>
                        <a:pt x="7846" y="3648"/>
                        <a:pt x="8025" y="3148"/>
                      </a:cubicBezTo>
                      <a:cubicBezTo>
                        <a:pt x="8239" y="2517"/>
                        <a:pt x="7906" y="1826"/>
                        <a:pt x="7275" y="1612"/>
                      </a:cubicBezTo>
                      <a:cubicBezTo>
                        <a:pt x="5418" y="969"/>
                        <a:pt x="3501" y="445"/>
                        <a:pt x="1572" y="28"/>
                      </a:cubicBezTo>
                      <a:cubicBezTo>
                        <a:pt x="1486" y="9"/>
                        <a:pt x="1401" y="0"/>
                        <a:pt x="131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3"/>
                <p:cNvSpPr/>
                <p:nvPr/>
              </p:nvSpPr>
              <p:spPr>
                <a:xfrm>
                  <a:off x="4163989" y="1440949"/>
                  <a:ext cx="181963" cy="7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8" h="3573" extrusionOk="0">
                      <a:moveTo>
                        <a:pt x="6996" y="1"/>
                      </a:moveTo>
                      <a:cubicBezTo>
                        <a:pt x="6939" y="1"/>
                        <a:pt x="6881" y="5"/>
                        <a:pt x="6823" y="13"/>
                      </a:cubicBezTo>
                      <a:cubicBezTo>
                        <a:pt x="4882" y="299"/>
                        <a:pt x="2929" y="692"/>
                        <a:pt x="1024" y="1204"/>
                      </a:cubicBezTo>
                      <a:cubicBezTo>
                        <a:pt x="382" y="1382"/>
                        <a:pt x="1" y="2037"/>
                        <a:pt x="179" y="2680"/>
                      </a:cubicBezTo>
                      <a:cubicBezTo>
                        <a:pt x="322" y="3228"/>
                        <a:pt x="810" y="3573"/>
                        <a:pt x="1346" y="3573"/>
                      </a:cubicBezTo>
                      <a:cubicBezTo>
                        <a:pt x="1441" y="3573"/>
                        <a:pt x="1548" y="3561"/>
                        <a:pt x="1655" y="3537"/>
                      </a:cubicBezTo>
                      <a:cubicBezTo>
                        <a:pt x="3465" y="3049"/>
                        <a:pt x="5311" y="2668"/>
                        <a:pt x="7168" y="2406"/>
                      </a:cubicBezTo>
                      <a:cubicBezTo>
                        <a:pt x="7823" y="2311"/>
                        <a:pt x="8287" y="1692"/>
                        <a:pt x="8192" y="1037"/>
                      </a:cubicBezTo>
                      <a:cubicBezTo>
                        <a:pt x="8105" y="439"/>
                        <a:pt x="7592" y="1"/>
                        <a:pt x="6996" y="1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3"/>
                <p:cNvSpPr/>
                <p:nvPr/>
              </p:nvSpPr>
              <p:spPr>
                <a:xfrm>
                  <a:off x="4417031" y="1429927"/>
                  <a:ext cx="181436" cy="5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2623" extrusionOk="0">
                      <a:moveTo>
                        <a:pt x="2390" y="1"/>
                      </a:moveTo>
                      <a:cubicBezTo>
                        <a:pt x="1991" y="1"/>
                        <a:pt x="1591" y="5"/>
                        <a:pt x="1191" y="15"/>
                      </a:cubicBezTo>
                      <a:cubicBezTo>
                        <a:pt x="525" y="39"/>
                        <a:pt x="1" y="586"/>
                        <a:pt x="25" y="1253"/>
                      </a:cubicBezTo>
                      <a:cubicBezTo>
                        <a:pt x="37" y="1908"/>
                        <a:pt x="572" y="2432"/>
                        <a:pt x="1227" y="2432"/>
                      </a:cubicBezTo>
                      <a:lnTo>
                        <a:pt x="1251" y="2432"/>
                      </a:lnTo>
                      <a:cubicBezTo>
                        <a:pt x="1664" y="2421"/>
                        <a:pt x="2078" y="2416"/>
                        <a:pt x="2491" y="2416"/>
                      </a:cubicBezTo>
                      <a:cubicBezTo>
                        <a:pt x="3962" y="2416"/>
                        <a:pt x="5433" y="2483"/>
                        <a:pt x="6883" y="2622"/>
                      </a:cubicBezTo>
                      <a:lnTo>
                        <a:pt x="7002" y="2622"/>
                      </a:lnTo>
                      <a:cubicBezTo>
                        <a:pt x="7609" y="2622"/>
                        <a:pt x="8145" y="2158"/>
                        <a:pt x="8192" y="1539"/>
                      </a:cubicBezTo>
                      <a:cubicBezTo>
                        <a:pt x="8264" y="872"/>
                        <a:pt x="7776" y="277"/>
                        <a:pt x="7109" y="217"/>
                      </a:cubicBezTo>
                      <a:cubicBezTo>
                        <a:pt x="5551" y="75"/>
                        <a:pt x="3970" y="1"/>
                        <a:pt x="2390" y="1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3"/>
                <p:cNvSpPr/>
                <p:nvPr/>
              </p:nvSpPr>
              <p:spPr>
                <a:xfrm>
                  <a:off x="3926886" y="1480448"/>
                  <a:ext cx="136999" cy="159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7267" extrusionOk="0">
                      <a:moveTo>
                        <a:pt x="2524" y="0"/>
                      </a:moveTo>
                      <a:cubicBezTo>
                        <a:pt x="2026" y="0"/>
                        <a:pt x="1562" y="313"/>
                        <a:pt x="1394" y="810"/>
                      </a:cubicBezTo>
                      <a:lnTo>
                        <a:pt x="84" y="4524"/>
                      </a:lnTo>
                      <a:cubicBezTo>
                        <a:pt x="24" y="4703"/>
                        <a:pt x="1" y="4882"/>
                        <a:pt x="24" y="5060"/>
                      </a:cubicBezTo>
                      <a:cubicBezTo>
                        <a:pt x="36" y="5132"/>
                        <a:pt x="48" y="5203"/>
                        <a:pt x="72" y="5274"/>
                      </a:cubicBezTo>
                      <a:cubicBezTo>
                        <a:pt x="72" y="5298"/>
                        <a:pt x="84" y="5322"/>
                        <a:pt x="96" y="5334"/>
                      </a:cubicBezTo>
                      <a:cubicBezTo>
                        <a:pt x="108" y="5382"/>
                        <a:pt x="132" y="5429"/>
                        <a:pt x="143" y="5465"/>
                      </a:cubicBezTo>
                      <a:cubicBezTo>
                        <a:pt x="167" y="5513"/>
                        <a:pt x="191" y="5548"/>
                        <a:pt x="227" y="5596"/>
                      </a:cubicBezTo>
                      <a:cubicBezTo>
                        <a:pt x="239" y="5608"/>
                        <a:pt x="251" y="5632"/>
                        <a:pt x="262" y="5655"/>
                      </a:cubicBezTo>
                      <a:cubicBezTo>
                        <a:pt x="310" y="5703"/>
                        <a:pt x="358" y="5763"/>
                        <a:pt x="405" y="5810"/>
                      </a:cubicBezTo>
                      <a:cubicBezTo>
                        <a:pt x="536" y="5929"/>
                        <a:pt x="691" y="6036"/>
                        <a:pt x="882" y="6084"/>
                      </a:cubicBezTo>
                      <a:lnTo>
                        <a:pt x="4644" y="7215"/>
                      </a:lnTo>
                      <a:cubicBezTo>
                        <a:pt x="4761" y="7250"/>
                        <a:pt x="4879" y="7266"/>
                        <a:pt x="4994" y="7266"/>
                      </a:cubicBezTo>
                      <a:cubicBezTo>
                        <a:pt x="5514" y="7266"/>
                        <a:pt x="5988" y="6932"/>
                        <a:pt x="6144" y="6405"/>
                      </a:cubicBezTo>
                      <a:cubicBezTo>
                        <a:pt x="6239" y="6096"/>
                        <a:pt x="6204" y="5786"/>
                        <a:pt x="6061" y="5513"/>
                      </a:cubicBezTo>
                      <a:cubicBezTo>
                        <a:pt x="5918" y="5239"/>
                        <a:pt x="5668" y="5012"/>
                        <a:pt x="5335" y="4905"/>
                      </a:cubicBezTo>
                      <a:lnTo>
                        <a:pt x="2775" y="4143"/>
                      </a:lnTo>
                      <a:lnTo>
                        <a:pt x="3668" y="1607"/>
                      </a:lnTo>
                      <a:cubicBezTo>
                        <a:pt x="3775" y="1286"/>
                        <a:pt x="3739" y="952"/>
                        <a:pt x="3596" y="667"/>
                      </a:cubicBezTo>
                      <a:cubicBezTo>
                        <a:pt x="3465" y="393"/>
                        <a:pt x="3227" y="179"/>
                        <a:pt x="2929" y="71"/>
                      </a:cubicBezTo>
                      <a:cubicBezTo>
                        <a:pt x="2795" y="23"/>
                        <a:pt x="2658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5" name="Google Shape;1065;p33"/>
            <p:cNvSpPr/>
            <p:nvPr/>
          </p:nvSpPr>
          <p:spPr>
            <a:xfrm>
              <a:off x="2931060" y="1494989"/>
              <a:ext cx="446499" cy="251495"/>
            </a:xfrm>
            <a:custGeom>
              <a:avLst/>
              <a:gdLst/>
              <a:ahLst/>
              <a:cxnLst/>
              <a:rect l="l" t="t" r="r" b="b"/>
              <a:pathLst>
                <a:path w="20337" h="11455" extrusionOk="0">
                  <a:moveTo>
                    <a:pt x="5715" y="0"/>
                  </a:moveTo>
                  <a:cubicBezTo>
                    <a:pt x="2560" y="0"/>
                    <a:pt x="0" y="2572"/>
                    <a:pt x="0" y="5727"/>
                  </a:cubicBezTo>
                  <a:cubicBezTo>
                    <a:pt x="0" y="8882"/>
                    <a:pt x="2560" y="11454"/>
                    <a:pt x="5715" y="11454"/>
                  </a:cubicBezTo>
                  <a:lnTo>
                    <a:pt x="14621" y="11454"/>
                  </a:lnTo>
                  <a:cubicBezTo>
                    <a:pt x="17776" y="11454"/>
                    <a:pt x="20336" y="8882"/>
                    <a:pt x="20336" y="5727"/>
                  </a:cubicBezTo>
                  <a:cubicBezTo>
                    <a:pt x="20336" y="2572"/>
                    <a:pt x="17776" y="0"/>
                    <a:pt x="1462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662949" y="1281928"/>
              <a:ext cx="1477198" cy="677575"/>
            </a:xfrm>
            <a:custGeom>
              <a:avLst/>
              <a:gdLst/>
              <a:ahLst/>
              <a:cxnLst/>
              <a:rect l="l" t="t" r="r" b="b"/>
              <a:pathLst>
                <a:path w="67283" h="30862" extrusionOk="0">
                  <a:moveTo>
                    <a:pt x="3096" y="1"/>
                  </a:moveTo>
                  <a:cubicBezTo>
                    <a:pt x="1381" y="1"/>
                    <a:pt x="0" y="1394"/>
                    <a:pt x="0" y="3096"/>
                  </a:cubicBezTo>
                  <a:lnTo>
                    <a:pt x="0" y="27766"/>
                  </a:lnTo>
                  <a:cubicBezTo>
                    <a:pt x="0" y="29481"/>
                    <a:pt x="1381" y="30862"/>
                    <a:pt x="3096" y="30862"/>
                  </a:cubicBezTo>
                  <a:lnTo>
                    <a:pt x="64199" y="30862"/>
                  </a:lnTo>
                  <a:cubicBezTo>
                    <a:pt x="65901" y="30862"/>
                    <a:pt x="67282" y="29481"/>
                    <a:pt x="67282" y="27766"/>
                  </a:cubicBezTo>
                  <a:lnTo>
                    <a:pt x="67282" y="3096"/>
                  </a:lnTo>
                  <a:cubicBezTo>
                    <a:pt x="67282" y="1394"/>
                    <a:pt x="65901" y="1"/>
                    <a:pt x="6419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67" name="Google Shape;1067;p33"/>
            <p:cNvGrpSpPr/>
            <p:nvPr/>
          </p:nvGrpSpPr>
          <p:grpSpPr>
            <a:xfrm>
              <a:off x="4501661" y="1313626"/>
              <a:ext cx="260636" cy="260819"/>
              <a:chOff x="4481867" y="1292482"/>
              <a:chExt cx="375123" cy="375387"/>
            </a:xfrm>
          </p:grpSpPr>
          <p:sp>
            <p:nvSpPr>
              <p:cNvPr id="1068" name="Google Shape;1068;p33"/>
              <p:cNvSpPr/>
              <p:nvPr/>
            </p:nvSpPr>
            <p:spPr>
              <a:xfrm>
                <a:off x="4481867" y="1292482"/>
                <a:ext cx="375123" cy="375387"/>
              </a:xfrm>
              <a:custGeom>
                <a:avLst/>
                <a:gdLst/>
                <a:ahLst/>
                <a:cxnLst/>
                <a:rect l="l" t="t" r="r" b="b"/>
                <a:pathLst>
                  <a:path w="17086" h="17098" extrusionOk="0">
                    <a:moveTo>
                      <a:pt x="8549" y="0"/>
                    </a:moveTo>
                    <a:cubicBezTo>
                      <a:pt x="3822" y="0"/>
                      <a:pt x="1" y="3834"/>
                      <a:pt x="1" y="8549"/>
                    </a:cubicBezTo>
                    <a:cubicBezTo>
                      <a:pt x="1" y="13276"/>
                      <a:pt x="3822" y="17098"/>
                      <a:pt x="8549" y="17098"/>
                    </a:cubicBezTo>
                    <a:cubicBezTo>
                      <a:pt x="13264" y="17098"/>
                      <a:pt x="17086" y="13276"/>
                      <a:pt x="17086" y="8549"/>
                    </a:cubicBezTo>
                    <a:cubicBezTo>
                      <a:pt x="17086" y="3834"/>
                      <a:pt x="13264" y="0"/>
                      <a:pt x="8549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>
                <a:off x="4539129" y="1349985"/>
                <a:ext cx="260628" cy="260650"/>
              </a:xfrm>
              <a:custGeom>
                <a:avLst/>
                <a:gdLst/>
                <a:ahLst/>
                <a:cxnLst/>
                <a:rect l="l" t="t" r="r" b="b"/>
                <a:pathLst>
                  <a:path w="11871" h="11872" extrusionOk="0">
                    <a:moveTo>
                      <a:pt x="5941" y="1"/>
                    </a:moveTo>
                    <a:cubicBezTo>
                      <a:pt x="2655" y="1"/>
                      <a:pt x="0" y="2656"/>
                      <a:pt x="0" y="5930"/>
                    </a:cubicBezTo>
                    <a:cubicBezTo>
                      <a:pt x="0" y="9216"/>
                      <a:pt x="2655" y="11871"/>
                      <a:pt x="5941" y="11871"/>
                    </a:cubicBezTo>
                    <a:cubicBezTo>
                      <a:pt x="9215" y="11871"/>
                      <a:pt x="11871" y="9216"/>
                      <a:pt x="11871" y="5930"/>
                    </a:cubicBezTo>
                    <a:cubicBezTo>
                      <a:pt x="11871" y="2656"/>
                      <a:pt x="9215" y="1"/>
                      <a:pt x="59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0" name="Google Shape;1070;p33"/>
          <p:cNvGrpSpPr/>
          <p:nvPr/>
        </p:nvGrpSpPr>
        <p:grpSpPr>
          <a:xfrm>
            <a:off x="1597410" y="3556060"/>
            <a:ext cx="4489775" cy="677312"/>
            <a:chOff x="1597410" y="3556060"/>
            <a:chExt cx="4489775" cy="677312"/>
          </a:xfrm>
        </p:grpSpPr>
        <p:sp>
          <p:nvSpPr>
            <p:cNvPr id="1071" name="Google Shape;1071;p33"/>
            <p:cNvSpPr/>
            <p:nvPr/>
          </p:nvSpPr>
          <p:spPr>
            <a:xfrm>
              <a:off x="3247973" y="3899035"/>
              <a:ext cx="781335" cy="23031"/>
            </a:xfrm>
            <a:custGeom>
              <a:avLst/>
              <a:gdLst/>
              <a:ahLst/>
              <a:cxnLst/>
              <a:rect l="l" t="t" r="r" b="b"/>
              <a:pathLst>
                <a:path w="35588" h="1049" extrusionOk="0"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810" y="1048"/>
                    <a:pt x="1036" y="810"/>
                    <a:pt x="1036" y="524"/>
                  </a:cubicBezTo>
                  <a:cubicBezTo>
                    <a:pt x="1036" y="238"/>
                    <a:pt x="810" y="0"/>
                    <a:pt x="524" y="0"/>
                  </a:cubicBezTo>
                  <a:close/>
                  <a:moveTo>
                    <a:pt x="2441" y="0"/>
                  </a:moveTo>
                  <a:cubicBezTo>
                    <a:pt x="2155" y="0"/>
                    <a:pt x="1917" y="238"/>
                    <a:pt x="1917" y="524"/>
                  </a:cubicBezTo>
                  <a:cubicBezTo>
                    <a:pt x="1917" y="810"/>
                    <a:pt x="2155" y="1048"/>
                    <a:pt x="2441" y="1048"/>
                  </a:cubicBezTo>
                  <a:cubicBezTo>
                    <a:pt x="2727" y="1048"/>
                    <a:pt x="2965" y="810"/>
                    <a:pt x="2965" y="524"/>
                  </a:cubicBezTo>
                  <a:cubicBezTo>
                    <a:pt x="2965" y="238"/>
                    <a:pt x="2727" y="0"/>
                    <a:pt x="2441" y="0"/>
                  </a:cubicBezTo>
                  <a:close/>
                  <a:moveTo>
                    <a:pt x="4358" y="0"/>
                  </a:moveTo>
                  <a:cubicBezTo>
                    <a:pt x="4072" y="0"/>
                    <a:pt x="3834" y="238"/>
                    <a:pt x="3834" y="524"/>
                  </a:cubicBezTo>
                  <a:cubicBezTo>
                    <a:pt x="3834" y="810"/>
                    <a:pt x="4072" y="1048"/>
                    <a:pt x="4358" y="1048"/>
                  </a:cubicBezTo>
                  <a:cubicBezTo>
                    <a:pt x="4644" y="1048"/>
                    <a:pt x="4882" y="810"/>
                    <a:pt x="4882" y="524"/>
                  </a:cubicBezTo>
                  <a:cubicBezTo>
                    <a:pt x="4882" y="238"/>
                    <a:pt x="4644" y="0"/>
                    <a:pt x="4358" y="0"/>
                  </a:cubicBezTo>
                  <a:close/>
                  <a:moveTo>
                    <a:pt x="6275" y="0"/>
                  </a:moveTo>
                  <a:cubicBezTo>
                    <a:pt x="5989" y="0"/>
                    <a:pt x="5763" y="238"/>
                    <a:pt x="5763" y="524"/>
                  </a:cubicBezTo>
                  <a:cubicBezTo>
                    <a:pt x="5763" y="810"/>
                    <a:pt x="5989" y="1048"/>
                    <a:pt x="6275" y="1048"/>
                  </a:cubicBezTo>
                  <a:cubicBezTo>
                    <a:pt x="6572" y="1048"/>
                    <a:pt x="6799" y="810"/>
                    <a:pt x="6799" y="524"/>
                  </a:cubicBezTo>
                  <a:cubicBezTo>
                    <a:pt x="6799" y="238"/>
                    <a:pt x="6572" y="0"/>
                    <a:pt x="6275" y="0"/>
                  </a:cubicBezTo>
                  <a:close/>
                  <a:moveTo>
                    <a:pt x="8204" y="0"/>
                  </a:moveTo>
                  <a:cubicBezTo>
                    <a:pt x="7906" y="0"/>
                    <a:pt x="7680" y="238"/>
                    <a:pt x="7680" y="524"/>
                  </a:cubicBezTo>
                  <a:cubicBezTo>
                    <a:pt x="7680" y="810"/>
                    <a:pt x="7918" y="1048"/>
                    <a:pt x="8204" y="1048"/>
                  </a:cubicBezTo>
                  <a:cubicBezTo>
                    <a:pt x="8489" y="1048"/>
                    <a:pt x="8716" y="810"/>
                    <a:pt x="8716" y="524"/>
                  </a:cubicBezTo>
                  <a:cubicBezTo>
                    <a:pt x="8716" y="238"/>
                    <a:pt x="8489" y="0"/>
                    <a:pt x="8204" y="0"/>
                  </a:cubicBezTo>
                  <a:close/>
                  <a:moveTo>
                    <a:pt x="10120" y="0"/>
                  </a:moveTo>
                  <a:cubicBezTo>
                    <a:pt x="9835" y="0"/>
                    <a:pt x="9597" y="238"/>
                    <a:pt x="9597" y="524"/>
                  </a:cubicBezTo>
                  <a:cubicBezTo>
                    <a:pt x="9597" y="810"/>
                    <a:pt x="9835" y="1048"/>
                    <a:pt x="10120" y="1048"/>
                  </a:cubicBezTo>
                  <a:cubicBezTo>
                    <a:pt x="10406" y="1048"/>
                    <a:pt x="10644" y="810"/>
                    <a:pt x="10644" y="524"/>
                  </a:cubicBezTo>
                  <a:cubicBezTo>
                    <a:pt x="10644" y="238"/>
                    <a:pt x="10406" y="0"/>
                    <a:pt x="10120" y="0"/>
                  </a:cubicBezTo>
                  <a:close/>
                  <a:moveTo>
                    <a:pt x="12037" y="0"/>
                  </a:moveTo>
                  <a:cubicBezTo>
                    <a:pt x="11752" y="0"/>
                    <a:pt x="11513" y="238"/>
                    <a:pt x="11513" y="524"/>
                  </a:cubicBezTo>
                  <a:cubicBezTo>
                    <a:pt x="11513" y="810"/>
                    <a:pt x="11752" y="1048"/>
                    <a:pt x="12037" y="1048"/>
                  </a:cubicBezTo>
                  <a:cubicBezTo>
                    <a:pt x="12323" y="1048"/>
                    <a:pt x="12561" y="810"/>
                    <a:pt x="12561" y="524"/>
                  </a:cubicBezTo>
                  <a:cubicBezTo>
                    <a:pt x="12561" y="238"/>
                    <a:pt x="12323" y="0"/>
                    <a:pt x="12037" y="0"/>
                  </a:cubicBezTo>
                  <a:close/>
                  <a:moveTo>
                    <a:pt x="13954" y="0"/>
                  </a:moveTo>
                  <a:cubicBezTo>
                    <a:pt x="13669" y="0"/>
                    <a:pt x="13442" y="238"/>
                    <a:pt x="13442" y="524"/>
                  </a:cubicBezTo>
                  <a:cubicBezTo>
                    <a:pt x="13442" y="810"/>
                    <a:pt x="13669" y="1048"/>
                    <a:pt x="13954" y="1048"/>
                  </a:cubicBezTo>
                  <a:cubicBezTo>
                    <a:pt x="14240" y="1048"/>
                    <a:pt x="14478" y="810"/>
                    <a:pt x="14478" y="524"/>
                  </a:cubicBezTo>
                  <a:cubicBezTo>
                    <a:pt x="14478" y="238"/>
                    <a:pt x="14240" y="0"/>
                    <a:pt x="13954" y="0"/>
                  </a:cubicBezTo>
                  <a:close/>
                  <a:moveTo>
                    <a:pt x="15883" y="0"/>
                  </a:moveTo>
                  <a:cubicBezTo>
                    <a:pt x="15585" y="0"/>
                    <a:pt x="15359" y="238"/>
                    <a:pt x="15359" y="524"/>
                  </a:cubicBezTo>
                  <a:cubicBezTo>
                    <a:pt x="15359" y="810"/>
                    <a:pt x="15585" y="1048"/>
                    <a:pt x="15883" y="1048"/>
                  </a:cubicBezTo>
                  <a:cubicBezTo>
                    <a:pt x="16169" y="1048"/>
                    <a:pt x="16395" y="810"/>
                    <a:pt x="16395" y="524"/>
                  </a:cubicBezTo>
                  <a:cubicBezTo>
                    <a:pt x="16395" y="238"/>
                    <a:pt x="16169" y="0"/>
                    <a:pt x="15883" y="0"/>
                  </a:cubicBezTo>
                  <a:close/>
                  <a:moveTo>
                    <a:pt x="17800" y="0"/>
                  </a:moveTo>
                  <a:cubicBezTo>
                    <a:pt x="17514" y="0"/>
                    <a:pt x="17276" y="238"/>
                    <a:pt x="17276" y="524"/>
                  </a:cubicBezTo>
                  <a:cubicBezTo>
                    <a:pt x="17276" y="810"/>
                    <a:pt x="17514" y="1048"/>
                    <a:pt x="17800" y="1048"/>
                  </a:cubicBezTo>
                  <a:cubicBezTo>
                    <a:pt x="18086" y="1048"/>
                    <a:pt x="18324" y="810"/>
                    <a:pt x="18324" y="524"/>
                  </a:cubicBezTo>
                  <a:cubicBezTo>
                    <a:pt x="18324" y="238"/>
                    <a:pt x="18086" y="0"/>
                    <a:pt x="17800" y="0"/>
                  </a:cubicBezTo>
                  <a:close/>
                  <a:moveTo>
                    <a:pt x="19717" y="0"/>
                  </a:moveTo>
                  <a:cubicBezTo>
                    <a:pt x="19431" y="0"/>
                    <a:pt x="19193" y="238"/>
                    <a:pt x="19193" y="524"/>
                  </a:cubicBezTo>
                  <a:cubicBezTo>
                    <a:pt x="19193" y="810"/>
                    <a:pt x="19431" y="1048"/>
                    <a:pt x="19717" y="1048"/>
                  </a:cubicBezTo>
                  <a:cubicBezTo>
                    <a:pt x="20003" y="1048"/>
                    <a:pt x="20241" y="810"/>
                    <a:pt x="20241" y="524"/>
                  </a:cubicBezTo>
                  <a:cubicBezTo>
                    <a:pt x="20241" y="238"/>
                    <a:pt x="20003" y="0"/>
                    <a:pt x="19717" y="0"/>
                  </a:cubicBezTo>
                  <a:close/>
                  <a:moveTo>
                    <a:pt x="21634" y="0"/>
                  </a:moveTo>
                  <a:cubicBezTo>
                    <a:pt x="21348" y="0"/>
                    <a:pt x="21110" y="238"/>
                    <a:pt x="21110" y="524"/>
                  </a:cubicBezTo>
                  <a:cubicBezTo>
                    <a:pt x="21110" y="810"/>
                    <a:pt x="21348" y="1048"/>
                    <a:pt x="21634" y="1048"/>
                  </a:cubicBezTo>
                  <a:cubicBezTo>
                    <a:pt x="21920" y="1048"/>
                    <a:pt x="22158" y="810"/>
                    <a:pt x="22158" y="524"/>
                  </a:cubicBezTo>
                  <a:cubicBezTo>
                    <a:pt x="22158" y="238"/>
                    <a:pt x="21920" y="0"/>
                    <a:pt x="21634" y="0"/>
                  </a:cubicBezTo>
                  <a:close/>
                  <a:moveTo>
                    <a:pt x="23551" y="0"/>
                  </a:moveTo>
                  <a:cubicBezTo>
                    <a:pt x="23265" y="0"/>
                    <a:pt x="23039" y="238"/>
                    <a:pt x="23039" y="524"/>
                  </a:cubicBezTo>
                  <a:cubicBezTo>
                    <a:pt x="23039" y="810"/>
                    <a:pt x="23265" y="1048"/>
                    <a:pt x="23551" y="1048"/>
                  </a:cubicBezTo>
                  <a:cubicBezTo>
                    <a:pt x="23848" y="1048"/>
                    <a:pt x="24075" y="810"/>
                    <a:pt x="24075" y="524"/>
                  </a:cubicBezTo>
                  <a:cubicBezTo>
                    <a:pt x="24075" y="238"/>
                    <a:pt x="23848" y="0"/>
                    <a:pt x="23551" y="0"/>
                  </a:cubicBezTo>
                  <a:close/>
                  <a:moveTo>
                    <a:pt x="25480" y="0"/>
                  </a:moveTo>
                  <a:cubicBezTo>
                    <a:pt x="25182" y="0"/>
                    <a:pt x="24956" y="238"/>
                    <a:pt x="24956" y="524"/>
                  </a:cubicBezTo>
                  <a:cubicBezTo>
                    <a:pt x="24956" y="810"/>
                    <a:pt x="25182" y="1048"/>
                    <a:pt x="25480" y="1048"/>
                  </a:cubicBezTo>
                  <a:cubicBezTo>
                    <a:pt x="25765" y="1048"/>
                    <a:pt x="25991" y="810"/>
                    <a:pt x="25991" y="524"/>
                  </a:cubicBezTo>
                  <a:cubicBezTo>
                    <a:pt x="25991" y="238"/>
                    <a:pt x="25765" y="0"/>
                    <a:pt x="25480" y="0"/>
                  </a:cubicBezTo>
                  <a:close/>
                  <a:moveTo>
                    <a:pt x="27396" y="0"/>
                  </a:moveTo>
                  <a:cubicBezTo>
                    <a:pt x="27111" y="0"/>
                    <a:pt x="26873" y="238"/>
                    <a:pt x="26873" y="524"/>
                  </a:cubicBezTo>
                  <a:cubicBezTo>
                    <a:pt x="26873" y="810"/>
                    <a:pt x="27111" y="1048"/>
                    <a:pt x="27396" y="1048"/>
                  </a:cubicBezTo>
                  <a:cubicBezTo>
                    <a:pt x="27682" y="1048"/>
                    <a:pt x="27920" y="810"/>
                    <a:pt x="27920" y="524"/>
                  </a:cubicBezTo>
                  <a:cubicBezTo>
                    <a:pt x="27920" y="238"/>
                    <a:pt x="27682" y="0"/>
                    <a:pt x="27396" y="0"/>
                  </a:cubicBezTo>
                  <a:close/>
                  <a:moveTo>
                    <a:pt x="29313" y="0"/>
                  </a:moveTo>
                  <a:cubicBezTo>
                    <a:pt x="29028" y="0"/>
                    <a:pt x="28789" y="238"/>
                    <a:pt x="28789" y="524"/>
                  </a:cubicBezTo>
                  <a:cubicBezTo>
                    <a:pt x="28789" y="810"/>
                    <a:pt x="29028" y="1048"/>
                    <a:pt x="29313" y="1048"/>
                  </a:cubicBezTo>
                  <a:cubicBezTo>
                    <a:pt x="29599" y="1048"/>
                    <a:pt x="29837" y="810"/>
                    <a:pt x="29837" y="524"/>
                  </a:cubicBezTo>
                  <a:cubicBezTo>
                    <a:pt x="29837" y="238"/>
                    <a:pt x="29599" y="0"/>
                    <a:pt x="29313" y="0"/>
                  </a:cubicBezTo>
                  <a:close/>
                  <a:moveTo>
                    <a:pt x="31230" y="0"/>
                  </a:moveTo>
                  <a:cubicBezTo>
                    <a:pt x="30944" y="0"/>
                    <a:pt x="30718" y="238"/>
                    <a:pt x="30718" y="524"/>
                  </a:cubicBezTo>
                  <a:cubicBezTo>
                    <a:pt x="30718" y="810"/>
                    <a:pt x="30944" y="1048"/>
                    <a:pt x="31230" y="1048"/>
                  </a:cubicBezTo>
                  <a:cubicBezTo>
                    <a:pt x="31516" y="1048"/>
                    <a:pt x="31754" y="810"/>
                    <a:pt x="31754" y="524"/>
                  </a:cubicBezTo>
                  <a:cubicBezTo>
                    <a:pt x="31754" y="238"/>
                    <a:pt x="31516" y="0"/>
                    <a:pt x="31230" y="0"/>
                  </a:cubicBezTo>
                  <a:close/>
                  <a:moveTo>
                    <a:pt x="33147" y="0"/>
                  </a:moveTo>
                  <a:cubicBezTo>
                    <a:pt x="32861" y="0"/>
                    <a:pt x="32635" y="238"/>
                    <a:pt x="32635" y="524"/>
                  </a:cubicBezTo>
                  <a:cubicBezTo>
                    <a:pt x="32635" y="810"/>
                    <a:pt x="32861" y="1048"/>
                    <a:pt x="33147" y="1048"/>
                  </a:cubicBezTo>
                  <a:cubicBezTo>
                    <a:pt x="33445" y="1048"/>
                    <a:pt x="33671" y="810"/>
                    <a:pt x="33671" y="524"/>
                  </a:cubicBezTo>
                  <a:cubicBezTo>
                    <a:pt x="33671" y="238"/>
                    <a:pt x="33445" y="0"/>
                    <a:pt x="33147" y="0"/>
                  </a:cubicBezTo>
                  <a:close/>
                  <a:moveTo>
                    <a:pt x="35076" y="0"/>
                  </a:moveTo>
                  <a:cubicBezTo>
                    <a:pt x="34790" y="0"/>
                    <a:pt x="34552" y="238"/>
                    <a:pt x="34552" y="524"/>
                  </a:cubicBezTo>
                  <a:cubicBezTo>
                    <a:pt x="34552" y="810"/>
                    <a:pt x="34790" y="1048"/>
                    <a:pt x="35076" y="1048"/>
                  </a:cubicBezTo>
                  <a:cubicBezTo>
                    <a:pt x="35362" y="1048"/>
                    <a:pt x="35588" y="810"/>
                    <a:pt x="35588" y="524"/>
                  </a:cubicBezTo>
                  <a:cubicBezTo>
                    <a:pt x="35588" y="238"/>
                    <a:pt x="35362" y="0"/>
                    <a:pt x="35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2" name="Google Shape;1072;p33"/>
            <p:cNvGrpSpPr/>
            <p:nvPr/>
          </p:nvGrpSpPr>
          <p:grpSpPr>
            <a:xfrm>
              <a:off x="3877978" y="3625595"/>
              <a:ext cx="2209206" cy="598711"/>
              <a:chOff x="3891603" y="3625595"/>
              <a:chExt cx="2209206" cy="598711"/>
            </a:xfrm>
          </p:grpSpPr>
          <p:sp>
            <p:nvSpPr>
              <p:cNvPr id="1073" name="Google Shape;1073;p33"/>
              <p:cNvSpPr/>
              <p:nvPr/>
            </p:nvSpPr>
            <p:spPr>
              <a:xfrm>
                <a:off x="4843395" y="4109945"/>
                <a:ext cx="180668" cy="56271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2563" extrusionOk="0">
                    <a:moveTo>
                      <a:pt x="6975" y="1"/>
                    </a:moveTo>
                    <a:cubicBezTo>
                      <a:pt x="6952" y="1"/>
                      <a:pt x="6929" y="1"/>
                      <a:pt x="6907" y="3"/>
                    </a:cubicBezTo>
                    <a:cubicBezTo>
                      <a:pt x="5339" y="102"/>
                      <a:pt x="3755" y="151"/>
                      <a:pt x="2175" y="151"/>
                    </a:cubicBezTo>
                    <a:cubicBezTo>
                      <a:pt x="1859" y="151"/>
                      <a:pt x="1543" y="150"/>
                      <a:pt x="1227" y="146"/>
                    </a:cubicBezTo>
                    <a:lnTo>
                      <a:pt x="1215" y="146"/>
                    </a:lnTo>
                    <a:cubicBezTo>
                      <a:pt x="549" y="146"/>
                      <a:pt x="13" y="669"/>
                      <a:pt x="1" y="1336"/>
                    </a:cubicBezTo>
                    <a:cubicBezTo>
                      <a:pt x="1" y="2003"/>
                      <a:pt x="537" y="2551"/>
                      <a:pt x="1192" y="2551"/>
                    </a:cubicBezTo>
                    <a:cubicBezTo>
                      <a:pt x="1537" y="2563"/>
                      <a:pt x="1870" y="2563"/>
                      <a:pt x="2215" y="2563"/>
                    </a:cubicBezTo>
                    <a:cubicBezTo>
                      <a:pt x="3823" y="2563"/>
                      <a:pt x="5454" y="2515"/>
                      <a:pt x="7061" y="2408"/>
                    </a:cubicBezTo>
                    <a:cubicBezTo>
                      <a:pt x="7728" y="2372"/>
                      <a:pt x="8228" y="1801"/>
                      <a:pt x="8192" y="1134"/>
                    </a:cubicBezTo>
                    <a:cubicBezTo>
                      <a:pt x="8146" y="489"/>
                      <a:pt x="7622" y="1"/>
                      <a:pt x="69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>
                <a:off x="4589056" y="4090492"/>
                <a:ext cx="181941" cy="6918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3151" extrusionOk="0">
                    <a:moveTo>
                      <a:pt x="1290" y="0"/>
                    </a:moveTo>
                    <a:cubicBezTo>
                      <a:pt x="715" y="0"/>
                      <a:pt x="203" y="424"/>
                      <a:pt x="107" y="1008"/>
                    </a:cubicBezTo>
                    <a:cubicBezTo>
                      <a:pt x="0" y="1663"/>
                      <a:pt x="441" y="2282"/>
                      <a:pt x="1095" y="2389"/>
                    </a:cubicBezTo>
                    <a:cubicBezTo>
                      <a:pt x="3024" y="2710"/>
                      <a:pt x="4977" y="2972"/>
                      <a:pt x="6918" y="3139"/>
                    </a:cubicBezTo>
                    <a:cubicBezTo>
                      <a:pt x="6953" y="3139"/>
                      <a:pt x="6989" y="3151"/>
                      <a:pt x="7025" y="3151"/>
                    </a:cubicBezTo>
                    <a:cubicBezTo>
                      <a:pt x="7644" y="3151"/>
                      <a:pt x="8168" y="2675"/>
                      <a:pt x="8227" y="2044"/>
                    </a:cubicBezTo>
                    <a:cubicBezTo>
                      <a:pt x="8287" y="1389"/>
                      <a:pt x="7799" y="793"/>
                      <a:pt x="7132" y="734"/>
                    </a:cubicBezTo>
                    <a:cubicBezTo>
                      <a:pt x="5263" y="567"/>
                      <a:pt x="3358" y="329"/>
                      <a:pt x="1500" y="20"/>
                    </a:cubicBezTo>
                    <a:cubicBezTo>
                      <a:pt x="1430" y="7"/>
                      <a:pt x="1359" y="0"/>
                      <a:pt x="129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>
                <a:off x="5094878" y="4075386"/>
                <a:ext cx="181963" cy="74889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3411" extrusionOk="0">
                    <a:moveTo>
                      <a:pt x="6976" y="0"/>
                    </a:moveTo>
                    <a:cubicBezTo>
                      <a:pt x="6890" y="0"/>
                      <a:pt x="6803" y="10"/>
                      <a:pt x="6716" y="29"/>
                    </a:cubicBezTo>
                    <a:cubicBezTo>
                      <a:pt x="4870" y="422"/>
                      <a:pt x="2989" y="755"/>
                      <a:pt x="1120" y="1017"/>
                    </a:cubicBezTo>
                    <a:cubicBezTo>
                      <a:pt x="453" y="1100"/>
                      <a:pt x="1" y="1720"/>
                      <a:pt x="84" y="2374"/>
                    </a:cubicBezTo>
                    <a:cubicBezTo>
                      <a:pt x="167" y="2982"/>
                      <a:pt x="691" y="3410"/>
                      <a:pt x="1275" y="3410"/>
                    </a:cubicBezTo>
                    <a:cubicBezTo>
                      <a:pt x="1334" y="3410"/>
                      <a:pt x="1394" y="3410"/>
                      <a:pt x="1441" y="3398"/>
                    </a:cubicBezTo>
                    <a:cubicBezTo>
                      <a:pt x="3382" y="3136"/>
                      <a:pt x="5323" y="2791"/>
                      <a:pt x="7228" y="2386"/>
                    </a:cubicBezTo>
                    <a:cubicBezTo>
                      <a:pt x="7871" y="2243"/>
                      <a:pt x="8287" y="1600"/>
                      <a:pt x="8145" y="946"/>
                    </a:cubicBezTo>
                    <a:cubicBezTo>
                      <a:pt x="8021" y="379"/>
                      <a:pt x="7524" y="0"/>
                      <a:pt x="697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>
                <a:off x="4341744" y="4029651"/>
                <a:ext cx="180909" cy="88193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4017" extrusionOk="0">
                    <a:moveTo>
                      <a:pt x="1355" y="0"/>
                    </a:moveTo>
                    <a:cubicBezTo>
                      <a:pt x="850" y="0"/>
                      <a:pt x="377" y="322"/>
                      <a:pt x="215" y="826"/>
                    </a:cubicBezTo>
                    <a:cubicBezTo>
                      <a:pt x="1" y="1457"/>
                      <a:pt x="346" y="2148"/>
                      <a:pt x="977" y="2350"/>
                    </a:cubicBezTo>
                    <a:cubicBezTo>
                      <a:pt x="2834" y="2957"/>
                      <a:pt x="4728" y="3505"/>
                      <a:pt x="6621" y="3981"/>
                    </a:cubicBezTo>
                    <a:cubicBezTo>
                      <a:pt x="6716" y="4005"/>
                      <a:pt x="6811" y="4017"/>
                      <a:pt x="6906" y="4017"/>
                    </a:cubicBezTo>
                    <a:cubicBezTo>
                      <a:pt x="7454" y="4017"/>
                      <a:pt x="7942" y="3648"/>
                      <a:pt x="8073" y="3100"/>
                    </a:cubicBezTo>
                    <a:cubicBezTo>
                      <a:pt x="8240" y="2445"/>
                      <a:pt x="7847" y="1790"/>
                      <a:pt x="7192" y="1636"/>
                    </a:cubicBezTo>
                    <a:cubicBezTo>
                      <a:pt x="5371" y="1183"/>
                      <a:pt x="3525" y="647"/>
                      <a:pt x="1739" y="64"/>
                    </a:cubicBezTo>
                    <a:cubicBezTo>
                      <a:pt x="1612" y="21"/>
                      <a:pt x="1482" y="0"/>
                      <a:pt x="135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>
                <a:off x="5341137" y="4003151"/>
                <a:ext cx="179592" cy="93528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4260" extrusionOk="0">
                    <a:moveTo>
                      <a:pt x="6824" y="0"/>
                    </a:moveTo>
                    <a:cubicBezTo>
                      <a:pt x="6681" y="0"/>
                      <a:pt x="6536" y="26"/>
                      <a:pt x="6394" y="80"/>
                    </a:cubicBezTo>
                    <a:cubicBezTo>
                      <a:pt x="4620" y="747"/>
                      <a:pt x="2810" y="1366"/>
                      <a:pt x="1001" y="1902"/>
                    </a:cubicBezTo>
                    <a:cubicBezTo>
                      <a:pt x="369" y="2093"/>
                      <a:pt x="0" y="2759"/>
                      <a:pt x="191" y="3402"/>
                    </a:cubicBezTo>
                    <a:cubicBezTo>
                      <a:pt x="346" y="3926"/>
                      <a:pt x="834" y="4259"/>
                      <a:pt x="1346" y="4259"/>
                    </a:cubicBezTo>
                    <a:cubicBezTo>
                      <a:pt x="1465" y="4259"/>
                      <a:pt x="1584" y="4248"/>
                      <a:pt x="1691" y="4212"/>
                    </a:cubicBezTo>
                    <a:cubicBezTo>
                      <a:pt x="3560" y="3664"/>
                      <a:pt x="5430" y="3021"/>
                      <a:pt x="7251" y="2331"/>
                    </a:cubicBezTo>
                    <a:cubicBezTo>
                      <a:pt x="7870" y="2093"/>
                      <a:pt x="8180" y="1390"/>
                      <a:pt x="7942" y="771"/>
                    </a:cubicBezTo>
                    <a:cubicBezTo>
                      <a:pt x="7758" y="293"/>
                      <a:pt x="7305" y="0"/>
                      <a:pt x="682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>
                <a:off x="4107518" y="3931969"/>
                <a:ext cx="175420" cy="106416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4847" extrusionOk="0">
                    <a:moveTo>
                      <a:pt x="1379" y="1"/>
                    </a:moveTo>
                    <a:cubicBezTo>
                      <a:pt x="941" y="1"/>
                      <a:pt x="520" y="237"/>
                      <a:pt x="310" y="655"/>
                    </a:cubicBezTo>
                    <a:cubicBezTo>
                      <a:pt x="1" y="1251"/>
                      <a:pt x="239" y="1977"/>
                      <a:pt x="834" y="2287"/>
                    </a:cubicBezTo>
                    <a:cubicBezTo>
                      <a:pt x="2561" y="3168"/>
                      <a:pt x="4358" y="4001"/>
                      <a:pt x="6156" y="4751"/>
                    </a:cubicBezTo>
                    <a:cubicBezTo>
                      <a:pt x="6299" y="4811"/>
                      <a:pt x="6466" y="4846"/>
                      <a:pt x="6621" y="4846"/>
                    </a:cubicBezTo>
                    <a:cubicBezTo>
                      <a:pt x="7085" y="4846"/>
                      <a:pt x="7537" y="4561"/>
                      <a:pt x="7728" y="4096"/>
                    </a:cubicBezTo>
                    <a:cubicBezTo>
                      <a:pt x="7990" y="3489"/>
                      <a:pt x="7692" y="2775"/>
                      <a:pt x="7085" y="2525"/>
                    </a:cubicBezTo>
                    <a:cubicBezTo>
                      <a:pt x="5335" y="1798"/>
                      <a:pt x="3608" y="989"/>
                      <a:pt x="1930" y="131"/>
                    </a:cubicBezTo>
                    <a:cubicBezTo>
                      <a:pt x="1753" y="43"/>
                      <a:pt x="1564" y="1"/>
                      <a:pt x="137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>
                <a:off x="5577185" y="3894710"/>
                <a:ext cx="173071" cy="11150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5079" extrusionOk="0">
                    <a:moveTo>
                      <a:pt x="6504" y="1"/>
                    </a:moveTo>
                    <a:cubicBezTo>
                      <a:pt x="6300" y="1"/>
                      <a:pt x="6094" y="52"/>
                      <a:pt x="5906" y="162"/>
                    </a:cubicBezTo>
                    <a:cubicBezTo>
                      <a:pt x="4263" y="1090"/>
                      <a:pt x="2572" y="1983"/>
                      <a:pt x="870" y="2781"/>
                    </a:cubicBezTo>
                    <a:cubicBezTo>
                      <a:pt x="263" y="3067"/>
                      <a:pt x="1" y="3793"/>
                      <a:pt x="286" y="4388"/>
                    </a:cubicBezTo>
                    <a:cubicBezTo>
                      <a:pt x="501" y="4829"/>
                      <a:pt x="929" y="5079"/>
                      <a:pt x="1382" y="5079"/>
                    </a:cubicBezTo>
                    <a:cubicBezTo>
                      <a:pt x="1560" y="5079"/>
                      <a:pt x="1727" y="5043"/>
                      <a:pt x="1894" y="4960"/>
                    </a:cubicBezTo>
                    <a:cubicBezTo>
                      <a:pt x="3656" y="4138"/>
                      <a:pt x="5406" y="3222"/>
                      <a:pt x="7109" y="2257"/>
                    </a:cubicBezTo>
                    <a:cubicBezTo>
                      <a:pt x="7680" y="1924"/>
                      <a:pt x="7883" y="1186"/>
                      <a:pt x="7549" y="602"/>
                    </a:cubicBezTo>
                    <a:cubicBezTo>
                      <a:pt x="7333" y="218"/>
                      <a:pt x="6923" y="1"/>
                      <a:pt x="650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>
                <a:off x="5797558" y="3752391"/>
                <a:ext cx="162094" cy="128085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5834" extrusionOk="0">
                    <a:moveTo>
                      <a:pt x="6024" y="1"/>
                    </a:moveTo>
                    <a:cubicBezTo>
                      <a:pt x="5762" y="1"/>
                      <a:pt x="5497" y="85"/>
                      <a:pt x="5275" y="262"/>
                    </a:cubicBezTo>
                    <a:cubicBezTo>
                      <a:pt x="3799" y="1441"/>
                      <a:pt x="2251" y="2572"/>
                      <a:pt x="691" y="3631"/>
                    </a:cubicBezTo>
                    <a:cubicBezTo>
                      <a:pt x="144" y="4000"/>
                      <a:pt x="1" y="4751"/>
                      <a:pt x="370" y="5310"/>
                    </a:cubicBezTo>
                    <a:cubicBezTo>
                      <a:pt x="608" y="5655"/>
                      <a:pt x="989" y="5834"/>
                      <a:pt x="1370" y="5834"/>
                    </a:cubicBezTo>
                    <a:cubicBezTo>
                      <a:pt x="1608" y="5834"/>
                      <a:pt x="1846" y="5774"/>
                      <a:pt x="2049" y="5632"/>
                    </a:cubicBezTo>
                    <a:cubicBezTo>
                      <a:pt x="3656" y="4536"/>
                      <a:pt x="5251" y="3369"/>
                      <a:pt x="6775" y="2155"/>
                    </a:cubicBezTo>
                    <a:cubicBezTo>
                      <a:pt x="7299" y="1738"/>
                      <a:pt x="7383" y="976"/>
                      <a:pt x="6966" y="452"/>
                    </a:cubicBezTo>
                    <a:cubicBezTo>
                      <a:pt x="6733" y="157"/>
                      <a:pt x="6381" y="1"/>
                      <a:pt x="602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>
                <a:off x="5996764" y="3625595"/>
                <a:ext cx="104045" cy="96997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4418" extrusionOk="0">
                    <a:moveTo>
                      <a:pt x="3419" y="0"/>
                    </a:moveTo>
                    <a:cubicBezTo>
                      <a:pt x="3111" y="0"/>
                      <a:pt x="2804" y="119"/>
                      <a:pt x="2572" y="358"/>
                    </a:cubicBezTo>
                    <a:cubicBezTo>
                      <a:pt x="1893" y="1024"/>
                      <a:pt x="1203" y="1691"/>
                      <a:pt x="512" y="2334"/>
                    </a:cubicBezTo>
                    <a:cubicBezTo>
                      <a:pt x="24" y="2786"/>
                      <a:pt x="0" y="3548"/>
                      <a:pt x="453" y="4037"/>
                    </a:cubicBezTo>
                    <a:cubicBezTo>
                      <a:pt x="691" y="4287"/>
                      <a:pt x="1012" y="4418"/>
                      <a:pt x="1334" y="4418"/>
                    </a:cubicBezTo>
                    <a:cubicBezTo>
                      <a:pt x="1631" y="4418"/>
                      <a:pt x="1929" y="4322"/>
                      <a:pt x="2155" y="4096"/>
                    </a:cubicBezTo>
                    <a:cubicBezTo>
                      <a:pt x="2870" y="3441"/>
                      <a:pt x="3584" y="2751"/>
                      <a:pt x="4275" y="2060"/>
                    </a:cubicBezTo>
                    <a:cubicBezTo>
                      <a:pt x="4739" y="1584"/>
                      <a:pt x="4739" y="822"/>
                      <a:pt x="4275" y="358"/>
                    </a:cubicBezTo>
                    <a:cubicBezTo>
                      <a:pt x="4036" y="119"/>
                      <a:pt x="3727" y="0"/>
                      <a:pt x="341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>
                <a:off x="3891603" y="3799772"/>
                <a:ext cx="165738" cy="123321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5617" extrusionOk="0">
                    <a:moveTo>
                      <a:pt x="1377" y="1"/>
                    </a:moveTo>
                    <a:cubicBezTo>
                      <a:pt x="1001" y="1"/>
                      <a:pt x="631" y="172"/>
                      <a:pt x="393" y="497"/>
                    </a:cubicBezTo>
                    <a:cubicBezTo>
                      <a:pt x="0" y="1045"/>
                      <a:pt x="131" y="1795"/>
                      <a:pt x="667" y="2188"/>
                    </a:cubicBezTo>
                    <a:cubicBezTo>
                      <a:pt x="2250" y="3331"/>
                      <a:pt x="3894" y="4414"/>
                      <a:pt x="5549" y="5438"/>
                    </a:cubicBezTo>
                    <a:cubicBezTo>
                      <a:pt x="5739" y="5557"/>
                      <a:pt x="5965" y="5617"/>
                      <a:pt x="6180" y="5617"/>
                    </a:cubicBezTo>
                    <a:cubicBezTo>
                      <a:pt x="6584" y="5617"/>
                      <a:pt x="6977" y="5402"/>
                      <a:pt x="7203" y="5033"/>
                    </a:cubicBezTo>
                    <a:cubicBezTo>
                      <a:pt x="7549" y="4462"/>
                      <a:pt x="7370" y="3724"/>
                      <a:pt x="6811" y="3378"/>
                    </a:cubicBezTo>
                    <a:cubicBezTo>
                      <a:pt x="5203" y="2390"/>
                      <a:pt x="3608" y="1330"/>
                      <a:pt x="2084" y="223"/>
                    </a:cubicBezTo>
                    <a:cubicBezTo>
                      <a:pt x="1868" y="73"/>
                      <a:pt x="1621" y="1"/>
                      <a:pt x="1377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>
                <a:off x="5819514" y="3741369"/>
                <a:ext cx="140139" cy="143981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6558" extrusionOk="0">
                    <a:moveTo>
                      <a:pt x="1231" y="0"/>
                    </a:moveTo>
                    <a:cubicBezTo>
                      <a:pt x="594" y="0"/>
                      <a:pt x="59" y="489"/>
                      <a:pt x="25" y="1133"/>
                    </a:cubicBezTo>
                    <a:cubicBezTo>
                      <a:pt x="1" y="1454"/>
                      <a:pt x="120" y="1752"/>
                      <a:pt x="310" y="1990"/>
                    </a:cubicBezTo>
                    <a:cubicBezTo>
                      <a:pt x="513" y="2228"/>
                      <a:pt x="810" y="2383"/>
                      <a:pt x="1156" y="2407"/>
                    </a:cubicBezTo>
                    <a:lnTo>
                      <a:pt x="3835" y="2562"/>
                    </a:lnTo>
                    <a:lnTo>
                      <a:pt x="3561" y="5229"/>
                    </a:lnTo>
                    <a:cubicBezTo>
                      <a:pt x="3513" y="5574"/>
                      <a:pt x="3632" y="5895"/>
                      <a:pt x="3835" y="6134"/>
                    </a:cubicBezTo>
                    <a:cubicBezTo>
                      <a:pt x="4025" y="6360"/>
                      <a:pt x="4311" y="6515"/>
                      <a:pt x="4632" y="6550"/>
                    </a:cubicBezTo>
                    <a:cubicBezTo>
                      <a:pt x="4676" y="6555"/>
                      <a:pt x="4719" y="6557"/>
                      <a:pt x="4762" y="6557"/>
                    </a:cubicBezTo>
                    <a:cubicBezTo>
                      <a:pt x="5364" y="6557"/>
                      <a:pt x="5887" y="6101"/>
                      <a:pt x="5954" y="5479"/>
                    </a:cubicBezTo>
                    <a:lnTo>
                      <a:pt x="6359" y="1574"/>
                    </a:lnTo>
                    <a:cubicBezTo>
                      <a:pt x="6383" y="1383"/>
                      <a:pt x="6359" y="1193"/>
                      <a:pt x="6287" y="1026"/>
                    </a:cubicBezTo>
                    <a:cubicBezTo>
                      <a:pt x="6264" y="954"/>
                      <a:pt x="6240" y="895"/>
                      <a:pt x="6204" y="835"/>
                    </a:cubicBezTo>
                    <a:cubicBezTo>
                      <a:pt x="6192" y="812"/>
                      <a:pt x="6168" y="788"/>
                      <a:pt x="6156" y="776"/>
                    </a:cubicBezTo>
                    <a:cubicBezTo>
                      <a:pt x="6133" y="728"/>
                      <a:pt x="6109" y="692"/>
                      <a:pt x="6073" y="657"/>
                    </a:cubicBezTo>
                    <a:cubicBezTo>
                      <a:pt x="6049" y="621"/>
                      <a:pt x="6013" y="585"/>
                      <a:pt x="5978" y="561"/>
                    </a:cubicBezTo>
                    <a:cubicBezTo>
                      <a:pt x="5954" y="538"/>
                      <a:pt x="5942" y="526"/>
                      <a:pt x="5918" y="502"/>
                    </a:cubicBezTo>
                    <a:cubicBezTo>
                      <a:pt x="5871" y="466"/>
                      <a:pt x="5811" y="419"/>
                      <a:pt x="5752" y="383"/>
                    </a:cubicBezTo>
                    <a:lnTo>
                      <a:pt x="5740" y="383"/>
                    </a:lnTo>
                    <a:cubicBezTo>
                      <a:pt x="5585" y="300"/>
                      <a:pt x="5418" y="240"/>
                      <a:pt x="5228" y="228"/>
                    </a:cubicBezTo>
                    <a:lnTo>
                      <a:pt x="1299" y="2"/>
                    </a:lnTo>
                    <a:cubicBezTo>
                      <a:pt x="1276" y="1"/>
                      <a:pt x="1254" y="0"/>
                      <a:pt x="123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>
                <a:off x="4915037" y="4051893"/>
                <a:ext cx="117130" cy="172413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7853" extrusionOk="0">
                    <a:moveTo>
                      <a:pt x="1224" y="0"/>
                    </a:moveTo>
                    <a:cubicBezTo>
                      <a:pt x="894" y="0"/>
                      <a:pt x="564" y="135"/>
                      <a:pt x="322" y="396"/>
                    </a:cubicBezTo>
                    <a:cubicBezTo>
                      <a:pt x="107" y="635"/>
                      <a:pt x="0" y="932"/>
                      <a:pt x="12" y="1242"/>
                    </a:cubicBezTo>
                    <a:cubicBezTo>
                      <a:pt x="24" y="1551"/>
                      <a:pt x="155" y="1873"/>
                      <a:pt x="405" y="2099"/>
                    </a:cubicBezTo>
                    <a:lnTo>
                      <a:pt x="2393" y="3897"/>
                    </a:lnTo>
                    <a:lnTo>
                      <a:pt x="500" y="5802"/>
                    </a:lnTo>
                    <a:cubicBezTo>
                      <a:pt x="262" y="6040"/>
                      <a:pt x="143" y="6361"/>
                      <a:pt x="155" y="6683"/>
                    </a:cubicBezTo>
                    <a:cubicBezTo>
                      <a:pt x="155" y="6981"/>
                      <a:pt x="274" y="7278"/>
                      <a:pt x="512" y="7504"/>
                    </a:cubicBezTo>
                    <a:cubicBezTo>
                      <a:pt x="744" y="7737"/>
                      <a:pt x="1051" y="7853"/>
                      <a:pt x="1359" y="7853"/>
                    </a:cubicBezTo>
                    <a:cubicBezTo>
                      <a:pt x="1667" y="7853"/>
                      <a:pt x="1977" y="7737"/>
                      <a:pt x="2215" y="7504"/>
                    </a:cubicBezTo>
                    <a:lnTo>
                      <a:pt x="4989" y="4706"/>
                    </a:lnTo>
                    <a:cubicBezTo>
                      <a:pt x="5120" y="4575"/>
                      <a:pt x="5215" y="4421"/>
                      <a:pt x="5275" y="4242"/>
                    </a:cubicBezTo>
                    <a:cubicBezTo>
                      <a:pt x="5298" y="4171"/>
                      <a:pt x="5310" y="4111"/>
                      <a:pt x="5322" y="4040"/>
                    </a:cubicBezTo>
                    <a:cubicBezTo>
                      <a:pt x="5322" y="4016"/>
                      <a:pt x="5322" y="3992"/>
                      <a:pt x="5334" y="3968"/>
                    </a:cubicBezTo>
                    <a:cubicBezTo>
                      <a:pt x="5334" y="3921"/>
                      <a:pt x="5334" y="3873"/>
                      <a:pt x="5334" y="3825"/>
                    </a:cubicBezTo>
                    <a:cubicBezTo>
                      <a:pt x="5334" y="3778"/>
                      <a:pt x="5322" y="3730"/>
                      <a:pt x="5322" y="3683"/>
                    </a:cubicBezTo>
                    <a:cubicBezTo>
                      <a:pt x="5322" y="3659"/>
                      <a:pt x="5310" y="3635"/>
                      <a:pt x="5310" y="3611"/>
                    </a:cubicBezTo>
                    <a:cubicBezTo>
                      <a:pt x="5298" y="3540"/>
                      <a:pt x="5275" y="3468"/>
                      <a:pt x="5251" y="3409"/>
                    </a:cubicBezTo>
                    <a:cubicBezTo>
                      <a:pt x="5251" y="3409"/>
                      <a:pt x="5251" y="3409"/>
                      <a:pt x="5251" y="3397"/>
                    </a:cubicBezTo>
                    <a:cubicBezTo>
                      <a:pt x="5179" y="3230"/>
                      <a:pt x="5084" y="3087"/>
                      <a:pt x="4941" y="2956"/>
                    </a:cubicBezTo>
                    <a:lnTo>
                      <a:pt x="2024" y="313"/>
                    </a:lnTo>
                    <a:cubicBezTo>
                      <a:pt x="1797" y="103"/>
                      <a:pt x="1511" y="0"/>
                      <a:pt x="122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5" name="Google Shape;1085;p33"/>
            <p:cNvSpPr/>
            <p:nvPr/>
          </p:nvSpPr>
          <p:spPr>
            <a:xfrm>
              <a:off x="2865258" y="3769099"/>
              <a:ext cx="446762" cy="251231"/>
            </a:xfrm>
            <a:custGeom>
              <a:avLst/>
              <a:gdLst/>
              <a:ahLst/>
              <a:cxnLst/>
              <a:rect l="l" t="t" r="r" b="b"/>
              <a:pathLst>
                <a:path w="20349" h="11443" extrusionOk="0">
                  <a:moveTo>
                    <a:pt x="5727" y="1"/>
                  </a:moveTo>
                  <a:cubicBezTo>
                    <a:pt x="2560" y="1"/>
                    <a:pt x="0" y="2561"/>
                    <a:pt x="0" y="5716"/>
                  </a:cubicBezTo>
                  <a:cubicBezTo>
                    <a:pt x="0" y="8883"/>
                    <a:pt x="2560" y="11443"/>
                    <a:pt x="5727" y="11443"/>
                  </a:cubicBezTo>
                  <a:lnTo>
                    <a:pt x="14621" y="11443"/>
                  </a:lnTo>
                  <a:cubicBezTo>
                    <a:pt x="17788" y="11443"/>
                    <a:pt x="20348" y="8883"/>
                    <a:pt x="20348" y="5716"/>
                  </a:cubicBezTo>
                  <a:cubicBezTo>
                    <a:pt x="20348" y="2561"/>
                    <a:pt x="17788" y="1"/>
                    <a:pt x="1462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1597410" y="3556060"/>
              <a:ext cx="1476935" cy="677312"/>
            </a:xfrm>
            <a:custGeom>
              <a:avLst/>
              <a:gdLst/>
              <a:ahLst/>
              <a:cxnLst/>
              <a:rect l="l" t="t" r="r" b="b"/>
              <a:pathLst>
                <a:path w="67271" h="30850" extrusionOk="0">
                  <a:moveTo>
                    <a:pt x="3084" y="0"/>
                  </a:moveTo>
                  <a:cubicBezTo>
                    <a:pt x="1381" y="0"/>
                    <a:pt x="0" y="1381"/>
                    <a:pt x="0" y="3084"/>
                  </a:cubicBezTo>
                  <a:lnTo>
                    <a:pt x="0" y="27754"/>
                  </a:lnTo>
                  <a:cubicBezTo>
                    <a:pt x="0" y="29468"/>
                    <a:pt x="1381" y="30849"/>
                    <a:pt x="3084" y="30849"/>
                  </a:cubicBezTo>
                  <a:lnTo>
                    <a:pt x="64187" y="30849"/>
                  </a:lnTo>
                  <a:cubicBezTo>
                    <a:pt x="65889" y="30849"/>
                    <a:pt x="67270" y="29468"/>
                    <a:pt x="67270" y="27754"/>
                  </a:cubicBezTo>
                  <a:lnTo>
                    <a:pt x="67270" y="3084"/>
                  </a:lnTo>
                  <a:cubicBezTo>
                    <a:pt x="67270" y="1381"/>
                    <a:pt x="65889" y="0"/>
                    <a:pt x="6418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87" name="Google Shape;1087;p33"/>
            <p:cNvGrpSpPr/>
            <p:nvPr/>
          </p:nvGrpSpPr>
          <p:grpSpPr>
            <a:xfrm>
              <a:off x="3889467" y="3785020"/>
              <a:ext cx="276338" cy="276322"/>
              <a:chOff x="3853685" y="3735397"/>
              <a:chExt cx="375409" cy="375387"/>
            </a:xfrm>
          </p:grpSpPr>
          <p:sp>
            <p:nvSpPr>
              <p:cNvPr id="1088" name="Google Shape;1088;p33"/>
              <p:cNvSpPr/>
              <p:nvPr/>
            </p:nvSpPr>
            <p:spPr>
              <a:xfrm>
                <a:off x="3853685" y="3735397"/>
                <a:ext cx="375409" cy="375387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17098" extrusionOk="0">
                    <a:moveTo>
                      <a:pt x="8549" y="0"/>
                    </a:moveTo>
                    <a:cubicBezTo>
                      <a:pt x="3835" y="0"/>
                      <a:pt x="1" y="3822"/>
                      <a:pt x="1" y="8549"/>
                    </a:cubicBezTo>
                    <a:cubicBezTo>
                      <a:pt x="1" y="13264"/>
                      <a:pt x="3835" y="17097"/>
                      <a:pt x="8549" y="17097"/>
                    </a:cubicBezTo>
                    <a:cubicBezTo>
                      <a:pt x="13276" y="17097"/>
                      <a:pt x="17098" y="13264"/>
                      <a:pt x="17098" y="8549"/>
                    </a:cubicBezTo>
                    <a:cubicBezTo>
                      <a:pt x="17098" y="3822"/>
                      <a:pt x="13276" y="0"/>
                      <a:pt x="854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>
                <a:off x="3911209" y="3792636"/>
                <a:ext cx="260628" cy="260628"/>
              </a:xfrm>
              <a:custGeom>
                <a:avLst/>
                <a:gdLst/>
                <a:ahLst/>
                <a:cxnLst/>
                <a:rect l="l" t="t" r="r" b="b"/>
                <a:pathLst>
                  <a:path w="11871" h="11871" extrusionOk="0">
                    <a:moveTo>
                      <a:pt x="5929" y="1"/>
                    </a:moveTo>
                    <a:cubicBezTo>
                      <a:pt x="2655" y="1"/>
                      <a:pt x="0" y="2656"/>
                      <a:pt x="0" y="5942"/>
                    </a:cubicBezTo>
                    <a:cubicBezTo>
                      <a:pt x="0" y="9216"/>
                      <a:pt x="2655" y="11871"/>
                      <a:pt x="5929" y="11871"/>
                    </a:cubicBezTo>
                    <a:cubicBezTo>
                      <a:pt x="9216" y="11871"/>
                      <a:pt x="11871" y="9216"/>
                      <a:pt x="11871" y="5942"/>
                    </a:cubicBezTo>
                    <a:cubicBezTo>
                      <a:pt x="11871" y="2656"/>
                      <a:pt x="9216" y="1"/>
                      <a:pt x="5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0" name="Google Shape;1090;p33"/>
          <p:cNvGrpSpPr/>
          <p:nvPr/>
        </p:nvGrpSpPr>
        <p:grpSpPr>
          <a:xfrm>
            <a:off x="1185688" y="2232002"/>
            <a:ext cx="2654651" cy="1549452"/>
            <a:chOff x="1185688" y="2232002"/>
            <a:chExt cx="2654651" cy="1549452"/>
          </a:xfrm>
        </p:grpSpPr>
        <p:sp>
          <p:nvSpPr>
            <p:cNvPr id="1091" name="Google Shape;1091;p33"/>
            <p:cNvSpPr/>
            <p:nvPr/>
          </p:nvSpPr>
          <p:spPr>
            <a:xfrm>
              <a:off x="2888791" y="2512891"/>
              <a:ext cx="359184" cy="242844"/>
            </a:xfrm>
            <a:custGeom>
              <a:avLst/>
              <a:gdLst/>
              <a:ahLst/>
              <a:cxnLst/>
              <a:rect l="l" t="t" r="r" b="b"/>
              <a:pathLst>
                <a:path w="16360" h="11061" extrusionOk="0">
                  <a:moveTo>
                    <a:pt x="15836" y="0"/>
                  </a:moveTo>
                  <a:cubicBezTo>
                    <a:pt x="15550" y="0"/>
                    <a:pt x="15312" y="238"/>
                    <a:pt x="15312" y="524"/>
                  </a:cubicBezTo>
                  <a:cubicBezTo>
                    <a:pt x="15312" y="810"/>
                    <a:pt x="15550" y="1048"/>
                    <a:pt x="15836" y="1048"/>
                  </a:cubicBezTo>
                  <a:cubicBezTo>
                    <a:pt x="16122" y="1048"/>
                    <a:pt x="16360" y="810"/>
                    <a:pt x="16360" y="524"/>
                  </a:cubicBezTo>
                  <a:cubicBezTo>
                    <a:pt x="16360" y="238"/>
                    <a:pt x="16122" y="0"/>
                    <a:pt x="15836" y="0"/>
                  </a:cubicBezTo>
                  <a:close/>
                  <a:moveTo>
                    <a:pt x="15836" y="1929"/>
                  </a:moveTo>
                  <a:cubicBezTo>
                    <a:pt x="15550" y="1929"/>
                    <a:pt x="15312" y="2155"/>
                    <a:pt x="15312" y="2441"/>
                  </a:cubicBezTo>
                  <a:cubicBezTo>
                    <a:pt x="15312" y="2727"/>
                    <a:pt x="15550" y="2965"/>
                    <a:pt x="15836" y="2965"/>
                  </a:cubicBezTo>
                  <a:cubicBezTo>
                    <a:pt x="16122" y="2965"/>
                    <a:pt x="16360" y="2727"/>
                    <a:pt x="16360" y="2441"/>
                  </a:cubicBezTo>
                  <a:cubicBezTo>
                    <a:pt x="16360" y="2155"/>
                    <a:pt x="16122" y="1929"/>
                    <a:pt x="15836" y="1929"/>
                  </a:cubicBezTo>
                  <a:close/>
                  <a:moveTo>
                    <a:pt x="15836" y="3846"/>
                  </a:moveTo>
                  <a:cubicBezTo>
                    <a:pt x="15550" y="3846"/>
                    <a:pt x="15312" y="4072"/>
                    <a:pt x="15312" y="4358"/>
                  </a:cubicBezTo>
                  <a:cubicBezTo>
                    <a:pt x="15312" y="4655"/>
                    <a:pt x="15550" y="4882"/>
                    <a:pt x="15836" y="4882"/>
                  </a:cubicBezTo>
                  <a:cubicBezTo>
                    <a:pt x="16122" y="4882"/>
                    <a:pt x="16360" y="4655"/>
                    <a:pt x="16360" y="4358"/>
                  </a:cubicBezTo>
                  <a:cubicBezTo>
                    <a:pt x="16360" y="4072"/>
                    <a:pt x="16122" y="3846"/>
                    <a:pt x="15836" y="3846"/>
                  </a:cubicBezTo>
                  <a:close/>
                  <a:moveTo>
                    <a:pt x="15730" y="5752"/>
                  </a:moveTo>
                  <a:cubicBezTo>
                    <a:pt x="15486" y="5752"/>
                    <a:pt x="15269" y="5928"/>
                    <a:pt x="15217" y="6167"/>
                  </a:cubicBezTo>
                  <a:cubicBezTo>
                    <a:pt x="15157" y="6453"/>
                    <a:pt x="15336" y="6727"/>
                    <a:pt x="15622" y="6787"/>
                  </a:cubicBezTo>
                  <a:cubicBezTo>
                    <a:pt x="15657" y="6799"/>
                    <a:pt x="15693" y="6799"/>
                    <a:pt x="15729" y="6799"/>
                  </a:cubicBezTo>
                  <a:cubicBezTo>
                    <a:pt x="15967" y="6799"/>
                    <a:pt x="16181" y="6632"/>
                    <a:pt x="16241" y="6382"/>
                  </a:cubicBezTo>
                  <a:cubicBezTo>
                    <a:pt x="16288" y="6096"/>
                    <a:pt x="16110" y="5822"/>
                    <a:pt x="15836" y="5763"/>
                  </a:cubicBezTo>
                  <a:cubicBezTo>
                    <a:pt x="15801" y="5755"/>
                    <a:pt x="15765" y="5752"/>
                    <a:pt x="15730" y="5752"/>
                  </a:cubicBezTo>
                  <a:close/>
                  <a:moveTo>
                    <a:pt x="15011" y="7526"/>
                  </a:moveTo>
                  <a:cubicBezTo>
                    <a:pt x="14841" y="7526"/>
                    <a:pt x="14673" y="7610"/>
                    <a:pt x="14574" y="7763"/>
                  </a:cubicBezTo>
                  <a:cubicBezTo>
                    <a:pt x="14419" y="8013"/>
                    <a:pt x="14491" y="8334"/>
                    <a:pt x="14741" y="8489"/>
                  </a:cubicBezTo>
                  <a:cubicBezTo>
                    <a:pt x="14824" y="8537"/>
                    <a:pt x="14919" y="8561"/>
                    <a:pt x="15014" y="8561"/>
                  </a:cubicBezTo>
                  <a:cubicBezTo>
                    <a:pt x="15181" y="8561"/>
                    <a:pt x="15360" y="8477"/>
                    <a:pt x="15455" y="8323"/>
                  </a:cubicBezTo>
                  <a:cubicBezTo>
                    <a:pt x="15610" y="8084"/>
                    <a:pt x="15538" y="7763"/>
                    <a:pt x="15288" y="7608"/>
                  </a:cubicBezTo>
                  <a:cubicBezTo>
                    <a:pt x="15203" y="7553"/>
                    <a:pt x="15107" y="7526"/>
                    <a:pt x="15011" y="7526"/>
                  </a:cubicBezTo>
                  <a:close/>
                  <a:moveTo>
                    <a:pt x="13719" y="8929"/>
                  </a:moveTo>
                  <a:cubicBezTo>
                    <a:pt x="13610" y="8929"/>
                    <a:pt x="13499" y="8964"/>
                    <a:pt x="13407" y="9037"/>
                  </a:cubicBezTo>
                  <a:cubicBezTo>
                    <a:pt x="13181" y="9215"/>
                    <a:pt x="13133" y="9537"/>
                    <a:pt x="13312" y="9763"/>
                  </a:cubicBezTo>
                  <a:cubicBezTo>
                    <a:pt x="13407" y="9906"/>
                    <a:pt x="13562" y="9977"/>
                    <a:pt x="13729" y="9977"/>
                  </a:cubicBezTo>
                  <a:cubicBezTo>
                    <a:pt x="13836" y="9977"/>
                    <a:pt x="13943" y="9942"/>
                    <a:pt x="14038" y="9870"/>
                  </a:cubicBezTo>
                  <a:cubicBezTo>
                    <a:pt x="14264" y="9692"/>
                    <a:pt x="14312" y="9370"/>
                    <a:pt x="14133" y="9144"/>
                  </a:cubicBezTo>
                  <a:cubicBezTo>
                    <a:pt x="14035" y="9003"/>
                    <a:pt x="13878" y="8929"/>
                    <a:pt x="13719" y="8929"/>
                  </a:cubicBezTo>
                  <a:close/>
                  <a:moveTo>
                    <a:pt x="12007" y="9793"/>
                  </a:moveTo>
                  <a:cubicBezTo>
                    <a:pt x="11962" y="9793"/>
                    <a:pt x="11916" y="9799"/>
                    <a:pt x="11871" y="9811"/>
                  </a:cubicBezTo>
                  <a:cubicBezTo>
                    <a:pt x="11597" y="9894"/>
                    <a:pt x="11443" y="10192"/>
                    <a:pt x="11526" y="10466"/>
                  </a:cubicBezTo>
                  <a:cubicBezTo>
                    <a:pt x="11585" y="10692"/>
                    <a:pt x="11800" y="10835"/>
                    <a:pt x="12026" y="10835"/>
                  </a:cubicBezTo>
                  <a:cubicBezTo>
                    <a:pt x="12074" y="10835"/>
                    <a:pt x="12121" y="10835"/>
                    <a:pt x="12169" y="10811"/>
                  </a:cubicBezTo>
                  <a:cubicBezTo>
                    <a:pt x="12443" y="10728"/>
                    <a:pt x="12598" y="10442"/>
                    <a:pt x="12514" y="10168"/>
                  </a:cubicBezTo>
                  <a:cubicBezTo>
                    <a:pt x="12454" y="9939"/>
                    <a:pt x="12237" y="9793"/>
                    <a:pt x="12007" y="9793"/>
                  </a:cubicBezTo>
                  <a:close/>
                  <a:moveTo>
                    <a:pt x="525" y="10013"/>
                  </a:moveTo>
                  <a:cubicBezTo>
                    <a:pt x="239" y="10013"/>
                    <a:pt x="1" y="10251"/>
                    <a:pt x="1" y="10537"/>
                  </a:cubicBezTo>
                  <a:cubicBezTo>
                    <a:pt x="1" y="10823"/>
                    <a:pt x="239" y="11061"/>
                    <a:pt x="525" y="11061"/>
                  </a:cubicBezTo>
                  <a:cubicBezTo>
                    <a:pt x="810" y="11061"/>
                    <a:pt x="1048" y="10823"/>
                    <a:pt x="1048" y="10537"/>
                  </a:cubicBezTo>
                  <a:cubicBezTo>
                    <a:pt x="1048" y="10251"/>
                    <a:pt x="810" y="10013"/>
                    <a:pt x="525" y="10013"/>
                  </a:cubicBezTo>
                  <a:close/>
                  <a:moveTo>
                    <a:pt x="2441" y="10013"/>
                  </a:moveTo>
                  <a:cubicBezTo>
                    <a:pt x="2156" y="10013"/>
                    <a:pt x="1930" y="10251"/>
                    <a:pt x="1930" y="10537"/>
                  </a:cubicBezTo>
                  <a:cubicBezTo>
                    <a:pt x="1930" y="10823"/>
                    <a:pt x="2156" y="11061"/>
                    <a:pt x="2441" y="11061"/>
                  </a:cubicBezTo>
                  <a:cubicBezTo>
                    <a:pt x="2739" y="11061"/>
                    <a:pt x="2965" y="10823"/>
                    <a:pt x="2965" y="10537"/>
                  </a:cubicBezTo>
                  <a:cubicBezTo>
                    <a:pt x="2965" y="10251"/>
                    <a:pt x="2727" y="10013"/>
                    <a:pt x="2441" y="10013"/>
                  </a:cubicBezTo>
                  <a:close/>
                  <a:moveTo>
                    <a:pt x="4370" y="10013"/>
                  </a:moveTo>
                  <a:cubicBezTo>
                    <a:pt x="4073" y="10013"/>
                    <a:pt x="3846" y="10251"/>
                    <a:pt x="3846" y="10537"/>
                  </a:cubicBezTo>
                  <a:cubicBezTo>
                    <a:pt x="3846" y="10823"/>
                    <a:pt x="4073" y="11061"/>
                    <a:pt x="4370" y="11061"/>
                  </a:cubicBezTo>
                  <a:cubicBezTo>
                    <a:pt x="4656" y="11061"/>
                    <a:pt x="4882" y="10823"/>
                    <a:pt x="4882" y="10537"/>
                  </a:cubicBezTo>
                  <a:cubicBezTo>
                    <a:pt x="4882" y="10251"/>
                    <a:pt x="4656" y="10013"/>
                    <a:pt x="4370" y="10013"/>
                  </a:cubicBezTo>
                  <a:close/>
                  <a:moveTo>
                    <a:pt x="6287" y="10013"/>
                  </a:moveTo>
                  <a:cubicBezTo>
                    <a:pt x="6001" y="10013"/>
                    <a:pt x="5763" y="10251"/>
                    <a:pt x="5763" y="10537"/>
                  </a:cubicBezTo>
                  <a:cubicBezTo>
                    <a:pt x="5763" y="10823"/>
                    <a:pt x="6001" y="11061"/>
                    <a:pt x="6287" y="11061"/>
                  </a:cubicBezTo>
                  <a:cubicBezTo>
                    <a:pt x="6573" y="11061"/>
                    <a:pt x="6811" y="10823"/>
                    <a:pt x="6811" y="10537"/>
                  </a:cubicBezTo>
                  <a:cubicBezTo>
                    <a:pt x="6811" y="10251"/>
                    <a:pt x="6573" y="10013"/>
                    <a:pt x="6287" y="10013"/>
                  </a:cubicBezTo>
                  <a:close/>
                  <a:moveTo>
                    <a:pt x="8204" y="10013"/>
                  </a:moveTo>
                  <a:cubicBezTo>
                    <a:pt x="7918" y="10013"/>
                    <a:pt x="7680" y="10251"/>
                    <a:pt x="7680" y="10537"/>
                  </a:cubicBezTo>
                  <a:cubicBezTo>
                    <a:pt x="7680" y="10823"/>
                    <a:pt x="7918" y="11061"/>
                    <a:pt x="8204" y="11061"/>
                  </a:cubicBezTo>
                  <a:cubicBezTo>
                    <a:pt x="8490" y="11061"/>
                    <a:pt x="8728" y="10823"/>
                    <a:pt x="8728" y="10537"/>
                  </a:cubicBezTo>
                  <a:cubicBezTo>
                    <a:pt x="8728" y="10251"/>
                    <a:pt x="8490" y="10013"/>
                    <a:pt x="8204" y="10013"/>
                  </a:cubicBezTo>
                  <a:close/>
                  <a:moveTo>
                    <a:pt x="10121" y="10013"/>
                  </a:moveTo>
                  <a:cubicBezTo>
                    <a:pt x="9835" y="10013"/>
                    <a:pt x="9609" y="10251"/>
                    <a:pt x="9609" y="10537"/>
                  </a:cubicBezTo>
                  <a:cubicBezTo>
                    <a:pt x="9609" y="10823"/>
                    <a:pt x="9835" y="11061"/>
                    <a:pt x="10121" y="11061"/>
                  </a:cubicBezTo>
                  <a:cubicBezTo>
                    <a:pt x="10407" y="11061"/>
                    <a:pt x="10645" y="10823"/>
                    <a:pt x="10645" y="10537"/>
                  </a:cubicBezTo>
                  <a:cubicBezTo>
                    <a:pt x="10645" y="10251"/>
                    <a:pt x="10407" y="10013"/>
                    <a:pt x="10121" y="10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3"/>
            <p:cNvGrpSpPr/>
            <p:nvPr/>
          </p:nvGrpSpPr>
          <p:grpSpPr>
            <a:xfrm>
              <a:off x="3276976" y="2232002"/>
              <a:ext cx="563362" cy="1549452"/>
              <a:chOff x="3290601" y="2232002"/>
              <a:chExt cx="563362" cy="1549452"/>
            </a:xfrm>
          </p:grpSpPr>
          <p:sp>
            <p:nvSpPr>
              <p:cNvPr id="1093" name="Google Shape;1093;p33"/>
              <p:cNvSpPr/>
              <p:nvPr/>
            </p:nvSpPr>
            <p:spPr>
              <a:xfrm>
                <a:off x="3699202" y="3636287"/>
                <a:ext cx="152412" cy="138317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6300" extrusionOk="0">
                    <a:moveTo>
                      <a:pt x="1317" y="0"/>
                    </a:moveTo>
                    <a:cubicBezTo>
                      <a:pt x="1007" y="0"/>
                      <a:pt x="698" y="119"/>
                      <a:pt x="465" y="359"/>
                    </a:cubicBezTo>
                    <a:cubicBezTo>
                      <a:pt x="0" y="835"/>
                      <a:pt x="0" y="1597"/>
                      <a:pt x="476" y="2073"/>
                    </a:cubicBezTo>
                    <a:cubicBezTo>
                      <a:pt x="1869" y="3431"/>
                      <a:pt x="3322" y="4764"/>
                      <a:pt x="4810" y="6014"/>
                    </a:cubicBezTo>
                    <a:cubicBezTo>
                      <a:pt x="5037" y="6205"/>
                      <a:pt x="5310" y="6300"/>
                      <a:pt x="5584" y="6300"/>
                    </a:cubicBezTo>
                    <a:cubicBezTo>
                      <a:pt x="5930" y="6300"/>
                      <a:pt x="6275" y="6157"/>
                      <a:pt x="6513" y="5871"/>
                    </a:cubicBezTo>
                    <a:cubicBezTo>
                      <a:pt x="6942" y="5371"/>
                      <a:pt x="6882" y="4609"/>
                      <a:pt x="6370" y="4181"/>
                    </a:cubicBezTo>
                    <a:cubicBezTo>
                      <a:pt x="4929" y="2954"/>
                      <a:pt x="3513" y="1668"/>
                      <a:pt x="2167" y="347"/>
                    </a:cubicBezTo>
                    <a:cubicBezTo>
                      <a:pt x="1931" y="116"/>
                      <a:pt x="1623" y="0"/>
                      <a:pt x="131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3"/>
              <p:cNvSpPr/>
              <p:nvPr/>
            </p:nvSpPr>
            <p:spPr>
              <a:xfrm>
                <a:off x="3534511" y="3443052"/>
                <a:ext cx="136999" cy="153531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6993" extrusionOk="0">
                    <a:moveTo>
                      <a:pt x="1371" y="0"/>
                    </a:moveTo>
                    <a:cubicBezTo>
                      <a:pt x="1132" y="0"/>
                      <a:pt x="890" y="71"/>
                      <a:pt x="679" y="218"/>
                    </a:cubicBezTo>
                    <a:cubicBezTo>
                      <a:pt x="131" y="587"/>
                      <a:pt x="0" y="1349"/>
                      <a:pt x="381" y="1897"/>
                    </a:cubicBezTo>
                    <a:cubicBezTo>
                      <a:pt x="1489" y="3492"/>
                      <a:pt x="2703" y="5064"/>
                      <a:pt x="3965" y="6564"/>
                    </a:cubicBezTo>
                    <a:cubicBezTo>
                      <a:pt x="4203" y="6850"/>
                      <a:pt x="4548" y="6993"/>
                      <a:pt x="4894" y="6993"/>
                    </a:cubicBezTo>
                    <a:cubicBezTo>
                      <a:pt x="5168" y="6993"/>
                      <a:pt x="5441" y="6898"/>
                      <a:pt x="5668" y="6707"/>
                    </a:cubicBezTo>
                    <a:cubicBezTo>
                      <a:pt x="6180" y="6278"/>
                      <a:pt x="6239" y="5516"/>
                      <a:pt x="5811" y="5004"/>
                    </a:cubicBezTo>
                    <a:cubicBezTo>
                      <a:pt x="4584" y="3564"/>
                      <a:pt x="3429" y="2052"/>
                      <a:pt x="2358" y="516"/>
                    </a:cubicBezTo>
                    <a:cubicBezTo>
                      <a:pt x="2124" y="180"/>
                      <a:pt x="1751" y="0"/>
                      <a:pt x="137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3"/>
              <p:cNvSpPr/>
              <p:nvPr/>
            </p:nvSpPr>
            <p:spPr>
              <a:xfrm>
                <a:off x="3410327" y="3222043"/>
                <a:ext cx="117130" cy="166463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7582" extrusionOk="0">
                    <a:moveTo>
                      <a:pt x="1376" y="0"/>
                    </a:moveTo>
                    <a:cubicBezTo>
                      <a:pt x="1215" y="0"/>
                      <a:pt x="1051" y="33"/>
                      <a:pt x="894" y="104"/>
                    </a:cubicBezTo>
                    <a:cubicBezTo>
                      <a:pt x="275" y="378"/>
                      <a:pt x="1" y="1081"/>
                      <a:pt x="275" y="1700"/>
                    </a:cubicBezTo>
                    <a:cubicBezTo>
                      <a:pt x="1060" y="3486"/>
                      <a:pt x="1953" y="5260"/>
                      <a:pt x="2906" y="6962"/>
                    </a:cubicBezTo>
                    <a:cubicBezTo>
                      <a:pt x="3132" y="7355"/>
                      <a:pt x="3537" y="7581"/>
                      <a:pt x="3954" y="7581"/>
                    </a:cubicBezTo>
                    <a:cubicBezTo>
                      <a:pt x="4156" y="7581"/>
                      <a:pt x="4358" y="7534"/>
                      <a:pt x="4549" y="7427"/>
                    </a:cubicBezTo>
                    <a:cubicBezTo>
                      <a:pt x="5132" y="7093"/>
                      <a:pt x="5335" y="6367"/>
                      <a:pt x="5013" y="5784"/>
                    </a:cubicBezTo>
                    <a:cubicBezTo>
                      <a:pt x="4085" y="4141"/>
                      <a:pt x="3239" y="2438"/>
                      <a:pt x="2477" y="723"/>
                    </a:cubicBezTo>
                    <a:cubicBezTo>
                      <a:pt x="2274" y="274"/>
                      <a:pt x="1836" y="0"/>
                      <a:pt x="1376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3"/>
              <p:cNvSpPr/>
              <p:nvPr/>
            </p:nvSpPr>
            <p:spPr>
              <a:xfrm>
                <a:off x="3331659" y="2981625"/>
                <a:ext cx="93067" cy="175003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7971" extrusionOk="0">
                    <a:moveTo>
                      <a:pt x="1321" y="1"/>
                    </a:moveTo>
                    <a:cubicBezTo>
                      <a:pt x="1234" y="1"/>
                      <a:pt x="1147" y="10"/>
                      <a:pt x="1060" y="29"/>
                    </a:cubicBezTo>
                    <a:cubicBezTo>
                      <a:pt x="417" y="172"/>
                      <a:pt x="0" y="827"/>
                      <a:pt x="155" y="1470"/>
                    </a:cubicBezTo>
                    <a:cubicBezTo>
                      <a:pt x="595" y="3387"/>
                      <a:pt x="1119" y="5292"/>
                      <a:pt x="1738" y="7149"/>
                    </a:cubicBezTo>
                    <a:cubicBezTo>
                      <a:pt x="1905" y="7649"/>
                      <a:pt x="2381" y="7971"/>
                      <a:pt x="2881" y="7971"/>
                    </a:cubicBezTo>
                    <a:cubicBezTo>
                      <a:pt x="3012" y="7971"/>
                      <a:pt x="3131" y="7959"/>
                      <a:pt x="3262" y="7911"/>
                    </a:cubicBezTo>
                    <a:cubicBezTo>
                      <a:pt x="3893" y="7709"/>
                      <a:pt x="4239" y="7018"/>
                      <a:pt x="4024" y="6387"/>
                    </a:cubicBezTo>
                    <a:cubicBezTo>
                      <a:pt x="3441" y="4601"/>
                      <a:pt x="2929" y="2768"/>
                      <a:pt x="2500" y="934"/>
                    </a:cubicBezTo>
                    <a:cubicBezTo>
                      <a:pt x="2377" y="378"/>
                      <a:pt x="1871" y="1"/>
                      <a:pt x="132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3"/>
              <p:cNvSpPr/>
              <p:nvPr/>
            </p:nvSpPr>
            <p:spPr>
              <a:xfrm>
                <a:off x="3301053" y="2730448"/>
                <a:ext cx="65645" cy="179416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8172" extrusionOk="0">
                    <a:moveTo>
                      <a:pt x="1274" y="1"/>
                    </a:moveTo>
                    <a:cubicBezTo>
                      <a:pt x="1247" y="1"/>
                      <a:pt x="1219" y="2"/>
                      <a:pt x="1192" y="4"/>
                    </a:cubicBezTo>
                    <a:cubicBezTo>
                      <a:pt x="525" y="27"/>
                      <a:pt x="1" y="575"/>
                      <a:pt x="25" y="1242"/>
                    </a:cubicBezTo>
                    <a:cubicBezTo>
                      <a:pt x="96" y="3206"/>
                      <a:pt x="263" y="5183"/>
                      <a:pt x="513" y="7112"/>
                    </a:cubicBezTo>
                    <a:cubicBezTo>
                      <a:pt x="584" y="7719"/>
                      <a:pt x="1108" y="8171"/>
                      <a:pt x="1704" y="8171"/>
                    </a:cubicBezTo>
                    <a:cubicBezTo>
                      <a:pt x="1751" y="8171"/>
                      <a:pt x="1811" y="8159"/>
                      <a:pt x="1858" y="8159"/>
                    </a:cubicBezTo>
                    <a:cubicBezTo>
                      <a:pt x="2525" y="8064"/>
                      <a:pt x="2989" y="7469"/>
                      <a:pt x="2906" y="6802"/>
                    </a:cubicBezTo>
                    <a:cubicBezTo>
                      <a:pt x="2656" y="4945"/>
                      <a:pt x="2501" y="3040"/>
                      <a:pt x="2442" y="1158"/>
                    </a:cubicBezTo>
                    <a:cubicBezTo>
                      <a:pt x="2419" y="519"/>
                      <a:pt x="1904" y="1"/>
                      <a:pt x="127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3"/>
              <p:cNvSpPr/>
              <p:nvPr/>
            </p:nvSpPr>
            <p:spPr>
              <a:xfrm>
                <a:off x="3302370" y="2477449"/>
                <a:ext cx="69290" cy="179109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8158" extrusionOk="0">
                    <a:moveTo>
                      <a:pt x="1874" y="1"/>
                    </a:moveTo>
                    <a:cubicBezTo>
                      <a:pt x="1287" y="1"/>
                      <a:pt x="765" y="429"/>
                      <a:pt x="667" y="1025"/>
                    </a:cubicBezTo>
                    <a:cubicBezTo>
                      <a:pt x="370" y="2954"/>
                      <a:pt x="155" y="4930"/>
                      <a:pt x="36" y="6883"/>
                    </a:cubicBezTo>
                    <a:cubicBezTo>
                      <a:pt x="1" y="7550"/>
                      <a:pt x="512" y="8121"/>
                      <a:pt x="1167" y="8157"/>
                    </a:cubicBezTo>
                    <a:lnTo>
                      <a:pt x="1251" y="8157"/>
                    </a:lnTo>
                    <a:cubicBezTo>
                      <a:pt x="1882" y="8157"/>
                      <a:pt x="2406" y="7669"/>
                      <a:pt x="2453" y="7026"/>
                    </a:cubicBezTo>
                    <a:cubicBezTo>
                      <a:pt x="2560" y="5145"/>
                      <a:pt x="2763" y="3252"/>
                      <a:pt x="3060" y="1394"/>
                    </a:cubicBezTo>
                    <a:cubicBezTo>
                      <a:pt x="3156" y="739"/>
                      <a:pt x="2703" y="120"/>
                      <a:pt x="2048" y="13"/>
                    </a:cubicBezTo>
                    <a:cubicBezTo>
                      <a:pt x="1990" y="5"/>
                      <a:pt x="1931" y="1"/>
                      <a:pt x="187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3"/>
              <p:cNvSpPr/>
              <p:nvPr/>
            </p:nvSpPr>
            <p:spPr>
              <a:xfrm>
                <a:off x="3339497" y="2232002"/>
                <a:ext cx="96207" cy="17436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7942" extrusionOk="0">
                    <a:moveTo>
                      <a:pt x="3029" y="1"/>
                    </a:moveTo>
                    <a:cubicBezTo>
                      <a:pt x="2537" y="1"/>
                      <a:pt x="2071" y="311"/>
                      <a:pt x="1893" y="798"/>
                    </a:cubicBezTo>
                    <a:cubicBezTo>
                      <a:pt x="1227" y="2644"/>
                      <a:pt x="643" y="4537"/>
                      <a:pt x="167" y="6430"/>
                    </a:cubicBezTo>
                    <a:cubicBezTo>
                      <a:pt x="0" y="7085"/>
                      <a:pt x="393" y="7739"/>
                      <a:pt x="1036" y="7894"/>
                    </a:cubicBezTo>
                    <a:cubicBezTo>
                      <a:pt x="1131" y="7930"/>
                      <a:pt x="1238" y="7942"/>
                      <a:pt x="1334" y="7942"/>
                    </a:cubicBezTo>
                    <a:cubicBezTo>
                      <a:pt x="1869" y="7942"/>
                      <a:pt x="2358" y="7573"/>
                      <a:pt x="2501" y="7025"/>
                    </a:cubicBezTo>
                    <a:cubicBezTo>
                      <a:pt x="2965" y="5203"/>
                      <a:pt x="3524" y="3382"/>
                      <a:pt x="4155" y="1620"/>
                    </a:cubicBezTo>
                    <a:cubicBezTo>
                      <a:pt x="4382" y="989"/>
                      <a:pt x="4060" y="298"/>
                      <a:pt x="3429" y="72"/>
                    </a:cubicBezTo>
                    <a:cubicBezTo>
                      <a:pt x="3297" y="24"/>
                      <a:pt x="3162" y="1"/>
                      <a:pt x="302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3"/>
              <p:cNvSpPr/>
              <p:nvPr/>
            </p:nvSpPr>
            <p:spPr>
              <a:xfrm>
                <a:off x="3714089" y="3637978"/>
                <a:ext cx="139875" cy="143476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6535" extrusionOk="0">
                    <a:moveTo>
                      <a:pt x="4786" y="1"/>
                    </a:moveTo>
                    <a:cubicBezTo>
                      <a:pt x="4743" y="1"/>
                      <a:pt x="4700" y="3"/>
                      <a:pt x="4656" y="8"/>
                    </a:cubicBezTo>
                    <a:cubicBezTo>
                      <a:pt x="4335" y="32"/>
                      <a:pt x="4061" y="187"/>
                      <a:pt x="3858" y="413"/>
                    </a:cubicBezTo>
                    <a:cubicBezTo>
                      <a:pt x="3656" y="663"/>
                      <a:pt x="3549" y="984"/>
                      <a:pt x="3573" y="1318"/>
                    </a:cubicBezTo>
                    <a:lnTo>
                      <a:pt x="3835" y="3985"/>
                    </a:lnTo>
                    <a:lnTo>
                      <a:pt x="1156" y="4127"/>
                    </a:lnTo>
                    <a:cubicBezTo>
                      <a:pt x="810" y="4139"/>
                      <a:pt x="513" y="4294"/>
                      <a:pt x="310" y="4544"/>
                    </a:cubicBezTo>
                    <a:cubicBezTo>
                      <a:pt x="108" y="4770"/>
                      <a:pt x="1" y="5068"/>
                      <a:pt x="13" y="5390"/>
                    </a:cubicBezTo>
                    <a:cubicBezTo>
                      <a:pt x="47" y="6034"/>
                      <a:pt x="583" y="6534"/>
                      <a:pt x="1210" y="6534"/>
                    </a:cubicBezTo>
                    <a:cubicBezTo>
                      <a:pt x="1232" y="6534"/>
                      <a:pt x="1253" y="6534"/>
                      <a:pt x="1275" y="6533"/>
                    </a:cubicBezTo>
                    <a:lnTo>
                      <a:pt x="5204" y="6330"/>
                    </a:lnTo>
                    <a:cubicBezTo>
                      <a:pt x="5394" y="6330"/>
                      <a:pt x="5573" y="6271"/>
                      <a:pt x="5728" y="6187"/>
                    </a:cubicBezTo>
                    <a:cubicBezTo>
                      <a:pt x="5728" y="6187"/>
                      <a:pt x="5728" y="6175"/>
                      <a:pt x="5740" y="6175"/>
                    </a:cubicBezTo>
                    <a:cubicBezTo>
                      <a:pt x="5799" y="6140"/>
                      <a:pt x="5859" y="6104"/>
                      <a:pt x="5906" y="6056"/>
                    </a:cubicBezTo>
                    <a:cubicBezTo>
                      <a:pt x="5930" y="6044"/>
                      <a:pt x="5942" y="6032"/>
                      <a:pt x="5966" y="6009"/>
                    </a:cubicBezTo>
                    <a:cubicBezTo>
                      <a:pt x="6002" y="5985"/>
                      <a:pt x="6037" y="5949"/>
                      <a:pt x="6061" y="5913"/>
                    </a:cubicBezTo>
                    <a:cubicBezTo>
                      <a:pt x="6097" y="5878"/>
                      <a:pt x="6121" y="5842"/>
                      <a:pt x="6144" y="5794"/>
                    </a:cubicBezTo>
                    <a:cubicBezTo>
                      <a:pt x="6156" y="5782"/>
                      <a:pt x="6180" y="5759"/>
                      <a:pt x="6192" y="5735"/>
                    </a:cubicBezTo>
                    <a:cubicBezTo>
                      <a:pt x="6228" y="5675"/>
                      <a:pt x="6252" y="5616"/>
                      <a:pt x="6275" y="5544"/>
                    </a:cubicBezTo>
                    <a:lnTo>
                      <a:pt x="6287" y="5544"/>
                    </a:lnTo>
                    <a:cubicBezTo>
                      <a:pt x="6347" y="5378"/>
                      <a:pt x="6371" y="5199"/>
                      <a:pt x="6359" y="5009"/>
                    </a:cubicBezTo>
                    <a:lnTo>
                      <a:pt x="5978" y="1091"/>
                    </a:lnTo>
                    <a:cubicBezTo>
                      <a:pt x="5922" y="468"/>
                      <a:pt x="5398" y="1"/>
                      <a:pt x="478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3"/>
              <p:cNvSpPr/>
              <p:nvPr/>
            </p:nvSpPr>
            <p:spPr>
              <a:xfrm>
                <a:off x="3290601" y="3031092"/>
                <a:ext cx="174389" cy="130501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5944" extrusionOk="0">
                    <a:moveTo>
                      <a:pt x="6582" y="1"/>
                    </a:moveTo>
                    <a:cubicBezTo>
                      <a:pt x="6453" y="1"/>
                      <a:pt x="6325" y="22"/>
                      <a:pt x="6204" y="62"/>
                    </a:cubicBezTo>
                    <a:cubicBezTo>
                      <a:pt x="5906" y="157"/>
                      <a:pt x="5632" y="372"/>
                      <a:pt x="5490" y="681"/>
                    </a:cubicBezTo>
                    <a:lnTo>
                      <a:pt x="4311" y="3086"/>
                    </a:lnTo>
                    <a:lnTo>
                      <a:pt x="1965" y="1789"/>
                    </a:lnTo>
                    <a:cubicBezTo>
                      <a:pt x="1777" y="1695"/>
                      <a:pt x="1580" y="1649"/>
                      <a:pt x="1385" y="1649"/>
                    </a:cubicBezTo>
                    <a:cubicBezTo>
                      <a:pt x="1259" y="1649"/>
                      <a:pt x="1134" y="1668"/>
                      <a:pt x="1013" y="1705"/>
                    </a:cubicBezTo>
                    <a:cubicBezTo>
                      <a:pt x="727" y="1789"/>
                      <a:pt x="477" y="1991"/>
                      <a:pt x="322" y="2277"/>
                    </a:cubicBezTo>
                    <a:cubicBezTo>
                      <a:pt x="1" y="2860"/>
                      <a:pt x="215" y="3586"/>
                      <a:pt x="798" y="3908"/>
                    </a:cubicBezTo>
                    <a:lnTo>
                      <a:pt x="4251" y="5801"/>
                    </a:lnTo>
                    <a:cubicBezTo>
                      <a:pt x="4418" y="5896"/>
                      <a:pt x="4597" y="5932"/>
                      <a:pt x="4775" y="5944"/>
                    </a:cubicBezTo>
                    <a:cubicBezTo>
                      <a:pt x="4847" y="5944"/>
                      <a:pt x="4918" y="5944"/>
                      <a:pt x="4989" y="5932"/>
                    </a:cubicBezTo>
                    <a:cubicBezTo>
                      <a:pt x="5013" y="5932"/>
                      <a:pt x="5037" y="5920"/>
                      <a:pt x="5061" y="5920"/>
                    </a:cubicBezTo>
                    <a:cubicBezTo>
                      <a:pt x="5109" y="5908"/>
                      <a:pt x="5156" y="5908"/>
                      <a:pt x="5204" y="5884"/>
                    </a:cubicBezTo>
                    <a:cubicBezTo>
                      <a:pt x="5239" y="5872"/>
                      <a:pt x="5287" y="5861"/>
                      <a:pt x="5335" y="5837"/>
                    </a:cubicBezTo>
                    <a:cubicBezTo>
                      <a:pt x="5359" y="5825"/>
                      <a:pt x="5370" y="5813"/>
                      <a:pt x="5394" y="5813"/>
                    </a:cubicBezTo>
                    <a:cubicBezTo>
                      <a:pt x="5454" y="5777"/>
                      <a:pt x="5513" y="5730"/>
                      <a:pt x="5573" y="5694"/>
                    </a:cubicBezTo>
                    <a:lnTo>
                      <a:pt x="5585" y="5694"/>
                    </a:lnTo>
                    <a:cubicBezTo>
                      <a:pt x="5716" y="5575"/>
                      <a:pt x="5847" y="5444"/>
                      <a:pt x="5930" y="5265"/>
                    </a:cubicBezTo>
                    <a:lnTo>
                      <a:pt x="7656" y="1741"/>
                    </a:lnTo>
                    <a:cubicBezTo>
                      <a:pt x="7942" y="1134"/>
                      <a:pt x="7704" y="419"/>
                      <a:pt x="7097" y="122"/>
                    </a:cubicBezTo>
                    <a:cubicBezTo>
                      <a:pt x="6932" y="40"/>
                      <a:pt x="6756" y="1"/>
                      <a:pt x="6582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2" name="Google Shape;1102;p33"/>
            <p:cNvSpPr/>
            <p:nvPr/>
          </p:nvSpPr>
          <p:spPr>
            <a:xfrm>
              <a:off x="2453536" y="2618499"/>
              <a:ext cx="446762" cy="251473"/>
            </a:xfrm>
            <a:custGeom>
              <a:avLst/>
              <a:gdLst/>
              <a:ahLst/>
              <a:cxnLst/>
              <a:rect l="l" t="t" r="r" b="b"/>
              <a:pathLst>
                <a:path w="20349" h="11454" extrusionOk="0">
                  <a:moveTo>
                    <a:pt x="5728" y="0"/>
                  </a:moveTo>
                  <a:cubicBezTo>
                    <a:pt x="2573" y="0"/>
                    <a:pt x="1" y="2560"/>
                    <a:pt x="1" y="5727"/>
                  </a:cubicBezTo>
                  <a:cubicBezTo>
                    <a:pt x="1" y="8882"/>
                    <a:pt x="2573" y="11454"/>
                    <a:pt x="5728" y="11454"/>
                  </a:cubicBezTo>
                  <a:lnTo>
                    <a:pt x="14622" y="11454"/>
                  </a:lnTo>
                  <a:cubicBezTo>
                    <a:pt x="17789" y="11454"/>
                    <a:pt x="20349" y="8882"/>
                    <a:pt x="20349" y="5727"/>
                  </a:cubicBezTo>
                  <a:cubicBezTo>
                    <a:pt x="20349" y="2572"/>
                    <a:pt x="17789" y="0"/>
                    <a:pt x="1462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1185688" y="2405438"/>
              <a:ext cx="1477198" cy="677575"/>
            </a:xfrm>
            <a:custGeom>
              <a:avLst/>
              <a:gdLst/>
              <a:ahLst/>
              <a:cxnLst/>
              <a:rect l="l" t="t" r="r" b="b"/>
              <a:pathLst>
                <a:path w="67283" h="30862" extrusionOk="0">
                  <a:moveTo>
                    <a:pt x="3096" y="1"/>
                  </a:moveTo>
                  <a:cubicBezTo>
                    <a:pt x="1382" y="1"/>
                    <a:pt x="0" y="1394"/>
                    <a:pt x="0" y="3096"/>
                  </a:cubicBezTo>
                  <a:lnTo>
                    <a:pt x="0" y="27766"/>
                  </a:lnTo>
                  <a:cubicBezTo>
                    <a:pt x="0" y="29480"/>
                    <a:pt x="1382" y="30862"/>
                    <a:pt x="3096" y="30862"/>
                  </a:cubicBezTo>
                  <a:lnTo>
                    <a:pt x="64187" y="30862"/>
                  </a:lnTo>
                  <a:cubicBezTo>
                    <a:pt x="65890" y="30862"/>
                    <a:pt x="67283" y="29480"/>
                    <a:pt x="67283" y="27766"/>
                  </a:cubicBezTo>
                  <a:lnTo>
                    <a:pt x="67283" y="3096"/>
                  </a:lnTo>
                  <a:cubicBezTo>
                    <a:pt x="67283" y="1394"/>
                    <a:pt x="65890" y="1"/>
                    <a:pt x="6418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of them all</a:t>
              </a:r>
              <a:endParaRPr/>
            </a:p>
          </p:txBody>
        </p:sp>
        <p:grpSp>
          <p:nvGrpSpPr>
            <p:cNvPr id="1104" name="Google Shape;1104;p33"/>
            <p:cNvGrpSpPr/>
            <p:nvPr/>
          </p:nvGrpSpPr>
          <p:grpSpPr>
            <a:xfrm>
              <a:off x="3200481" y="2311150"/>
              <a:ext cx="260593" cy="260593"/>
              <a:chOff x="3177418" y="2218675"/>
              <a:chExt cx="375387" cy="375387"/>
            </a:xfrm>
          </p:grpSpPr>
          <p:sp>
            <p:nvSpPr>
              <p:cNvPr id="1105" name="Google Shape;1105;p33"/>
              <p:cNvSpPr/>
              <p:nvPr/>
            </p:nvSpPr>
            <p:spPr>
              <a:xfrm>
                <a:off x="3177418" y="2218675"/>
                <a:ext cx="375387" cy="375387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17098" extrusionOk="0">
                    <a:moveTo>
                      <a:pt x="8549" y="0"/>
                    </a:moveTo>
                    <a:cubicBezTo>
                      <a:pt x="3822" y="0"/>
                      <a:pt x="0" y="3822"/>
                      <a:pt x="0" y="8549"/>
                    </a:cubicBezTo>
                    <a:cubicBezTo>
                      <a:pt x="0" y="13264"/>
                      <a:pt x="3822" y="17097"/>
                      <a:pt x="8549" y="17097"/>
                    </a:cubicBezTo>
                    <a:cubicBezTo>
                      <a:pt x="13264" y="17097"/>
                      <a:pt x="17098" y="13264"/>
                      <a:pt x="17098" y="8549"/>
                    </a:cubicBezTo>
                    <a:cubicBezTo>
                      <a:pt x="17098" y="3822"/>
                      <a:pt x="13264" y="0"/>
                      <a:pt x="854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3"/>
              <p:cNvSpPr/>
              <p:nvPr/>
            </p:nvSpPr>
            <p:spPr>
              <a:xfrm>
                <a:off x="3234658" y="2275914"/>
                <a:ext cx="260650" cy="260650"/>
              </a:xfrm>
              <a:custGeom>
                <a:avLst/>
                <a:gdLst/>
                <a:ahLst/>
                <a:cxnLst/>
                <a:rect l="l" t="t" r="r" b="b"/>
                <a:pathLst>
                  <a:path w="11872" h="11872" extrusionOk="0">
                    <a:moveTo>
                      <a:pt x="5942" y="1"/>
                    </a:moveTo>
                    <a:cubicBezTo>
                      <a:pt x="2656" y="1"/>
                      <a:pt x="1" y="2656"/>
                      <a:pt x="1" y="5942"/>
                    </a:cubicBezTo>
                    <a:cubicBezTo>
                      <a:pt x="1" y="9216"/>
                      <a:pt x="2656" y="11871"/>
                      <a:pt x="5942" y="11871"/>
                    </a:cubicBezTo>
                    <a:cubicBezTo>
                      <a:pt x="9216" y="11871"/>
                      <a:pt x="11871" y="9216"/>
                      <a:pt x="11871" y="5942"/>
                    </a:cubicBezTo>
                    <a:cubicBezTo>
                      <a:pt x="11871" y="2656"/>
                      <a:pt x="9216" y="1"/>
                      <a:pt x="5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7" name="Google Shape;1107;p33"/>
          <p:cNvGrpSpPr/>
          <p:nvPr/>
        </p:nvGrpSpPr>
        <p:grpSpPr>
          <a:xfrm>
            <a:off x="4775407" y="1512394"/>
            <a:ext cx="2939028" cy="1751017"/>
            <a:chOff x="4775407" y="1512394"/>
            <a:chExt cx="2939028" cy="1751017"/>
          </a:xfrm>
        </p:grpSpPr>
        <p:sp>
          <p:nvSpPr>
            <p:cNvPr id="1108" name="Google Shape;1108;p33"/>
            <p:cNvSpPr/>
            <p:nvPr/>
          </p:nvSpPr>
          <p:spPr>
            <a:xfrm>
              <a:off x="5107139" y="2646598"/>
              <a:ext cx="1081174" cy="497983"/>
            </a:xfrm>
            <a:custGeom>
              <a:avLst/>
              <a:gdLst/>
              <a:ahLst/>
              <a:cxnLst/>
              <a:rect l="l" t="t" r="r" b="b"/>
              <a:pathLst>
                <a:path w="49245" h="22682" extrusionOk="0">
                  <a:moveTo>
                    <a:pt x="31445" y="1"/>
                  </a:moveTo>
                  <a:cubicBezTo>
                    <a:pt x="31159" y="1"/>
                    <a:pt x="30921" y="239"/>
                    <a:pt x="30921" y="524"/>
                  </a:cubicBezTo>
                  <a:cubicBezTo>
                    <a:pt x="30921" y="810"/>
                    <a:pt x="31159" y="1048"/>
                    <a:pt x="31445" y="1048"/>
                  </a:cubicBezTo>
                  <a:cubicBezTo>
                    <a:pt x="31731" y="1048"/>
                    <a:pt x="31969" y="810"/>
                    <a:pt x="31969" y="524"/>
                  </a:cubicBezTo>
                  <a:cubicBezTo>
                    <a:pt x="31969" y="239"/>
                    <a:pt x="31731" y="1"/>
                    <a:pt x="31445" y="1"/>
                  </a:cubicBezTo>
                  <a:close/>
                  <a:moveTo>
                    <a:pt x="33362" y="1"/>
                  </a:moveTo>
                  <a:cubicBezTo>
                    <a:pt x="33076" y="1"/>
                    <a:pt x="32850" y="239"/>
                    <a:pt x="32850" y="524"/>
                  </a:cubicBezTo>
                  <a:cubicBezTo>
                    <a:pt x="32850" y="810"/>
                    <a:pt x="33076" y="1048"/>
                    <a:pt x="33362" y="1048"/>
                  </a:cubicBezTo>
                  <a:cubicBezTo>
                    <a:pt x="33647" y="1048"/>
                    <a:pt x="33886" y="810"/>
                    <a:pt x="33886" y="524"/>
                  </a:cubicBezTo>
                  <a:cubicBezTo>
                    <a:pt x="33886" y="239"/>
                    <a:pt x="33647" y="1"/>
                    <a:pt x="33362" y="1"/>
                  </a:cubicBezTo>
                  <a:close/>
                  <a:moveTo>
                    <a:pt x="35279" y="1"/>
                  </a:moveTo>
                  <a:cubicBezTo>
                    <a:pt x="34993" y="1"/>
                    <a:pt x="34767" y="239"/>
                    <a:pt x="34767" y="524"/>
                  </a:cubicBezTo>
                  <a:cubicBezTo>
                    <a:pt x="34767" y="810"/>
                    <a:pt x="34993" y="1048"/>
                    <a:pt x="35279" y="1048"/>
                  </a:cubicBezTo>
                  <a:cubicBezTo>
                    <a:pt x="35576" y="1048"/>
                    <a:pt x="35803" y="810"/>
                    <a:pt x="35803" y="524"/>
                  </a:cubicBezTo>
                  <a:cubicBezTo>
                    <a:pt x="35803" y="239"/>
                    <a:pt x="35576" y="1"/>
                    <a:pt x="35279" y="1"/>
                  </a:cubicBezTo>
                  <a:close/>
                  <a:moveTo>
                    <a:pt x="37207" y="1"/>
                  </a:moveTo>
                  <a:cubicBezTo>
                    <a:pt x="36910" y="1"/>
                    <a:pt x="36684" y="239"/>
                    <a:pt x="36684" y="524"/>
                  </a:cubicBezTo>
                  <a:cubicBezTo>
                    <a:pt x="36684" y="810"/>
                    <a:pt x="36910" y="1048"/>
                    <a:pt x="37207" y="1048"/>
                  </a:cubicBezTo>
                  <a:cubicBezTo>
                    <a:pt x="37493" y="1048"/>
                    <a:pt x="37719" y="810"/>
                    <a:pt x="37719" y="524"/>
                  </a:cubicBezTo>
                  <a:cubicBezTo>
                    <a:pt x="37719" y="239"/>
                    <a:pt x="37493" y="1"/>
                    <a:pt x="37207" y="1"/>
                  </a:cubicBezTo>
                  <a:close/>
                  <a:moveTo>
                    <a:pt x="39124" y="1"/>
                  </a:moveTo>
                  <a:cubicBezTo>
                    <a:pt x="38839" y="1"/>
                    <a:pt x="38600" y="239"/>
                    <a:pt x="38600" y="524"/>
                  </a:cubicBezTo>
                  <a:cubicBezTo>
                    <a:pt x="38600" y="810"/>
                    <a:pt x="38839" y="1048"/>
                    <a:pt x="39124" y="1048"/>
                  </a:cubicBezTo>
                  <a:cubicBezTo>
                    <a:pt x="39410" y="1048"/>
                    <a:pt x="39648" y="810"/>
                    <a:pt x="39648" y="524"/>
                  </a:cubicBezTo>
                  <a:cubicBezTo>
                    <a:pt x="39648" y="239"/>
                    <a:pt x="39410" y="1"/>
                    <a:pt x="39124" y="1"/>
                  </a:cubicBezTo>
                  <a:close/>
                  <a:moveTo>
                    <a:pt x="41041" y="1"/>
                  </a:moveTo>
                  <a:cubicBezTo>
                    <a:pt x="40756" y="1"/>
                    <a:pt x="40517" y="239"/>
                    <a:pt x="40517" y="524"/>
                  </a:cubicBezTo>
                  <a:cubicBezTo>
                    <a:pt x="40517" y="810"/>
                    <a:pt x="40756" y="1048"/>
                    <a:pt x="41041" y="1048"/>
                  </a:cubicBezTo>
                  <a:cubicBezTo>
                    <a:pt x="41327" y="1048"/>
                    <a:pt x="41565" y="810"/>
                    <a:pt x="41565" y="524"/>
                  </a:cubicBezTo>
                  <a:cubicBezTo>
                    <a:pt x="41565" y="239"/>
                    <a:pt x="41327" y="1"/>
                    <a:pt x="41041" y="1"/>
                  </a:cubicBezTo>
                  <a:close/>
                  <a:moveTo>
                    <a:pt x="42958" y="1"/>
                  </a:moveTo>
                  <a:cubicBezTo>
                    <a:pt x="42672" y="1"/>
                    <a:pt x="42446" y="239"/>
                    <a:pt x="42446" y="524"/>
                  </a:cubicBezTo>
                  <a:cubicBezTo>
                    <a:pt x="42446" y="810"/>
                    <a:pt x="42672" y="1048"/>
                    <a:pt x="42958" y="1048"/>
                  </a:cubicBezTo>
                  <a:cubicBezTo>
                    <a:pt x="43256" y="1048"/>
                    <a:pt x="43482" y="810"/>
                    <a:pt x="43482" y="524"/>
                  </a:cubicBezTo>
                  <a:cubicBezTo>
                    <a:pt x="43482" y="239"/>
                    <a:pt x="43256" y="1"/>
                    <a:pt x="42958" y="1"/>
                  </a:cubicBezTo>
                  <a:close/>
                  <a:moveTo>
                    <a:pt x="44887" y="1"/>
                  </a:moveTo>
                  <a:cubicBezTo>
                    <a:pt x="44589" y="1"/>
                    <a:pt x="44363" y="239"/>
                    <a:pt x="44363" y="524"/>
                  </a:cubicBezTo>
                  <a:cubicBezTo>
                    <a:pt x="44363" y="810"/>
                    <a:pt x="44589" y="1048"/>
                    <a:pt x="44887" y="1048"/>
                  </a:cubicBezTo>
                  <a:cubicBezTo>
                    <a:pt x="45173" y="1048"/>
                    <a:pt x="45399" y="810"/>
                    <a:pt x="45399" y="524"/>
                  </a:cubicBezTo>
                  <a:cubicBezTo>
                    <a:pt x="45399" y="239"/>
                    <a:pt x="45173" y="1"/>
                    <a:pt x="44887" y="1"/>
                  </a:cubicBezTo>
                  <a:close/>
                  <a:moveTo>
                    <a:pt x="46804" y="1"/>
                  </a:moveTo>
                  <a:cubicBezTo>
                    <a:pt x="46518" y="1"/>
                    <a:pt x="46280" y="239"/>
                    <a:pt x="46280" y="524"/>
                  </a:cubicBezTo>
                  <a:cubicBezTo>
                    <a:pt x="46280" y="810"/>
                    <a:pt x="46518" y="1048"/>
                    <a:pt x="46804" y="1048"/>
                  </a:cubicBezTo>
                  <a:cubicBezTo>
                    <a:pt x="47090" y="1048"/>
                    <a:pt x="47316" y="810"/>
                    <a:pt x="47316" y="524"/>
                  </a:cubicBezTo>
                  <a:cubicBezTo>
                    <a:pt x="47316" y="239"/>
                    <a:pt x="47090" y="1"/>
                    <a:pt x="46804" y="1"/>
                  </a:cubicBezTo>
                  <a:close/>
                  <a:moveTo>
                    <a:pt x="48721" y="1"/>
                  </a:moveTo>
                  <a:cubicBezTo>
                    <a:pt x="48435" y="1"/>
                    <a:pt x="48197" y="239"/>
                    <a:pt x="48197" y="524"/>
                  </a:cubicBezTo>
                  <a:cubicBezTo>
                    <a:pt x="48197" y="810"/>
                    <a:pt x="48435" y="1048"/>
                    <a:pt x="48721" y="1048"/>
                  </a:cubicBezTo>
                  <a:cubicBezTo>
                    <a:pt x="49007" y="1048"/>
                    <a:pt x="49245" y="810"/>
                    <a:pt x="49245" y="524"/>
                  </a:cubicBezTo>
                  <a:cubicBezTo>
                    <a:pt x="49245" y="239"/>
                    <a:pt x="49007" y="1"/>
                    <a:pt x="48721" y="1"/>
                  </a:cubicBezTo>
                  <a:close/>
                  <a:moveTo>
                    <a:pt x="29544" y="152"/>
                  </a:moveTo>
                  <a:cubicBezTo>
                    <a:pt x="29503" y="152"/>
                    <a:pt x="29462" y="157"/>
                    <a:pt x="29421" y="167"/>
                  </a:cubicBezTo>
                  <a:cubicBezTo>
                    <a:pt x="29135" y="239"/>
                    <a:pt x="28968" y="513"/>
                    <a:pt x="29028" y="798"/>
                  </a:cubicBezTo>
                  <a:cubicBezTo>
                    <a:pt x="29087" y="1036"/>
                    <a:pt x="29302" y="1191"/>
                    <a:pt x="29540" y="1203"/>
                  </a:cubicBezTo>
                  <a:cubicBezTo>
                    <a:pt x="29576" y="1203"/>
                    <a:pt x="29623" y="1191"/>
                    <a:pt x="29659" y="1179"/>
                  </a:cubicBezTo>
                  <a:cubicBezTo>
                    <a:pt x="29945" y="1120"/>
                    <a:pt x="30111" y="834"/>
                    <a:pt x="30040" y="548"/>
                  </a:cubicBezTo>
                  <a:cubicBezTo>
                    <a:pt x="29989" y="315"/>
                    <a:pt x="29775" y="152"/>
                    <a:pt x="29544" y="152"/>
                  </a:cubicBezTo>
                  <a:close/>
                  <a:moveTo>
                    <a:pt x="27801" y="930"/>
                  </a:moveTo>
                  <a:cubicBezTo>
                    <a:pt x="27699" y="930"/>
                    <a:pt x="27595" y="961"/>
                    <a:pt x="27504" y="1025"/>
                  </a:cubicBezTo>
                  <a:cubicBezTo>
                    <a:pt x="27266" y="1179"/>
                    <a:pt x="27206" y="1501"/>
                    <a:pt x="27361" y="1739"/>
                  </a:cubicBezTo>
                  <a:cubicBezTo>
                    <a:pt x="27468" y="1894"/>
                    <a:pt x="27623" y="1977"/>
                    <a:pt x="27790" y="1977"/>
                  </a:cubicBezTo>
                  <a:cubicBezTo>
                    <a:pt x="27897" y="1977"/>
                    <a:pt x="27992" y="1941"/>
                    <a:pt x="28087" y="1882"/>
                  </a:cubicBezTo>
                  <a:cubicBezTo>
                    <a:pt x="28325" y="1715"/>
                    <a:pt x="28385" y="1394"/>
                    <a:pt x="28230" y="1156"/>
                  </a:cubicBezTo>
                  <a:cubicBezTo>
                    <a:pt x="28127" y="1009"/>
                    <a:pt x="27966" y="930"/>
                    <a:pt x="27801" y="930"/>
                  </a:cubicBezTo>
                  <a:close/>
                  <a:moveTo>
                    <a:pt x="26421" y="2271"/>
                  </a:moveTo>
                  <a:cubicBezTo>
                    <a:pt x="26261" y="2271"/>
                    <a:pt x="26104" y="2346"/>
                    <a:pt x="26004" y="2489"/>
                  </a:cubicBezTo>
                  <a:cubicBezTo>
                    <a:pt x="25837" y="2727"/>
                    <a:pt x="25897" y="3049"/>
                    <a:pt x="26135" y="3215"/>
                  </a:cubicBezTo>
                  <a:cubicBezTo>
                    <a:pt x="26230" y="3275"/>
                    <a:pt x="26325" y="3311"/>
                    <a:pt x="26432" y="3311"/>
                  </a:cubicBezTo>
                  <a:cubicBezTo>
                    <a:pt x="26599" y="3311"/>
                    <a:pt x="26754" y="3239"/>
                    <a:pt x="26861" y="3084"/>
                  </a:cubicBezTo>
                  <a:cubicBezTo>
                    <a:pt x="27028" y="2858"/>
                    <a:pt x="26968" y="2525"/>
                    <a:pt x="26730" y="2370"/>
                  </a:cubicBezTo>
                  <a:cubicBezTo>
                    <a:pt x="26635" y="2304"/>
                    <a:pt x="26527" y="2271"/>
                    <a:pt x="26421" y="2271"/>
                  </a:cubicBezTo>
                  <a:close/>
                  <a:moveTo>
                    <a:pt x="25633" y="3997"/>
                  </a:moveTo>
                  <a:cubicBezTo>
                    <a:pt x="25396" y="3997"/>
                    <a:pt x="25183" y="4153"/>
                    <a:pt x="25123" y="4394"/>
                  </a:cubicBezTo>
                  <a:cubicBezTo>
                    <a:pt x="25051" y="4668"/>
                    <a:pt x="25218" y="4954"/>
                    <a:pt x="25504" y="5025"/>
                  </a:cubicBezTo>
                  <a:cubicBezTo>
                    <a:pt x="25539" y="5037"/>
                    <a:pt x="25587" y="5037"/>
                    <a:pt x="25635" y="5037"/>
                  </a:cubicBezTo>
                  <a:cubicBezTo>
                    <a:pt x="25861" y="5037"/>
                    <a:pt x="26075" y="4882"/>
                    <a:pt x="26135" y="4656"/>
                  </a:cubicBezTo>
                  <a:cubicBezTo>
                    <a:pt x="26206" y="4370"/>
                    <a:pt x="26039" y="4084"/>
                    <a:pt x="25766" y="4013"/>
                  </a:cubicBezTo>
                  <a:cubicBezTo>
                    <a:pt x="25721" y="4002"/>
                    <a:pt x="25676" y="3997"/>
                    <a:pt x="25633" y="3997"/>
                  </a:cubicBezTo>
                  <a:close/>
                  <a:moveTo>
                    <a:pt x="25456" y="5906"/>
                  </a:moveTo>
                  <a:cubicBezTo>
                    <a:pt x="25170" y="5906"/>
                    <a:pt x="24944" y="6144"/>
                    <a:pt x="24944" y="6430"/>
                  </a:cubicBezTo>
                  <a:cubicBezTo>
                    <a:pt x="24944" y="6716"/>
                    <a:pt x="25170" y="6942"/>
                    <a:pt x="25456" y="6942"/>
                  </a:cubicBezTo>
                  <a:cubicBezTo>
                    <a:pt x="25754" y="6942"/>
                    <a:pt x="25980" y="6716"/>
                    <a:pt x="25980" y="6430"/>
                  </a:cubicBezTo>
                  <a:cubicBezTo>
                    <a:pt x="25980" y="6144"/>
                    <a:pt x="25754" y="5906"/>
                    <a:pt x="25456" y="5906"/>
                  </a:cubicBezTo>
                  <a:close/>
                  <a:moveTo>
                    <a:pt x="25456" y="7823"/>
                  </a:moveTo>
                  <a:cubicBezTo>
                    <a:pt x="25170" y="7823"/>
                    <a:pt x="24944" y="8061"/>
                    <a:pt x="24944" y="8347"/>
                  </a:cubicBezTo>
                  <a:cubicBezTo>
                    <a:pt x="24944" y="8633"/>
                    <a:pt x="25170" y="8871"/>
                    <a:pt x="25456" y="8871"/>
                  </a:cubicBezTo>
                  <a:cubicBezTo>
                    <a:pt x="25754" y="8871"/>
                    <a:pt x="25980" y="8633"/>
                    <a:pt x="25980" y="8347"/>
                  </a:cubicBezTo>
                  <a:cubicBezTo>
                    <a:pt x="25980" y="8061"/>
                    <a:pt x="25754" y="7823"/>
                    <a:pt x="25456" y="7823"/>
                  </a:cubicBezTo>
                  <a:close/>
                  <a:moveTo>
                    <a:pt x="25456" y="9740"/>
                  </a:moveTo>
                  <a:cubicBezTo>
                    <a:pt x="25170" y="9740"/>
                    <a:pt x="24944" y="9978"/>
                    <a:pt x="24944" y="10264"/>
                  </a:cubicBezTo>
                  <a:cubicBezTo>
                    <a:pt x="24944" y="10550"/>
                    <a:pt x="25170" y="10788"/>
                    <a:pt x="25456" y="10788"/>
                  </a:cubicBezTo>
                  <a:cubicBezTo>
                    <a:pt x="25754" y="10788"/>
                    <a:pt x="25980" y="10550"/>
                    <a:pt x="25980" y="10264"/>
                  </a:cubicBezTo>
                  <a:cubicBezTo>
                    <a:pt x="25980" y="9978"/>
                    <a:pt x="25754" y="9740"/>
                    <a:pt x="25456" y="9740"/>
                  </a:cubicBezTo>
                  <a:close/>
                  <a:moveTo>
                    <a:pt x="25456" y="11669"/>
                  </a:moveTo>
                  <a:cubicBezTo>
                    <a:pt x="25170" y="11669"/>
                    <a:pt x="24944" y="11895"/>
                    <a:pt x="24944" y="12181"/>
                  </a:cubicBezTo>
                  <a:cubicBezTo>
                    <a:pt x="24944" y="12478"/>
                    <a:pt x="25170" y="12705"/>
                    <a:pt x="25456" y="12705"/>
                  </a:cubicBezTo>
                  <a:cubicBezTo>
                    <a:pt x="25754" y="12705"/>
                    <a:pt x="25980" y="12478"/>
                    <a:pt x="25980" y="12181"/>
                  </a:cubicBezTo>
                  <a:cubicBezTo>
                    <a:pt x="25980" y="11895"/>
                    <a:pt x="25754" y="11669"/>
                    <a:pt x="25456" y="11669"/>
                  </a:cubicBezTo>
                  <a:close/>
                  <a:moveTo>
                    <a:pt x="25456" y="13586"/>
                  </a:moveTo>
                  <a:cubicBezTo>
                    <a:pt x="25170" y="13586"/>
                    <a:pt x="24944" y="13812"/>
                    <a:pt x="24944" y="14109"/>
                  </a:cubicBezTo>
                  <a:cubicBezTo>
                    <a:pt x="24944" y="14395"/>
                    <a:pt x="25170" y="14621"/>
                    <a:pt x="25456" y="14621"/>
                  </a:cubicBezTo>
                  <a:cubicBezTo>
                    <a:pt x="25754" y="14621"/>
                    <a:pt x="25980" y="14395"/>
                    <a:pt x="25980" y="14109"/>
                  </a:cubicBezTo>
                  <a:cubicBezTo>
                    <a:pt x="25980" y="13812"/>
                    <a:pt x="25754" y="13586"/>
                    <a:pt x="25456" y="13586"/>
                  </a:cubicBezTo>
                  <a:close/>
                  <a:moveTo>
                    <a:pt x="25456" y="15503"/>
                  </a:moveTo>
                  <a:cubicBezTo>
                    <a:pt x="25170" y="15503"/>
                    <a:pt x="24944" y="15741"/>
                    <a:pt x="24944" y="16026"/>
                  </a:cubicBezTo>
                  <a:cubicBezTo>
                    <a:pt x="24944" y="16312"/>
                    <a:pt x="25170" y="16550"/>
                    <a:pt x="25456" y="16550"/>
                  </a:cubicBezTo>
                  <a:cubicBezTo>
                    <a:pt x="25754" y="16550"/>
                    <a:pt x="25980" y="16312"/>
                    <a:pt x="25980" y="16026"/>
                  </a:cubicBezTo>
                  <a:cubicBezTo>
                    <a:pt x="25980" y="15741"/>
                    <a:pt x="25754" y="15503"/>
                    <a:pt x="25456" y="15503"/>
                  </a:cubicBezTo>
                  <a:close/>
                  <a:moveTo>
                    <a:pt x="25334" y="17416"/>
                  </a:moveTo>
                  <a:cubicBezTo>
                    <a:pt x="25096" y="17416"/>
                    <a:pt x="24888" y="17590"/>
                    <a:pt x="24837" y="17824"/>
                  </a:cubicBezTo>
                  <a:cubicBezTo>
                    <a:pt x="24777" y="18110"/>
                    <a:pt x="24956" y="18384"/>
                    <a:pt x="25242" y="18443"/>
                  </a:cubicBezTo>
                  <a:cubicBezTo>
                    <a:pt x="25277" y="18455"/>
                    <a:pt x="25313" y="18455"/>
                    <a:pt x="25349" y="18455"/>
                  </a:cubicBezTo>
                  <a:cubicBezTo>
                    <a:pt x="25587" y="18455"/>
                    <a:pt x="25801" y="18289"/>
                    <a:pt x="25861" y="18039"/>
                  </a:cubicBezTo>
                  <a:cubicBezTo>
                    <a:pt x="25920" y="17765"/>
                    <a:pt x="25730" y="17479"/>
                    <a:pt x="25456" y="17431"/>
                  </a:cubicBezTo>
                  <a:cubicBezTo>
                    <a:pt x="25415" y="17421"/>
                    <a:pt x="25374" y="17416"/>
                    <a:pt x="25334" y="17416"/>
                  </a:cubicBezTo>
                  <a:close/>
                  <a:moveTo>
                    <a:pt x="24619" y="19183"/>
                  </a:moveTo>
                  <a:cubicBezTo>
                    <a:pt x="24449" y="19183"/>
                    <a:pt x="24281" y="19267"/>
                    <a:pt x="24182" y="19420"/>
                  </a:cubicBezTo>
                  <a:cubicBezTo>
                    <a:pt x="24027" y="19658"/>
                    <a:pt x="24099" y="19979"/>
                    <a:pt x="24337" y="20134"/>
                  </a:cubicBezTo>
                  <a:cubicBezTo>
                    <a:pt x="24432" y="20194"/>
                    <a:pt x="24527" y="20217"/>
                    <a:pt x="24623" y="20217"/>
                  </a:cubicBezTo>
                  <a:cubicBezTo>
                    <a:pt x="24789" y="20217"/>
                    <a:pt x="24956" y="20134"/>
                    <a:pt x="25063" y="19979"/>
                  </a:cubicBezTo>
                  <a:cubicBezTo>
                    <a:pt x="25218" y="19741"/>
                    <a:pt x="25146" y="19420"/>
                    <a:pt x="24896" y="19265"/>
                  </a:cubicBezTo>
                  <a:cubicBezTo>
                    <a:pt x="24811" y="19209"/>
                    <a:pt x="24715" y="19183"/>
                    <a:pt x="24619" y="19183"/>
                  </a:cubicBezTo>
                  <a:close/>
                  <a:moveTo>
                    <a:pt x="23326" y="20579"/>
                  </a:moveTo>
                  <a:cubicBezTo>
                    <a:pt x="23218" y="20579"/>
                    <a:pt x="23108" y="20613"/>
                    <a:pt x="23015" y="20682"/>
                  </a:cubicBezTo>
                  <a:cubicBezTo>
                    <a:pt x="22777" y="20848"/>
                    <a:pt x="22729" y="21182"/>
                    <a:pt x="22908" y="21408"/>
                  </a:cubicBezTo>
                  <a:cubicBezTo>
                    <a:pt x="23003" y="21551"/>
                    <a:pt x="23158" y="21622"/>
                    <a:pt x="23325" y="21622"/>
                  </a:cubicBezTo>
                  <a:cubicBezTo>
                    <a:pt x="23432" y="21622"/>
                    <a:pt x="23539" y="21587"/>
                    <a:pt x="23634" y="21515"/>
                  </a:cubicBezTo>
                  <a:cubicBezTo>
                    <a:pt x="23861" y="21337"/>
                    <a:pt x="23908" y="21015"/>
                    <a:pt x="23741" y="20789"/>
                  </a:cubicBezTo>
                  <a:cubicBezTo>
                    <a:pt x="23636" y="20649"/>
                    <a:pt x="23482" y="20579"/>
                    <a:pt x="23326" y="20579"/>
                  </a:cubicBezTo>
                  <a:close/>
                  <a:moveTo>
                    <a:pt x="21603" y="21426"/>
                  </a:moveTo>
                  <a:cubicBezTo>
                    <a:pt x="21558" y="21426"/>
                    <a:pt x="21512" y="21432"/>
                    <a:pt x="21467" y="21444"/>
                  </a:cubicBezTo>
                  <a:cubicBezTo>
                    <a:pt x="21194" y="21527"/>
                    <a:pt x="21027" y="21813"/>
                    <a:pt x="21110" y="22099"/>
                  </a:cubicBezTo>
                  <a:cubicBezTo>
                    <a:pt x="21182" y="22325"/>
                    <a:pt x="21384" y="22468"/>
                    <a:pt x="21610" y="22468"/>
                  </a:cubicBezTo>
                  <a:cubicBezTo>
                    <a:pt x="21658" y="22468"/>
                    <a:pt x="21706" y="22468"/>
                    <a:pt x="21753" y="22444"/>
                  </a:cubicBezTo>
                  <a:cubicBezTo>
                    <a:pt x="22039" y="22372"/>
                    <a:pt x="22194" y="22075"/>
                    <a:pt x="22110" y="21801"/>
                  </a:cubicBezTo>
                  <a:cubicBezTo>
                    <a:pt x="22051" y="21572"/>
                    <a:pt x="21833" y="21426"/>
                    <a:pt x="21603" y="21426"/>
                  </a:cubicBezTo>
                  <a:close/>
                  <a:moveTo>
                    <a:pt x="524" y="21634"/>
                  </a:moveTo>
                  <a:cubicBezTo>
                    <a:pt x="227" y="21634"/>
                    <a:pt x="0" y="21872"/>
                    <a:pt x="0" y="22158"/>
                  </a:cubicBezTo>
                  <a:cubicBezTo>
                    <a:pt x="0" y="22444"/>
                    <a:pt x="227" y="22682"/>
                    <a:pt x="524" y="22682"/>
                  </a:cubicBezTo>
                  <a:cubicBezTo>
                    <a:pt x="810" y="22682"/>
                    <a:pt x="1036" y="22444"/>
                    <a:pt x="1036" y="22158"/>
                  </a:cubicBezTo>
                  <a:cubicBezTo>
                    <a:pt x="1036" y="21872"/>
                    <a:pt x="810" y="21634"/>
                    <a:pt x="524" y="21634"/>
                  </a:cubicBezTo>
                  <a:close/>
                  <a:moveTo>
                    <a:pt x="2441" y="21634"/>
                  </a:moveTo>
                  <a:cubicBezTo>
                    <a:pt x="2155" y="21634"/>
                    <a:pt x="1917" y="21872"/>
                    <a:pt x="1917" y="22158"/>
                  </a:cubicBezTo>
                  <a:cubicBezTo>
                    <a:pt x="1917" y="22444"/>
                    <a:pt x="2155" y="22682"/>
                    <a:pt x="2441" y="22682"/>
                  </a:cubicBezTo>
                  <a:cubicBezTo>
                    <a:pt x="2727" y="22682"/>
                    <a:pt x="2953" y="22444"/>
                    <a:pt x="2953" y="22158"/>
                  </a:cubicBezTo>
                  <a:cubicBezTo>
                    <a:pt x="2953" y="21872"/>
                    <a:pt x="2727" y="21634"/>
                    <a:pt x="2441" y="21634"/>
                  </a:cubicBezTo>
                  <a:close/>
                  <a:moveTo>
                    <a:pt x="4358" y="21634"/>
                  </a:moveTo>
                  <a:cubicBezTo>
                    <a:pt x="4072" y="21634"/>
                    <a:pt x="3834" y="21872"/>
                    <a:pt x="3834" y="22158"/>
                  </a:cubicBezTo>
                  <a:cubicBezTo>
                    <a:pt x="3834" y="22444"/>
                    <a:pt x="4072" y="22682"/>
                    <a:pt x="4358" y="22682"/>
                  </a:cubicBezTo>
                  <a:cubicBezTo>
                    <a:pt x="4644" y="22682"/>
                    <a:pt x="4882" y="22444"/>
                    <a:pt x="4882" y="22158"/>
                  </a:cubicBezTo>
                  <a:cubicBezTo>
                    <a:pt x="4882" y="21872"/>
                    <a:pt x="4644" y="21634"/>
                    <a:pt x="4358" y="21634"/>
                  </a:cubicBezTo>
                  <a:close/>
                  <a:moveTo>
                    <a:pt x="6275" y="21634"/>
                  </a:moveTo>
                  <a:cubicBezTo>
                    <a:pt x="5989" y="21634"/>
                    <a:pt x="5751" y="21872"/>
                    <a:pt x="5751" y="22158"/>
                  </a:cubicBezTo>
                  <a:cubicBezTo>
                    <a:pt x="5751" y="22444"/>
                    <a:pt x="5989" y="22682"/>
                    <a:pt x="6275" y="22682"/>
                  </a:cubicBezTo>
                  <a:cubicBezTo>
                    <a:pt x="6561" y="22682"/>
                    <a:pt x="6799" y="22444"/>
                    <a:pt x="6799" y="22158"/>
                  </a:cubicBezTo>
                  <a:cubicBezTo>
                    <a:pt x="6799" y="21872"/>
                    <a:pt x="6561" y="21634"/>
                    <a:pt x="6275" y="21634"/>
                  </a:cubicBezTo>
                  <a:close/>
                  <a:moveTo>
                    <a:pt x="8192" y="21634"/>
                  </a:moveTo>
                  <a:cubicBezTo>
                    <a:pt x="7906" y="21634"/>
                    <a:pt x="7680" y="21872"/>
                    <a:pt x="7680" y="22158"/>
                  </a:cubicBezTo>
                  <a:cubicBezTo>
                    <a:pt x="7680" y="22444"/>
                    <a:pt x="7906" y="22682"/>
                    <a:pt x="8192" y="22682"/>
                  </a:cubicBezTo>
                  <a:cubicBezTo>
                    <a:pt x="8478" y="22682"/>
                    <a:pt x="8716" y="22444"/>
                    <a:pt x="8716" y="22158"/>
                  </a:cubicBezTo>
                  <a:cubicBezTo>
                    <a:pt x="8716" y="21872"/>
                    <a:pt x="8478" y="21634"/>
                    <a:pt x="8192" y="21634"/>
                  </a:cubicBezTo>
                  <a:close/>
                  <a:moveTo>
                    <a:pt x="10109" y="21634"/>
                  </a:moveTo>
                  <a:cubicBezTo>
                    <a:pt x="9823" y="21634"/>
                    <a:pt x="9597" y="21872"/>
                    <a:pt x="9597" y="22158"/>
                  </a:cubicBezTo>
                  <a:cubicBezTo>
                    <a:pt x="9597" y="22444"/>
                    <a:pt x="9823" y="22682"/>
                    <a:pt x="10109" y="22682"/>
                  </a:cubicBezTo>
                  <a:cubicBezTo>
                    <a:pt x="10406" y="22682"/>
                    <a:pt x="10633" y="22444"/>
                    <a:pt x="10633" y="22158"/>
                  </a:cubicBezTo>
                  <a:cubicBezTo>
                    <a:pt x="10633" y="21872"/>
                    <a:pt x="10406" y="21634"/>
                    <a:pt x="10109" y="21634"/>
                  </a:cubicBezTo>
                  <a:close/>
                  <a:moveTo>
                    <a:pt x="12038" y="21634"/>
                  </a:moveTo>
                  <a:cubicBezTo>
                    <a:pt x="11752" y="21634"/>
                    <a:pt x="11514" y="21872"/>
                    <a:pt x="11514" y="22158"/>
                  </a:cubicBezTo>
                  <a:cubicBezTo>
                    <a:pt x="11514" y="22444"/>
                    <a:pt x="11752" y="22682"/>
                    <a:pt x="12038" y="22682"/>
                  </a:cubicBezTo>
                  <a:cubicBezTo>
                    <a:pt x="12323" y="22682"/>
                    <a:pt x="12562" y="22444"/>
                    <a:pt x="12562" y="22158"/>
                  </a:cubicBezTo>
                  <a:cubicBezTo>
                    <a:pt x="12562" y="21872"/>
                    <a:pt x="12323" y="21634"/>
                    <a:pt x="12038" y="21634"/>
                  </a:cubicBezTo>
                  <a:close/>
                  <a:moveTo>
                    <a:pt x="13955" y="21634"/>
                  </a:moveTo>
                  <a:cubicBezTo>
                    <a:pt x="13669" y="21634"/>
                    <a:pt x="13431" y="21872"/>
                    <a:pt x="13431" y="22158"/>
                  </a:cubicBezTo>
                  <a:cubicBezTo>
                    <a:pt x="13431" y="22444"/>
                    <a:pt x="13669" y="22682"/>
                    <a:pt x="13955" y="22682"/>
                  </a:cubicBezTo>
                  <a:cubicBezTo>
                    <a:pt x="14240" y="22682"/>
                    <a:pt x="14478" y="22444"/>
                    <a:pt x="14478" y="22158"/>
                  </a:cubicBezTo>
                  <a:cubicBezTo>
                    <a:pt x="14478" y="21872"/>
                    <a:pt x="14240" y="21634"/>
                    <a:pt x="13955" y="21634"/>
                  </a:cubicBezTo>
                  <a:close/>
                  <a:moveTo>
                    <a:pt x="15871" y="21634"/>
                  </a:moveTo>
                  <a:cubicBezTo>
                    <a:pt x="15586" y="21634"/>
                    <a:pt x="15359" y="21872"/>
                    <a:pt x="15359" y="22158"/>
                  </a:cubicBezTo>
                  <a:cubicBezTo>
                    <a:pt x="15359" y="22444"/>
                    <a:pt x="15586" y="22682"/>
                    <a:pt x="15871" y="22682"/>
                  </a:cubicBezTo>
                  <a:cubicBezTo>
                    <a:pt x="16157" y="22682"/>
                    <a:pt x="16395" y="22444"/>
                    <a:pt x="16395" y="22158"/>
                  </a:cubicBezTo>
                  <a:cubicBezTo>
                    <a:pt x="16395" y="21872"/>
                    <a:pt x="16157" y="21634"/>
                    <a:pt x="15871" y="21634"/>
                  </a:cubicBezTo>
                  <a:close/>
                  <a:moveTo>
                    <a:pt x="17788" y="21634"/>
                  </a:moveTo>
                  <a:cubicBezTo>
                    <a:pt x="17503" y="21634"/>
                    <a:pt x="17276" y="21872"/>
                    <a:pt x="17276" y="22158"/>
                  </a:cubicBezTo>
                  <a:cubicBezTo>
                    <a:pt x="17276" y="22444"/>
                    <a:pt x="17503" y="22682"/>
                    <a:pt x="17788" y="22682"/>
                  </a:cubicBezTo>
                  <a:cubicBezTo>
                    <a:pt x="18086" y="22682"/>
                    <a:pt x="18312" y="22444"/>
                    <a:pt x="18312" y="22158"/>
                  </a:cubicBezTo>
                  <a:cubicBezTo>
                    <a:pt x="18312" y="21872"/>
                    <a:pt x="18086" y="21634"/>
                    <a:pt x="17788" y="21634"/>
                  </a:cubicBezTo>
                  <a:close/>
                  <a:moveTo>
                    <a:pt x="19717" y="21634"/>
                  </a:moveTo>
                  <a:cubicBezTo>
                    <a:pt x="19431" y="21634"/>
                    <a:pt x="19193" y="21872"/>
                    <a:pt x="19193" y="22158"/>
                  </a:cubicBezTo>
                  <a:cubicBezTo>
                    <a:pt x="19193" y="22444"/>
                    <a:pt x="19431" y="22682"/>
                    <a:pt x="19717" y="22682"/>
                  </a:cubicBezTo>
                  <a:cubicBezTo>
                    <a:pt x="20003" y="22682"/>
                    <a:pt x="20229" y="22444"/>
                    <a:pt x="20229" y="22158"/>
                  </a:cubicBezTo>
                  <a:cubicBezTo>
                    <a:pt x="20229" y="21872"/>
                    <a:pt x="20003" y="21634"/>
                    <a:pt x="19717" y="21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9" name="Google Shape;1109;p33"/>
            <p:cNvGrpSpPr/>
            <p:nvPr/>
          </p:nvGrpSpPr>
          <p:grpSpPr>
            <a:xfrm>
              <a:off x="4775407" y="1512394"/>
              <a:ext cx="718107" cy="1683716"/>
              <a:chOff x="4775407" y="1512394"/>
              <a:chExt cx="718107" cy="1683716"/>
            </a:xfrm>
          </p:grpSpPr>
          <p:sp>
            <p:nvSpPr>
              <p:cNvPr id="1110" name="Google Shape;1110;p33"/>
              <p:cNvSpPr/>
              <p:nvPr/>
            </p:nvSpPr>
            <p:spPr>
              <a:xfrm>
                <a:off x="5014332" y="3000836"/>
                <a:ext cx="166265" cy="121806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5548" extrusionOk="0">
                    <a:moveTo>
                      <a:pt x="6214" y="0"/>
                    </a:moveTo>
                    <a:cubicBezTo>
                      <a:pt x="5952" y="0"/>
                      <a:pt x="5688" y="85"/>
                      <a:pt x="5466" y="261"/>
                    </a:cubicBezTo>
                    <a:cubicBezTo>
                      <a:pt x="4013" y="1404"/>
                      <a:pt x="2453" y="2428"/>
                      <a:pt x="822" y="3274"/>
                    </a:cubicBezTo>
                    <a:cubicBezTo>
                      <a:pt x="227" y="3583"/>
                      <a:pt x="1" y="4322"/>
                      <a:pt x="310" y="4905"/>
                    </a:cubicBezTo>
                    <a:cubicBezTo>
                      <a:pt x="525" y="5322"/>
                      <a:pt x="941" y="5548"/>
                      <a:pt x="1382" y="5548"/>
                    </a:cubicBezTo>
                    <a:cubicBezTo>
                      <a:pt x="1560" y="5548"/>
                      <a:pt x="1751" y="5512"/>
                      <a:pt x="1930" y="5417"/>
                    </a:cubicBezTo>
                    <a:cubicBezTo>
                      <a:pt x="3704" y="4488"/>
                      <a:pt x="5394" y="3393"/>
                      <a:pt x="6966" y="2155"/>
                    </a:cubicBezTo>
                    <a:cubicBezTo>
                      <a:pt x="7490" y="1738"/>
                      <a:pt x="7573" y="976"/>
                      <a:pt x="7156" y="452"/>
                    </a:cubicBezTo>
                    <a:cubicBezTo>
                      <a:pt x="6923" y="157"/>
                      <a:pt x="6571" y="0"/>
                      <a:pt x="62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3"/>
              <p:cNvSpPr/>
              <p:nvPr/>
            </p:nvSpPr>
            <p:spPr>
              <a:xfrm>
                <a:off x="5213275" y="2813332"/>
                <a:ext cx="136999" cy="153246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6980" extrusionOk="0">
                    <a:moveTo>
                      <a:pt x="4877" y="1"/>
                    </a:moveTo>
                    <a:cubicBezTo>
                      <a:pt x="4481" y="1"/>
                      <a:pt x="4093" y="190"/>
                      <a:pt x="3858" y="539"/>
                    </a:cubicBezTo>
                    <a:cubicBezTo>
                      <a:pt x="2846" y="2098"/>
                      <a:pt x="1691" y="3587"/>
                      <a:pt x="441" y="4968"/>
                    </a:cubicBezTo>
                    <a:cubicBezTo>
                      <a:pt x="0" y="5468"/>
                      <a:pt x="48" y="6230"/>
                      <a:pt x="536" y="6670"/>
                    </a:cubicBezTo>
                    <a:cubicBezTo>
                      <a:pt x="762" y="6885"/>
                      <a:pt x="1060" y="6980"/>
                      <a:pt x="1346" y="6980"/>
                    </a:cubicBezTo>
                    <a:cubicBezTo>
                      <a:pt x="1679" y="6980"/>
                      <a:pt x="2001" y="6849"/>
                      <a:pt x="2239" y="6575"/>
                    </a:cubicBezTo>
                    <a:cubicBezTo>
                      <a:pt x="3560" y="5099"/>
                      <a:pt x="4787" y="3515"/>
                      <a:pt x="5882" y="1872"/>
                    </a:cubicBezTo>
                    <a:cubicBezTo>
                      <a:pt x="6239" y="1312"/>
                      <a:pt x="6084" y="562"/>
                      <a:pt x="5537" y="193"/>
                    </a:cubicBezTo>
                    <a:cubicBezTo>
                      <a:pt x="5333" y="63"/>
                      <a:pt x="5104" y="1"/>
                      <a:pt x="487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3"/>
              <p:cNvSpPr/>
              <p:nvPr/>
            </p:nvSpPr>
            <p:spPr>
              <a:xfrm>
                <a:off x="5351554" y="2583892"/>
                <a:ext cx="104330" cy="171732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7822" extrusionOk="0">
                    <a:moveTo>
                      <a:pt x="3405" y="1"/>
                    </a:moveTo>
                    <a:cubicBezTo>
                      <a:pt x="2879" y="1"/>
                      <a:pt x="2397" y="337"/>
                      <a:pt x="2239" y="868"/>
                    </a:cubicBezTo>
                    <a:cubicBezTo>
                      <a:pt x="1727" y="2654"/>
                      <a:pt x="1060" y="4416"/>
                      <a:pt x="287" y="6107"/>
                    </a:cubicBezTo>
                    <a:cubicBezTo>
                      <a:pt x="1" y="6714"/>
                      <a:pt x="263" y="7429"/>
                      <a:pt x="870" y="7702"/>
                    </a:cubicBezTo>
                    <a:cubicBezTo>
                      <a:pt x="1037" y="7786"/>
                      <a:pt x="1203" y="7822"/>
                      <a:pt x="1382" y="7822"/>
                    </a:cubicBezTo>
                    <a:cubicBezTo>
                      <a:pt x="1834" y="7822"/>
                      <a:pt x="2275" y="7560"/>
                      <a:pt x="2477" y="7119"/>
                    </a:cubicBezTo>
                    <a:cubicBezTo>
                      <a:pt x="3299" y="5321"/>
                      <a:pt x="4001" y="3452"/>
                      <a:pt x="4561" y="1547"/>
                    </a:cubicBezTo>
                    <a:cubicBezTo>
                      <a:pt x="4751" y="904"/>
                      <a:pt x="4382" y="237"/>
                      <a:pt x="3739" y="47"/>
                    </a:cubicBezTo>
                    <a:cubicBezTo>
                      <a:pt x="3628" y="16"/>
                      <a:pt x="3515" y="1"/>
                      <a:pt x="340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3"/>
              <p:cNvSpPr/>
              <p:nvPr/>
            </p:nvSpPr>
            <p:spPr>
              <a:xfrm>
                <a:off x="5424228" y="2333417"/>
                <a:ext cx="62506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8169" extrusionOk="0">
                    <a:moveTo>
                      <a:pt x="1620" y="1"/>
                    </a:moveTo>
                    <a:cubicBezTo>
                      <a:pt x="953" y="13"/>
                      <a:pt x="429" y="561"/>
                      <a:pt x="429" y="1227"/>
                    </a:cubicBezTo>
                    <a:cubicBezTo>
                      <a:pt x="441" y="1394"/>
                      <a:pt x="441" y="1561"/>
                      <a:pt x="441" y="1727"/>
                    </a:cubicBezTo>
                    <a:cubicBezTo>
                      <a:pt x="441" y="3418"/>
                      <a:pt x="322" y="5133"/>
                      <a:pt x="96" y="6811"/>
                    </a:cubicBezTo>
                    <a:cubicBezTo>
                      <a:pt x="1" y="7466"/>
                      <a:pt x="465" y="8073"/>
                      <a:pt x="1132" y="8169"/>
                    </a:cubicBezTo>
                    <a:lnTo>
                      <a:pt x="1287" y="8169"/>
                    </a:lnTo>
                    <a:cubicBezTo>
                      <a:pt x="1882" y="8169"/>
                      <a:pt x="2406" y="7740"/>
                      <a:pt x="2489" y="7133"/>
                    </a:cubicBezTo>
                    <a:cubicBezTo>
                      <a:pt x="2727" y="5347"/>
                      <a:pt x="2846" y="3525"/>
                      <a:pt x="2846" y="1727"/>
                    </a:cubicBezTo>
                    <a:cubicBezTo>
                      <a:pt x="2846" y="1549"/>
                      <a:pt x="2846" y="1370"/>
                      <a:pt x="2846" y="1192"/>
                    </a:cubicBezTo>
                    <a:cubicBezTo>
                      <a:pt x="2834" y="525"/>
                      <a:pt x="2299" y="1"/>
                      <a:pt x="162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3"/>
              <p:cNvSpPr/>
              <p:nvPr/>
            </p:nvSpPr>
            <p:spPr>
              <a:xfrm>
                <a:off x="5389976" y="2083843"/>
                <a:ext cx="87600" cy="176408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035" extrusionOk="0">
                    <a:moveTo>
                      <a:pt x="1344" y="0"/>
                    </a:moveTo>
                    <a:cubicBezTo>
                      <a:pt x="1223" y="0"/>
                      <a:pt x="1099" y="19"/>
                      <a:pt x="977" y="57"/>
                    </a:cubicBezTo>
                    <a:cubicBezTo>
                      <a:pt x="346" y="259"/>
                      <a:pt x="1" y="938"/>
                      <a:pt x="203" y="1581"/>
                    </a:cubicBezTo>
                    <a:cubicBezTo>
                      <a:pt x="763" y="3355"/>
                      <a:pt x="1204" y="5177"/>
                      <a:pt x="1501" y="7022"/>
                    </a:cubicBezTo>
                    <a:cubicBezTo>
                      <a:pt x="1596" y="7606"/>
                      <a:pt x="2108" y="8034"/>
                      <a:pt x="2692" y="8034"/>
                    </a:cubicBezTo>
                    <a:cubicBezTo>
                      <a:pt x="2763" y="8034"/>
                      <a:pt x="2823" y="8022"/>
                      <a:pt x="2894" y="8010"/>
                    </a:cubicBezTo>
                    <a:cubicBezTo>
                      <a:pt x="3549" y="7903"/>
                      <a:pt x="3990" y="7284"/>
                      <a:pt x="3882" y="6629"/>
                    </a:cubicBezTo>
                    <a:cubicBezTo>
                      <a:pt x="3573" y="4677"/>
                      <a:pt x="3097" y="2724"/>
                      <a:pt x="2501" y="843"/>
                    </a:cubicBezTo>
                    <a:cubicBezTo>
                      <a:pt x="2337" y="332"/>
                      <a:pt x="1861" y="0"/>
                      <a:pt x="134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3"/>
              <p:cNvSpPr/>
              <p:nvPr/>
            </p:nvSpPr>
            <p:spPr>
              <a:xfrm>
                <a:off x="5277320" y="1857389"/>
                <a:ext cx="124968" cy="162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383" extrusionOk="0">
                    <a:moveTo>
                      <a:pt x="1363" y="0"/>
                    </a:moveTo>
                    <a:cubicBezTo>
                      <a:pt x="1127" y="0"/>
                      <a:pt x="888" y="70"/>
                      <a:pt x="679" y="215"/>
                    </a:cubicBezTo>
                    <a:cubicBezTo>
                      <a:pt x="131" y="596"/>
                      <a:pt x="0" y="1358"/>
                      <a:pt x="381" y="1894"/>
                    </a:cubicBezTo>
                    <a:cubicBezTo>
                      <a:pt x="1453" y="3430"/>
                      <a:pt x="2405" y="5049"/>
                      <a:pt x="3227" y="6704"/>
                    </a:cubicBezTo>
                    <a:cubicBezTo>
                      <a:pt x="3441" y="7133"/>
                      <a:pt x="3870" y="7383"/>
                      <a:pt x="4310" y="7383"/>
                    </a:cubicBezTo>
                    <a:cubicBezTo>
                      <a:pt x="4489" y="7383"/>
                      <a:pt x="4680" y="7335"/>
                      <a:pt x="4846" y="7252"/>
                    </a:cubicBezTo>
                    <a:cubicBezTo>
                      <a:pt x="5442" y="6954"/>
                      <a:pt x="5692" y="6240"/>
                      <a:pt x="5394" y="5644"/>
                    </a:cubicBezTo>
                    <a:cubicBezTo>
                      <a:pt x="4513" y="3870"/>
                      <a:pt x="3489" y="2144"/>
                      <a:pt x="2358" y="513"/>
                    </a:cubicBezTo>
                    <a:cubicBezTo>
                      <a:pt x="2122" y="182"/>
                      <a:pt x="1746" y="0"/>
                      <a:pt x="136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3"/>
              <p:cNvSpPr/>
              <p:nvPr/>
            </p:nvSpPr>
            <p:spPr>
              <a:xfrm>
                <a:off x="5104790" y="1672914"/>
                <a:ext cx="151885" cy="139261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6343" extrusionOk="0">
                    <a:moveTo>
                      <a:pt x="1356" y="0"/>
                    </a:moveTo>
                    <a:cubicBezTo>
                      <a:pt x="1009" y="0"/>
                      <a:pt x="664" y="149"/>
                      <a:pt x="429" y="437"/>
                    </a:cubicBezTo>
                    <a:cubicBezTo>
                      <a:pt x="0" y="949"/>
                      <a:pt x="72" y="1711"/>
                      <a:pt x="584" y="2128"/>
                    </a:cubicBezTo>
                    <a:cubicBezTo>
                      <a:pt x="1750" y="3093"/>
                      <a:pt x="2893" y="4128"/>
                      <a:pt x="3965" y="5212"/>
                    </a:cubicBezTo>
                    <a:cubicBezTo>
                      <a:pt x="4215" y="5462"/>
                      <a:pt x="4465" y="5712"/>
                      <a:pt x="4703" y="5962"/>
                    </a:cubicBezTo>
                    <a:cubicBezTo>
                      <a:pt x="4941" y="6212"/>
                      <a:pt x="5263" y="6343"/>
                      <a:pt x="5584" y="6343"/>
                    </a:cubicBezTo>
                    <a:cubicBezTo>
                      <a:pt x="5882" y="6343"/>
                      <a:pt x="6180" y="6236"/>
                      <a:pt x="6406" y="6010"/>
                    </a:cubicBezTo>
                    <a:cubicBezTo>
                      <a:pt x="6894" y="5557"/>
                      <a:pt x="6918" y="4795"/>
                      <a:pt x="6453" y="4307"/>
                    </a:cubicBezTo>
                    <a:cubicBezTo>
                      <a:pt x="6203" y="4033"/>
                      <a:pt x="5941" y="3771"/>
                      <a:pt x="5680" y="3497"/>
                    </a:cubicBezTo>
                    <a:cubicBezTo>
                      <a:pt x="4548" y="2378"/>
                      <a:pt x="3346" y="1283"/>
                      <a:pt x="2120" y="271"/>
                    </a:cubicBezTo>
                    <a:cubicBezTo>
                      <a:pt x="1896" y="89"/>
                      <a:pt x="1625" y="0"/>
                      <a:pt x="135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3"/>
              <p:cNvSpPr/>
              <p:nvPr/>
            </p:nvSpPr>
            <p:spPr>
              <a:xfrm>
                <a:off x="4891466" y="1536128"/>
                <a:ext cx="170986" cy="115022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239" extrusionOk="0">
                    <a:moveTo>
                      <a:pt x="1374" y="1"/>
                    </a:moveTo>
                    <a:cubicBezTo>
                      <a:pt x="926" y="1"/>
                      <a:pt x="492" y="250"/>
                      <a:pt x="287" y="679"/>
                    </a:cubicBezTo>
                    <a:cubicBezTo>
                      <a:pt x="1" y="1286"/>
                      <a:pt x="251" y="2000"/>
                      <a:pt x="846" y="2298"/>
                    </a:cubicBezTo>
                    <a:cubicBezTo>
                      <a:pt x="2525" y="3107"/>
                      <a:pt x="4180" y="4036"/>
                      <a:pt x="5751" y="5048"/>
                    </a:cubicBezTo>
                    <a:cubicBezTo>
                      <a:pt x="5954" y="5179"/>
                      <a:pt x="6180" y="5239"/>
                      <a:pt x="6406" y="5239"/>
                    </a:cubicBezTo>
                    <a:cubicBezTo>
                      <a:pt x="6799" y="5239"/>
                      <a:pt x="7192" y="5036"/>
                      <a:pt x="7418" y="4679"/>
                    </a:cubicBezTo>
                    <a:cubicBezTo>
                      <a:pt x="7787" y="4120"/>
                      <a:pt x="7621" y="3381"/>
                      <a:pt x="7061" y="3012"/>
                    </a:cubicBezTo>
                    <a:cubicBezTo>
                      <a:pt x="5406" y="1953"/>
                      <a:pt x="3668" y="976"/>
                      <a:pt x="1894" y="119"/>
                    </a:cubicBezTo>
                    <a:cubicBezTo>
                      <a:pt x="1727" y="39"/>
                      <a:pt x="1549" y="1"/>
                      <a:pt x="1374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3"/>
              <p:cNvSpPr/>
              <p:nvPr/>
            </p:nvSpPr>
            <p:spPr>
              <a:xfrm>
                <a:off x="4775407" y="3117752"/>
                <a:ext cx="181436" cy="78357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3569" extrusionOk="0">
                    <a:moveTo>
                      <a:pt x="6927" y="1"/>
                    </a:moveTo>
                    <a:cubicBezTo>
                      <a:pt x="6810" y="1"/>
                      <a:pt x="6690" y="18"/>
                      <a:pt x="6573" y="56"/>
                    </a:cubicBezTo>
                    <a:cubicBezTo>
                      <a:pt x="4799" y="592"/>
                      <a:pt x="2977" y="961"/>
                      <a:pt x="1131" y="1163"/>
                    </a:cubicBezTo>
                    <a:cubicBezTo>
                      <a:pt x="477" y="1235"/>
                      <a:pt x="0" y="1830"/>
                      <a:pt x="72" y="2497"/>
                    </a:cubicBezTo>
                    <a:cubicBezTo>
                      <a:pt x="131" y="3116"/>
                      <a:pt x="655" y="3569"/>
                      <a:pt x="1262" y="3569"/>
                    </a:cubicBezTo>
                    <a:lnTo>
                      <a:pt x="1393" y="3569"/>
                    </a:lnTo>
                    <a:cubicBezTo>
                      <a:pt x="3382" y="3342"/>
                      <a:pt x="5358" y="2937"/>
                      <a:pt x="7275" y="2366"/>
                    </a:cubicBezTo>
                    <a:cubicBezTo>
                      <a:pt x="7906" y="2164"/>
                      <a:pt x="8263" y="1497"/>
                      <a:pt x="8073" y="854"/>
                    </a:cubicBezTo>
                    <a:cubicBezTo>
                      <a:pt x="7918" y="341"/>
                      <a:pt x="7440" y="1"/>
                      <a:pt x="692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3"/>
              <p:cNvSpPr/>
              <p:nvPr/>
            </p:nvSpPr>
            <p:spPr>
              <a:xfrm>
                <a:off x="4890697" y="1512394"/>
                <a:ext cx="138031" cy="156495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7128" extrusionOk="0">
                    <a:moveTo>
                      <a:pt x="5040" y="0"/>
                    </a:moveTo>
                    <a:cubicBezTo>
                      <a:pt x="4948" y="0"/>
                      <a:pt x="4855" y="11"/>
                      <a:pt x="4763" y="33"/>
                    </a:cubicBezTo>
                    <a:lnTo>
                      <a:pt x="941" y="962"/>
                    </a:lnTo>
                    <a:cubicBezTo>
                      <a:pt x="750" y="1010"/>
                      <a:pt x="595" y="1093"/>
                      <a:pt x="452" y="1212"/>
                    </a:cubicBezTo>
                    <a:cubicBezTo>
                      <a:pt x="393" y="1260"/>
                      <a:pt x="345" y="1307"/>
                      <a:pt x="298" y="1355"/>
                    </a:cubicBezTo>
                    <a:cubicBezTo>
                      <a:pt x="286" y="1379"/>
                      <a:pt x="274" y="1402"/>
                      <a:pt x="250" y="1414"/>
                    </a:cubicBezTo>
                    <a:cubicBezTo>
                      <a:pt x="226" y="1462"/>
                      <a:pt x="202" y="1498"/>
                      <a:pt x="179" y="1533"/>
                    </a:cubicBezTo>
                    <a:cubicBezTo>
                      <a:pt x="155" y="1581"/>
                      <a:pt x="131" y="1617"/>
                      <a:pt x="107" y="1664"/>
                    </a:cubicBezTo>
                    <a:cubicBezTo>
                      <a:pt x="107" y="1688"/>
                      <a:pt x="95" y="1712"/>
                      <a:pt x="83" y="1736"/>
                    </a:cubicBezTo>
                    <a:cubicBezTo>
                      <a:pt x="60" y="1795"/>
                      <a:pt x="48" y="1867"/>
                      <a:pt x="24" y="1938"/>
                    </a:cubicBezTo>
                    <a:cubicBezTo>
                      <a:pt x="0" y="2117"/>
                      <a:pt x="0" y="2295"/>
                      <a:pt x="60" y="2486"/>
                    </a:cubicBezTo>
                    <a:lnTo>
                      <a:pt x="1155" y="6260"/>
                    </a:lnTo>
                    <a:cubicBezTo>
                      <a:pt x="1312" y="6791"/>
                      <a:pt x="1795" y="7128"/>
                      <a:pt x="2314" y="7128"/>
                    </a:cubicBezTo>
                    <a:cubicBezTo>
                      <a:pt x="2423" y="7128"/>
                      <a:pt x="2534" y="7113"/>
                      <a:pt x="2643" y="7082"/>
                    </a:cubicBezTo>
                    <a:cubicBezTo>
                      <a:pt x="2965" y="6986"/>
                      <a:pt x="3203" y="6784"/>
                      <a:pt x="3358" y="6522"/>
                    </a:cubicBezTo>
                    <a:cubicBezTo>
                      <a:pt x="3512" y="6248"/>
                      <a:pt x="3572" y="5915"/>
                      <a:pt x="3465" y="5582"/>
                    </a:cubicBezTo>
                    <a:lnTo>
                      <a:pt x="2727" y="3010"/>
                    </a:lnTo>
                    <a:lnTo>
                      <a:pt x="5322" y="2379"/>
                    </a:lnTo>
                    <a:cubicBezTo>
                      <a:pt x="5656" y="2307"/>
                      <a:pt x="5929" y="2093"/>
                      <a:pt x="6084" y="1819"/>
                    </a:cubicBezTo>
                    <a:cubicBezTo>
                      <a:pt x="6239" y="1557"/>
                      <a:pt x="6287" y="1248"/>
                      <a:pt x="6215" y="926"/>
                    </a:cubicBezTo>
                    <a:cubicBezTo>
                      <a:pt x="6083" y="376"/>
                      <a:pt x="5584" y="0"/>
                      <a:pt x="504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3"/>
              <p:cNvSpPr/>
              <p:nvPr/>
            </p:nvSpPr>
            <p:spPr>
              <a:xfrm>
                <a:off x="5321232" y="2576800"/>
                <a:ext cx="172281" cy="132433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6032" extrusionOk="0">
                    <a:moveTo>
                      <a:pt x="4918" y="1"/>
                    </a:moveTo>
                    <a:cubicBezTo>
                      <a:pt x="4739" y="1"/>
                      <a:pt x="4561" y="36"/>
                      <a:pt x="4382" y="120"/>
                    </a:cubicBezTo>
                    <a:lnTo>
                      <a:pt x="846" y="1834"/>
                    </a:lnTo>
                    <a:cubicBezTo>
                      <a:pt x="251" y="2132"/>
                      <a:pt x="1" y="2846"/>
                      <a:pt x="286" y="3442"/>
                    </a:cubicBezTo>
                    <a:cubicBezTo>
                      <a:pt x="429" y="3739"/>
                      <a:pt x="667" y="3942"/>
                      <a:pt x="953" y="4049"/>
                    </a:cubicBezTo>
                    <a:cubicBezTo>
                      <a:pt x="1088" y="4097"/>
                      <a:pt x="1231" y="4124"/>
                      <a:pt x="1375" y="4124"/>
                    </a:cubicBezTo>
                    <a:cubicBezTo>
                      <a:pt x="1549" y="4124"/>
                      <a:pt x="1725" y="4086"/>
                      <a:pt x="1894" y="4001"/>
                    </a:cubicBezTo>
                    <a:lnTo>
                      <a:pt x="4311" y="2834"/>
                    </a:lnTo>
                    <a:lnTo>
                      <a:pt x="5370" y="5299"/>
                    </a:lnTo>
                    <a:cubicBezTo>
                      <a:pt x="5501" y="5608"/>
                      <a:pt x="5751" y="5835"/>
                      <a:pt x="6049" y="5954"/>
                    </a:cubicBezTo>
                    <a:cubicBezTo>
                      <a:pt x="6185" y="6005"/>
                      <a:pt x="6328" y="6031"/>
                      <a:pt x="6474" y="6031"/>
                    </a:cubicBezTo>
                    <a:cubicBezTo>
                      <a:pt x="6635" y="6031"/>
                      <a:pt x="6798" y="5999"/>
                      <a:pt x="6954" y="5930"/>
                    </a:cubicBezTo>
                    <a:cubicBezTo>
                      <a:pt x="7561" y="5668"/>
                      <a:pt x="7847" y="4954"/>
                      <a:pt x="7585" y="4346"/>
                    </a:cubicBezTo>
                    <a:lnTo>
                      <a:pt x="6037" y="727"/>
                    </a:lnTo>
                    <a:cubicBezTo>
                      <a:pt x="5954" y="560"/>
                      <a:pt x="5847" y="417"/>
                      <a:pt x="5704" y="298"/>
                    </a:cubicBezTo>
                    <a:cubicBezTo>
                      <a:pt x="5704" y="298"/>
                      <a:pt x="5704" y="298"/>
                      <a:pt x="5704" y="286"/>
                    </a:cubicBezTo>
                    <a:cubicBezTo>
                      <a:pt x="5644" y="251"/>
                      <a:pt x="5597" y="203"/>
                      <a:pt x="5537" y="167"/>
                    </a:cubicBezTo>
                    <a:cubicBezTo>
                      <a:pt x="5513" y="155"/>
                      <a:pt x="5489" y="144"/>
                      <a:pt x="5466" y="132"/>
                    </a:cubicBezTo>
                    <a:cubicBezTo>
                      <a:pt x="5430" y="120"/>
                      <a:pt x="5382" y="96"/>
                      <a:pt x="5335" y="72"/>
                    </a:cubicBezTo>
                    <a:cubicBezTo>
                      <a:pt x="5299" y="60"/>
                      <a:pt x="5251" y="48"/>
                      <a:pt x="5204" y="36"/>
                    </a:cubicBezTo>
                    <a:cubicBezTo>
                      <a:pt x="5180" y="36"/>
                      <a:pt x="5156" y="24"/>
                      <a:pt x="5132" y="24"/>
                    </a:cubicBezTo>
                    <a:cubicBezTo>
                      <a:pt x="5061" y="1"/>
                      <a:pt x="4989" y="1"/>
                      <a:pt x="4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1121;p33"/>
            <p:cNvSpPr/>
            <p:nvPr/>
          </p:nvSpPr>
          <p:spPr>
            <a:xfrm>
              <a:off x="6003778" y="2528958"/>
              <a:ext cx="446499" cy="251231"/>
            </a:xfrm>
            <a:custGeom>
              <a:avLst/>
              <a:gdLst/>
              <a:ahLst/>
              <a:cxnLst/>
              <a:rect l="l" t="t" r="r" b="b"/>
              <a:pathLst>
                <a:path w="20337" h="11443" extrusionOk="0">
                  <a:moveTo>
                    <a:pt x="5716" y="1"/>
                  </a:moveTo>
                  <a:cubicBezTo>
                    <a:pt x="2561" y="1"/>
                    <a:pt x="1" y="2561"/>
                    <a:pt x="1" y="5728"/>
                  </a:cubicBezTo>
                  <a:cubicBezTo>
                    <a:pt x="1" y="8883"/>
                    <a:pt x="2561" y="11443"/>
                    <a:pt x="5716" y="11443"/>
                  </a:cubicBezTo>
                  <a:lnTo>
                    <a:pt x="14622" y="11443"/>
                  </a:lnTo>
                  <a:cubicBezTo>
                    <a:pt x="17777" y="11443"/>
                    <a:pt x="20337" y="8883"/>
                    <a:pt x="20337" y="5728"/>
                  </a:cubicBezTo>
                  <a:cubicBezTo>
                    <a:pt x="20337" y="2561"/>
                    <a:pt x="17777" y="1"/>
                    <a:pt x="1462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6240112" y="2315918"/>
              <a:ext cx="1474322" cy="677312"/>
            </a:xfrm>
            <a:custGeom>
              <a:avLst/>
              <a:gdLst/>
              <a:ahLst/>
              <a:cxnLst/>
              <a:rect l="l" t="t" r="r" b="b"/>
              <a:pathLst>
                <a:path w="67152" h="30850" extrusionOk="0">
                  <a:moveTo>
                    <a:pt x="3084" y="0"/>
                  </a:moveTo>
                  <a:cubicBezTo>
                    <a:pt x="1381" y="0"/>
                    <a:pt x="0" y="1381"/>
                    <a:pt x="0" y="3084"/>
                  </a:cubicBezTo>
                  <a:lnTo>
                    <a:pt x="0" y="27766"/>
                  </a:lnTo>
                  <a:cubicBezTo>
                    <a:pt x="0" y="29468"/>
                    <a:pt x="1381" y="30849"/>
                    <a:pt x="3084" y="30849"/>
                  </a:cubicBezTo>
                  <a:lnTo>
                    <a:pt x="64056" y="30849"/>
                  </a:lnTo>
                  <a:cubicBezTo>
                    <a:pt x="65770" y="30849"/>
                    <a:pt x="67151" y="29468"/>
                    <a:pt x="67151" y="27766"/>
                  </a:cubicBezTo>
                  <a:lnTo>
                    <a:pt x="67151" y="3084"/>
                  </a:lnTo>
                  <a:cubicBezTo>
                    <a:pt x="67151" y="1381"/>
                    <a:pt x="65770" y="0"/>
                    <a:pt x="6405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3" name="Google Shape;1123;p33"/>
            <p:cNvGrpSpPr/>
            <p:nvPr/>
          </p:nvGrpSpPr>
          <p:grpSpPr>
            <a:xfrm>
              <a:off x="4823176" y="3002818"/>
              <a:ext cx="260609" cy="260593"/>
              <a:chOff x="4779612" y="2945397"/>
              <a:chExt cx="375409" cy="375387"/>
            </a:xfrm>
          </p:grpSpPr>
          <p:sp>
            <p:nvSpPr>
              <p:cNvPr id="1124" name="Google Shape;1124;p33"/>
              <p:cNvSpPr/>
              <p:nvPr/>
            </p:nvSpPr>
            <p:spPr>
              <a:xfrm>
                <a:off x="4779612" y="2945397"/>
                <a:ext cx="375409" cy="375387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17098" extrusionOk="0">
                    <a:moveTo>
                      <a:pt x="8549" y="0"/>
                    </a:moveTo>
                    <a:cubicBezTo>
                      <a:pt x="3835" y="0"/>
                      <a:pt x="1" y="3834"/>
                      <a:pt x="1" y="8549"/>
                    </a:cubicBezTo>
                    <a:cubicBezTo>
                      <a:pt x="1" y="13276"/>
                      <a:pt x="3835" y="17098"/>
                      <a:pt x="8549" y="17098"/>
                    </a:cubicBezTo>
                    <a:cubicBezTo>
                      <a:pt x="13276" y="17098"/>
                      <a:pt x="17098" y="13276"/>
                      <a:pt x="17098" y="8549"/>
                    </a:cubicBezTo>
                    <a:cubicBezTo>
                      <a:pt x="17098" y="3834"/>
                      <a:pt x="13276" y="0"/>
                      <a:pt x="854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3"/>
              <p:cNvSpPr/>
              <p:nvPr/>
            </p:nvSpPr>
            <p:spPr>
              <a:xfrm>
                <a:off x="4845766" y="3011529"/>
                <a:ext cx="243108" cy="243130"/>
              </a:xfrm>
              <a:custGeom>
                <a:avLst/>
                <a:gdLst/>
                <a:ahLst/>
                <a:cxnLst/>
                <a:rect l="l" t="t" r="r" b="b"/>
                <a:pathLst>
                  <a:path w="11073" h="11074" extrusionOk="0">
                    <a:moveTo>
                      <a:pt x="5536" y="1"/>
                    </a:moveTo>
                    <a:cubicBezTo>
                      <a:pt x="2488" y="1"/>
                      <a:pt x="0" y="2477"/>
                      <a:pt x="0" y="5537"/>
                    </a:cubicBezTo>
                    <a:cubicBezTo>
                      <a:pt x="0" y="8597"/>
                      <a:pt x="2488" y="11073"/>
                      <a:pt x="5536" y="11073"/>
                    </a:cubicBezTo>
                    <a:cubicBezTo>
                      <a:pt x="8596" y="11073"/>
                      <a:pt x="11073" y="8597"/>
                      <a:pt x="11073" y="5537"/>
                    </a:cubicBezTo>
                    <a:cubicBezTo>
                      <a:pt x="11073" y="2477"/>
                      <a:pt x="8596" y="1"/>
                      <a:pt x="5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6" name="Google Shape;1126;p33"/>
          <p:cNvGrpSpPr/>
          <p:nvPr/>
        </p:nvGrpSpPr>
        <p:grpSpPr>
          <a:xfrm>
            <a:off x="4059905" y="1197325"/>
            <a:ext cx="3300840" cy="2049455"/>
            <a:chOff x="4059905" y="1197325"/>
            <a:chExt cx="3300840" cy="2049455"/>
          </a:xfrm>
        </p:grpSpPr>
        <p:grpSp>
          <p:nvGrpSpPr>
            <p:cNvPr id="1127" name="Google Shape;1127;p33"/>
            <p:cNvGrpSpPr/>
            <p:nvPr/>
          </p:nvGrpSpPr>
          <p:grpSpPr>
            <a:xfrm>
              <a:off x="4059905" y="2049460"/>
              <a:ext cx="932226" cy="1197320"/>
              <a:chOff x="4073530" y="2049460"/>
              <a:chExt cx="932226" cy="1197320"/>
            </a:xfrm>
          </p:grpSpPr>
          <p:sp>
            <p:nvSpPr>
              <p:cNvPr id="1128" name="Google Shape;1128;p33"/>
              <p:cNvSpPr/>
              <p:nvPr/>
            </p:nvSpPr>
            <p:spPr>
              <a:xfrm>
                <a:off x="4535989" y="3124119"/>
                <a:ext cx="181678" cy="74076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3374" extrusionOk="0">
                    <a:moveTo>
                      <a:pt x="1338" y="1"/>
                    </a:moveTo>
                    <a:cubicBezTo>
                      <a:pt x="804" y="1"/>
                      <a:pt x="317" y="356"/>
                      <a:pt x="167" y="897"/>
                    </a:cubicBezTo>
                    <a:cubicBezTo>
                      <a:pt x="0" y="1540"/>
                      <a:pt x="381" y="2195"/>
                      <a:pt x="1024" y="2374"/>
                    </a:cubicBezTo>
                    <a:cubicBezTo>
                      <a:pt x="2953" y="2886"/>
                      <a:pt x="4941" y="3219"/>
                      <a:pt x="6930" y="3374"/>
                    </a:cubicBezTo>
                    <a:lnTo>
                      <a:pt x="7025" y="3374"/>
                    </a:lnTo>
                    <a:cubicBezTo>
                      <a:pt x="7644" y="3374"/>
                      <a:pt x="8180" y="2898"/>
                      <a:pt x="8227" y="2266"/>
                    </a:cubicBezTo>
                    <a:cubicBezTo>
                      <a:pt x="8275" y="1600"/>
                      <a:pt x="7775" y="1016"/>
                      <a:pt x="7108" y="969"/>
                    </a:cubicBezTo>
                    <a:cubicBezTo>
                      <a:pt x="5275" y="826"/>
                      <a:pt x="3429" y="516"/>
                      <a:pt x="1643" y="40"/>
                    </a:cubicBezTo>
                    <a:cubicBezTo>
                      <a:pt x="1541" y="14"/>
                      <a:pt x="1439" y="1"/>
                      <a:pt x="133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3"/>
              <p:cNvSpPr/>
              <p:nvPr/>
            </p:nvSpPr>
            <p:spPr>
              <a:xfrm>
                <a:off x="4308020" y="3014800"/>
                <a:ext cx="168636" cy="118315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5389" extrusionOk="0">
                    <a:moveTo>
                      <a:pt x="1374" y="1"/>
                    </a:moveTo>
                    <a:cubicBezTo>
                      <a:pt x="1000" y="1"/>
                      <a:pt x="630" y="172"/>
                      <a:pt x="394" y="495"/>
                    </a:cubicBezTo>
                    <a:cubicBezTo>
                      <a:pt x="1" y="1030"/>
                      <a:pt x="120" y="1781"/>
                      <a:pt x="656" y="2173"/>
                    </a:cubicBezTo>
                    <a:cubicBezTo>
                      <a:pt x="2263" y="3364"/>
                      <a:pt x="3989" y="4400"/>
                      <a:pt x="5787" y="5269"/>
                    </a:cubicBezTo>
                    <a:cubicBezTo>
                      <a:pt x="5954" y="5352"/>
                      <a:pt x="6133" y="5388"/>
                      <a:pt x="6311" y="5388"/>
                    </a:cubicBezTo>
                    <a:cubicBezTo>
                      <a:pt x="6752" y="5388"/>
                      <a:pt x="7192" y="5138"/>
                      <a:pt x="7395" y="4709"/>
                    </a:cubicBezTo>
                    <a:cubicBezTo>
                      <a:pt x="7680" y="4102"/>
                      <a:pt x="7430" y="3388"/>
                      <a:pt x="6835" y="3090"/>
                    </a:cubicBezTo>
                    <a:cubicBezTo>
                      <a:pt x="5168" y="2292"/>
                      <a:pt x="3573" y="1340"/>
                      <a:pt x="2084" y="233"/>
                    </a:cubicBezTo>
                    <a:cubicBezTo>
                      <a:pt x="1871" y="76"/>
                      <a:pt x="1622" y="1"/>
                      <a:pt x="137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4138893" y="2828064"/>
                <a:ext cx="134123" cy="155507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7083" extrusionOk="0">
                    <a:moveTo>
                      <a:pt x="1386" y="1"/>
                    </a:moveTo>
                    <a:cubicBezTo>
                      <a:pt x="1187" y="1"/>
                      <a:pt x="985" y="50"/>
                      <a:pt x="798" y="153"/>
                    </a:cubicBezTo>
                    <a:cubicBezTo>
                      <a:pt x="215" y="475"/>
                      <a:pt x="1" y="1213"/>
                      <a:pt x="334" y="1796"/>
                    </a:cubicBezTo>
                    <a:cubicBezTo>
                      <a:pt x="1310" y="3547"/>
                      <a:pt x="2513" y="5202"/>
                      <a:pt x="3882" y="6690"/>
                    </a:cubicBezTo>
                    <a:cubicBezTo>
                      <a:pt x="4120" y="6952"/>
                      <a:pt x="4442" y="7083"/>
                      <a:pt x="4763" y="7083"/>
                    </a:cubicBezTo>
                    <a:cubicBezTo>
                      <a:pt x="5061" y="7083"/>
                      <a:pt x="5346" y="6976"/>
                      <a:pt x="5585" y="6761"/>
                    </a:cubicBezTo>
                    <a:cubicBezTo>
                      <a:pt x="6073" y="6309"/>
                      <a:pt x="6108" y="5547"/>
                      <a:pt x="5656" y="5059"/>
                    </a:cubicBezTo>
                    <a:cubicBezTo>
                      <a:pt x="4406" y="3701"/>
                      <a:pt x="3322" y="2213"/>
                      <a:pt x="2441" y="618"/>
                    </a:cubicBezTo>
                    <a:cubicBezTo>
                      <a:pt x="2215" y="221"/>
                      <a:pt x="1807" y="1"/>
                      <a:pt x="138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4530236" y="2724959"/>
                <a:ext cx="179855" cy="79543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3623" extrusionOk="0">
                    <a:moveTo>
                      <a:pt x="1376" y="0"/>
                    </a:moveTo>
                    <a:cubicBezTo>
                      <a:pt x="923" y="0"/>
                      <a:pt x="485" y="253"/>
                      <a:pt x="286" y="694"/>
                    </a:cubicBezTo>
                    <a:cubicBezTo>
                      <a:pt x="0" y="1301"/>
                      <a:pt x="250" y="2016"/>
                      <a:pt x="857" y="2301"/>
                    </a:cubicBezTo>
                    <a:cubicBezTo>
                      <a:pt x="2703" y="3171"/>
                      <a:pt x="4751" y="3623"/>
                      <a:pt x="6799" y="3623"/>
                    </a:cubicBezTo>
                    <a:lnTo>
                      <a:pt x="6989" y="3623"/>
                    </a:lnTo>
                    <a:cubicBezTo>
                      <a:pt x="7656" y="3611"/>
                      <a:pt x="8192" y="3063"/>
                      <a:pt x="8180" y="2397"/>
                    </a:cubicBezTo>
                    <a:cubicBezTo>
                      <a:pt x="8168" y="1737"/>
                      <a:pt x="7632" y="1218"/>
                      <a:pt x="6976" y="1218"/>
                    </a:cubicBezTo>
                    <a:cubicBezTo>
                      <a:pt x="6968" y="1218"/>
                      <a:pt x="6961" y="1218"/>
                      <a:pt x="6953" y="1218"/>
                    </a:cubicBezTo>
                    <a:lnTo>
                      <a:pt x="6799" y="1218"/>
                    </a:lnTo>
                    <a:cubicBezTo>
                      <a:pt x="5108" y="1218"/>
                      <a:pt x="3405" y="837"/>
                      <a:pt x="1881" y="111"/>
                    </a:cubicBezTo>
                    <a:cubicBezTo>
                      <a:pt x="1719" y="36"/>
                      <a:pt x="1546" y="0"/>
                      <a:pt x="137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4775177" y="2641548"/>
                <a:ext cx="157110" cy="133157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065" extrusionOk="0">
                    <a:moveTo>
                      <a:pt x="5797" y="0"/>
                    </a:moveTo>
                    <a:cubicBezTo>
                      <a:pt x="5445" y="0"/>
                      <a:pt x="5096" y="153"/>
                      <a:pt x="4858" y="445"/>
                    </a:cubicBezTo>
                    <a:cubicBezTo>
                      <a:pt x="4525" y="862"/>
                      <a:pt x="4168" y="1266"/>
                      <a:pt x="3787" y="1636"/>
                    </a:cubicBezTo>
                    <a:cubicBezTo>
                      <a:pt x="2917" y="2517"/>
                      <a:pt x="1929" y="3231"/>
                      <a:pt x="834" y="3779"/>
                    </a:cubicBezTo>
                    <a:cubicBezTo>
                      <a:pt x="238" y="4088"/>
                      <a:pt x="0" y="4803"/>
                      <a:pt x="298" y="5398"/>
                    </a:cubicBezTo>
                    <a:cubicBezTo>
                      <a:pt x="512" y="5827"/>
                      <a:pt x="941" y="6065"/>
                      <a:pt x="1381" y="6065"/>
                    </a:cubicBezTo>
                    <a:cubicBezTo>
                      <a:pt x="1560" y="6065"/>
                      <a:pt x="1751" y="6017"/>
                      <a:pt x="1917" y="5934"/>
                    </a:cubicBezTo>
                    <a:cubicBezTo>
                      <a:pt x="3239" y="5267"/>
                      <a:pt x="4441" y="4398"/>
                      <a:pt x="5489" y="3350"/>
                    </a:cubicBezTo>
                    <a:cubicBezTo>
                      <a:pt x="5930" y="2910"/>
                      <a:pt x="6346" y="2445"/>
                      <a:pt x="6739" y="1969"/>
                    </a:cubicBezTo>
                    <a:cubicBezTo>
                      <a:pt x="7156" y="1445"/>
                      <a:pt x="7073" y="683"/>
                      <a:pt x="6549" y="266"/>
                    </a:cubicBezTo>
                    <a:cubicBezTo>
                      <a:pt x="6329" y="87"/>
                      <a:pt x="6062" y="0"/>
                      <a:pt x="579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3"/>
              <p:cNvSpPr/>
              <p:nvPr/>
            </p:nvSpPr>
            <p:spPr>
              <a:xfrm>
                <a:off x="4073530" y="2586175"/>
                <a:ext cx="76623" cy="17781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8099" extrusionOk="0">
                    <a:moveTo>
                      <a:pt x="1244" y="1"/>
                    </a:moveTo>
                    <a:cubicBezTo>
                      <a:pt x="1223" y="1"/>
                      <a:pt x="1201" y="1"/>
                      <a:pt x="1180" y="2"/>
                    </a:cubicBezTo>
                    <a:cubicBezTo>
                      <a:pt x="513" y="26"/>
                      <a:pt x="1" y="598"/>
                      <a:pt x="25" y="1252"/>
                    </a:cubicBezTo>
                    <a:cubicBezTo>
                      <a:pt x="120" y="3276"/>
                      <a:pt x="441" y="5289"/>
                      <a:pt x="989" y="7217"/>
                    </a:cubicBezTo>
                    <a:cubicBezTo>
                      <a:pt x="1144" y="7753"/>
                      <a:pt x="1632" y="8099"/>
                      <a:pt x="2156" y="8099"/>
                    </a:cubicBezTo>
                    <a:cubicBezTo>
                      <a:pt x="2263" y="8099"/>
                      <a:pt x="2370" y="8087"/>
                      <a:pt x="2477" y="8051"/>
                    </a:cubicBezTo>
                    <a:cubicBezTo>
                      <a:pt x="3120" y="7872"/>
                      <a:pt x="3489" y="7206"/>
                      <a:pt x="3311" y="6563"/>
                    </a:cubicBezTo>
                    <a:cubicBezTo>
                      <a:pt x="2811" y="4800"/>
                      <a:pt x="2525" y="2979"/>
                      <a:pt x="2442" y="1145"/>
                    </a:cubicBezTo>
                    <a:cubicBezTo>
                      <a:pt x="2407" y="512"/>
                      <a:pt x="1882" y="1"/>
                      <a:pt x="124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3"/>
              <p:cNvSpPr/>
              <p:nvPr/>
            </p:nvSpPr>
            <p:spPr>
              <a:xfrm>
                <a:off x="4389850" y="2529902"/>
                <a:ext cx="101959" cy="169778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7733" extrusionOk="0">
                    <a:moveTo>
                      <a:pt x="1261" y="1"/>
                    </a:moveTo>
                    <a:cubicBezTo>
                      <a:pt x="1226" y="1"/>
                      <a:pt x="1191" y="2"/>
                      <a:pt x="1155" y="5"/>
                    </a:cubicBezTo>
                    <a:cubicBezTo>
                      <a:pt x="489" y="53"/>
                      <a:pt x="1" y="636"/>
                      <a:pt x="48" y="1303"/>
                    </a:cubicBezTo>
                    <a:cubicBezTo>
                      <a:pt x="227" y="3470"/>
                      <a:pt x="1013" y="5530"/>
                      <a:pt x="2322" y="7256"/>
                    </a:cubicBezTo>
                    <a:cubicBezTo>
                      <a:pt x="2560" y="7566"/>
                      <a:pt x="2918" y="7733"/>
                      <a:pt x="3287" y="7733"/>
                    </a:cubicBezTo>
                    <a:cubicBezTo>
                      <a:pt x="3537" y="7733"/>
                      <a:pt x="3799" y="7649"/>
                      <a:pt x="4013" y="7483"/>
                    </a:cubicBezTo>
                    <a:cubicBezTo>
                      <a:pt x="4549" y="7090"/>
                      <a:pt x="4644" y="6328"/>
                      <a:pt x="4239" y="5804"/>
                    </a:cubicBezTo>
                    <a:cubicBezTo>
                      <a:pt x="3215" y="4435"/>
                      <a:pt x="2596" y="2815"/>
                      <a:pt x="2453" y="1101"/>
                    </a:cubicBezTo>
                    <a:cubicBezTo>
                      <a:pt x="2408" y="482"/>
                      <a:pt x="1873" y="1"/>
                      <a:pt x="12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3"/>
              <p:cNvSpPr/>
              <p:nvPr/>
            </p:nvSpPr>
            <p:spPr>
              <a:xfrm>
                <a:off x="4080863" y="2339082"/>
                <a:ext cx="96734" cy="173686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11" extrusionOk="0">
                    <a:moveTo>
                      <a:pt x="3045" y="1"/>
                    </a:moveTo>
                    <a:cubicBezTo>
                      <a:pt x="2579" y="1"/>
                      <a:pt x="2133" y="268"/>
                      <a:pt x="1929" y="719"/>
                    </a:cubicBezTo>
                    <a:cubicBezTo>
                      <a:pt x="1108" y="2553"/>
                      <a:pt x="500" y="4494"/>
                      <a:pt x="131" y="6482"/>
                    </a:cubicBezTo>
                    <a:cubicBezTo>
                      <a:pt x="0" y="7137"/>
                      <a:pt x="429" y="7768"/>
                      <a:pt x="1084" y="7899"/>
                    </a:cubicBezTo>
                    <a:cubicBezTo>
                      <a:pt x="1167" y="7911"/>
                      <a:pt x="1239" y="7911"/>
                      <a:pt x="1310" y="7911"/>
                    </a:cubicBezTo>
                    <a:cubicBezTo>
                      <a:pt x="1882" y="7911"/>
                      <a:pt x="2382" y="7506"/>
                      <a:pt x="2501" y="6934"/>
                    </a:cubicBezTo>
                    <a:cubicBezTo>
                      <a:pt x="2834" y="5125"/>
                      <a:pt x="3394" y="3362"/>
                      <a:pt x="4132" y="1696"/>
                    </a:cubicBezTo>
                    <a:cubicBezTo>
                      <a:pt x="4406" y="1088"/>
                      <a:pt x="4132" y="374"/>
                      <a:pt x="3525" y="100"/>
                    </a:cubicBezTo>
                    <a:cubicBezTo>
                      <a:pt x="3369" y="33"/>
                      <a:pt x="3206" y="1"/>
                      <a:pt x="304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3"/>
              <p:cNvSpPr/>
              <p:nvPr/>
            </p:nvSpPr>
            <p:spPr>
              <a:xfrm>
                <a:off x="4932799" y="2405543"/>
                <a:ext cx="72956" cy="178077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8111" extrusionOk="0">
                    <a:moveTo>
                      <a:pt x="2104" y="0"/>
                    </a:moveTo>
                    <a:cubicBezTo>
                      <a:pt x="2081" y="0"/>
                      <a:pt x="2059" y="1"/>
                      <a:pt x="2037" y="2"/>
                    </a:cubicBezTo>
                    <a:cubicBezTo>
                      <a:pt x="1370" y="38"/>
                      <a:pt x="858" y="597"/>
                      <a:pt x="894" y="1264"/>
                    </a:cubicBezTo>
                    <a:cubicBezTo>
                      <a:pt x="906" y="1514"/>
                      <a:pt x="918" y="1752"/>
                      <a:pt x="918" y="2002"/>
                    </a:cubicBezTo>
                    <a:cubicBezTo>
                      <a:pt x="918" y="3538"/>
                      <a:pt x="679" y="5062"/>
                      <a:pt x="203" y="6527"/>
                    </a:cubicBezTo>
                    <a:cubicBezTo>
                      <a:pt x="1" y="7170"/>
                      <a:pt x="346" y="7848"/>
                      <a:pt x="977" y="8051"/>
                    </a:cubicBezTo>
                    <a:cubicBezTo>
                      <a:pt x="1096" y="8086"/>
                      <a:pt x="1227" y="8110"/>
                      <a:pt x="1346" y="8110"/>
                    </a:cubicBezTo>
                    <a:cubicBezTo>
                      <a:pt x="1858" y="8110"/>
                      <a:pt x="2334" y="7789"/>
                      <a:pt x="2501" y="7277"/>
                    </a:cubicBezTo>
                    <a:cubicBezTo>
                      <a:pt x="3049" y="5574"/>
                      <a:pt x="3323" y="3800"/>
                      <a:pt x="3323" y="2002"/>
                    </a:cubicBezTo>
                    <a:cubicBezTo>
                      <a:pt x="3323" y="1717"/>
                      <a:pt x="3323" y="1431"/>
                      <a:pt x="3311" y="1145"/>
                    </a:cubicBezTo>
                    <a:cubicBezTo>
                      <a:pt x="3276" y="500"/>
                      <a:pt x="2752" y="0"/>
                      <a:pt x="210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3"/>
              <p:cNvSpPr/>
              <p:nvPr/>
            </p:nvSpPr>
            <p:spPr>
              <a:xfrm>
                <a:off x="4850201" y="2178254"/>
                <a:ext cx="129930" cy="157549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7176" extrusionOk="0">
                    <a:moveTo>
                      <a:pt x="1315" y="0"/>
                    </a:moveTo>
                    <a:cubicBezTo>
                      <a:pt x="1013" y="0"/>
                      <a:pt x="710" y="113"/>
                      <a:pt x="477" y="341"/>
                    </a:cubicBezTo>
                    <a:cubicBezTo>
                      <a:pt x="0" y="817"/>
                      <a:pt x="0" y="1579"/>
                      <a:pt x="465" y="2055"/>
                    </a:cubicBezTo>
                    <a:cubicBezTo>
                      <a:pt x="1727" y="3341"/>
                      <a:pt x="2727" y="4818"/>
                      <a:pt x="3441" y="6449"/>
                    </a:cubicBezTo>
                    <a:cubicBezTo>
                      <a:pt x="3644" y="6901"/>
                      <a:pt x="4084" y="7175"/>
                      <a:pt x="4549" y="7175"/>
                    </a:cubicBezTo>
                    <a:cubicBezTo>
                      <a:pt x="4715" y="7175"/>
                      <a:pt x="4870" y="7139"/>
                      <a:pt x="5037" y="7068"/>
                    </a:cubicBezTo>
                    <a:cubicBezTo>
                      <a:pt x="5644" y="6806"/>
                      <a:pt x="5918" y="6092"/>
                      <a:pt x="5656" y="5484"/>
                    </a:cubicBezTo>
                    <a:cubicBezTo>
                      <a:pt x="4822" y="3579"/>
                      <a:pt x="3656" y="1853"/>
                      <a:pt x="2179" y="365"/>
                    </a:cubicBezTo>
                    <a:cubicBezTo>
                      <a:pt x="1943" y="122"/>
                      <a:pt x="1629" y="0"/>
                      <a:pt x="131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3"/>
              <p:cNvSpPr/>
              <p:nvPr/>
            </p:nvSpPr>
            <p:spPr>
              <a:xfrm>
                <a:off x="4182278" y="2139963"/>
                <a:ext cx="148240" cy="143278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526" extrusionOk="0">
                    <a:moveTo>
                      <a:pt x="5393" y="1"/>
                    </a:moveTo>
                    <a:cubicBezTo>
                      <a:pt x="5135" y="1"/>
                      <a:pt x="4875" y="82"/>
                      <a:pt x="4656" y="251"/>
                    </a:cubicBezTo>
                    <a:cubicBezTo>
                      <a:pt x="3966" y="787"/>
                      <a:pt x="3299" y="1371"/>
                      <a:pt x="2680" y="2002"/>
                    </a:cubicBezTo>
                    <a:cubicBezTo>
                      <a:pt x="1870" y="2811"/>
                      <a:pt x="1096" y="3680"/>
                      <a:pt x="406" y="4597"/>
                    </a:cubicBezTo>
                    <a:cubicBezTo>
                      <a:pt x="1" y="5121"/>
                      <a:pt x="96" y="5871"/>
                      <a:pt x="632" y="6288"/>
                    </a:cubicBezTo>
                    <a:cubicBezTo>
                      <a:pt x="846" y="6455"/>
                      <a:pt x="1108" y="6526"/>
                      <a:pt x="1358" y="6526"/>
                    </a:cubicBezTo>
                    <a:cubicBezTo>
                      <a:pt x="1727" y="6526"/>
                      <a:pt x="2085" y="6371"/>
                      <a:pt x="2323" y="6062"/>
                    </a:cubicBezTo>
                    <a:cubicBezTo>
                      <a:pt x="2954" y="5240"/>
                      <a:pt x="3644" y="4442"/>
                      <a:pt x="4382" y="3704"/>
                    </a:cubicBezTo>
                    <a:cubicBezTo>
                      <a:pt x="4942" y="3157"/>
                      <a:pt x="5525" y="2633"/>
                      <a:pt x="6133" y="2156"/>
                    </a:cubicBezTo>
                    <a:cubicBezTo>
                      <a:pt x="6657" y="1752"/>
                      <a:pt x="6752" y="990"/>
                      <a:pt x="6347" y="466"/>
                    </a:cubicBezTo>
                    <a:cubicBezTo>
                      <a:pt x="6111" y="160"/>
                      <a:pt x="5754" y="1"/>
                      <a:pt x="539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>
                <a:off x="4631146" y="2057891"/>
                <a:ext cx="177770" cy="96997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4418" extrusionOk="0">
                    <a:moveTo>
                      <a:pt x="1325" y="0"/>
                    </a:moveTo>
                    <a:cubicBezTo>
                      <a:pt x="762" y="0"/>
                      <a:pt x="257" y="381"/>
                      <a:pt x="143" y="953"/>
                    </a:cubicBezTo>
                    <a:cubicBezTo>
                      <a:pt x="0" y="1608"/>
                      <a:pt x="417" y="2251"/>
                      <a:pt x="1060" y="2382"/>
                    </a:cubicBezTo>
                    <a:cubicBezTo>
                      <a:pt x="2846" y="2763"/>
                      <a:pt x="4548" y="3394"/>
                      <a:pt x="6132" y="4275"/>
                    </a:cubicBezTo>
                    <a:cubicBezTo>
                      <a:pt x="6322" y="4370"/>
                      <a:pt x="6513" y="4418"/>
                      <a:pt x="6715" y="4418"/>
                    </a:cubicBezTo>
                    <a:cubicBezTo>
                      <a:pt x="7132" y="4418"/>
                      <a:pt x="7549" y="4192"/>
                      <a:pt x="7775" y="3799"/>
                    </a:cubicBezTo>
                    <a:cubicBezTo>
                      <a:pt x="8096" y="3215"/>
                      <a:pt x="7882" y="2477"/>
                      <a:pt x="7299" y="2156"/>
                    </a:cubicBezTo>
                    <a:cubicBezTo>
                      <a:pt x="5501" y="1168"/>
                      <a:pt x="3572" y="453"/>
                      <a:pt x="1572" y="25"/>
                    </a:cubicBezTo>
                    <a:cubicBezTo>
                      <a:pt x="1489" y="8"/>
                      <a:pt x="1406" y="0"/>
                      <a:pt x="13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3"/>
              <p:cNvSpPr/>
              <p:nvPr/>
            </p:nvSpPr>
            <p:spPr>
              <a:xfrm>
                <a:off x="4380694" y="2049460"/>
                <a:ext cx="180909" cy="81124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3695" extrusionOk="0">
                    <a:moveTo>
                      <a:pt x="6970" y="1"/>
                    </a:moveTo>
                    <a:cubicBezTo>
                      <a:pt x="6941" y="1"/>
                      <a:pt x="6912" y="2"/>
                      <a:pt x="6883" y="4"/>
                    </a:cubicBezTo>
                    <a:cubicBezTo>
                      <a:pt x="4835" y="170"/>
                      <a:pt x="2835" y="623"/>
                      <a:pt x="929" y="1361"/>
                    </a:cubicBezTo>
                    <a:cubicBezTo>
                      <a:pt x="310" y="1599"/>
                      <a:pt x="1" y="2302"/>
                      <a:pt x="239" y="2921"/>
                    </a:cubicBezTo>
                    <a:cubicBezTo>
                      <a:pt x="429" y="3397"/>
                      <a:pt x="882" y="3695"/>
                      <a:pt x="1370" y="3695"/>
                    </a:cubicBezTo>
                    <a:cubicBezTo>
                      <a:pt x="1513" y="3695"/>
                      <a:pt x="1656" y="3671"/>
                      <a:pt x="1799" y="3611"/>
                    </a:cubicBezTo>
                    <a:cubicBezTo>
                      <a:pt x="3489" y="2957"/>
                      <a:pt x="5263" y="2552"/>
                      <a:pt x="7073" y="2409"/>
                    </a:cubicBezTo>
                    <a:cubicBezTo>
                      <a:pt x="7740" y="2361"/>
                      <a:pt x="8240" y="1778"/>
                      <a:pt x="8180" y="1111"/>
                    </a:cubicBezTo>
                    <a:cubicBezTo>
                      <a:pt x="8135" y="485"/>
                      <a:pt x="7600" y="1"/>
                      <a:pt x="697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3"/>
              <p:cNvSpPr/>
              <p:nvPr/>
            </p:nvSpPr>
            <p:spPr>
              <a:xfrm>
                <a:off x="4413650" y="2353814"/>
                <a:ext cx="97502" cy="103540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716" extrusionOk="0">
                    <a:moveTo>
                      <a:pt x="3118" y="1"/>
                    </a:moveTo>
                    <a:cubicBezTo>
                      <a:pt x="2810" y="1"/>
                      <a:pt x="2500" y="120"/>
                      <a:pt x="2262" y="358"/>
                    </a:cubicBezTo>
                    <a:cubicBezTo>
                      <a:pt x="1500" y="1120"/>
                      <a:pt x="845" y="1989"/>
                      <a:pt x="321" y="2930"/>
                    </a:cubicBezTo>
                    <a:cubicBezTo>
                      <a:pt x="0" y="3513"/>
                      <a:pt x="214" y="4251"/>
                      <a:pt x="798" y="4573"/>
                    </a:cubicBezTo>
                    <a:cubicBezTo>
                      <a:pt x="988" y="4668"/>
                      <a:pt x="1191" y="4716"/>
                      <a:pt x="1381" y="4716"/>
                    </a:cubicBezTo>
                    <a:cubicBezTo>
                      <a:pt x="1810" y="4716"/>
                      <a:pt x="2226" y="4489"/>
                      <a:pt x="2441" y="4096"/>
                    </a:cubicBezTo>
                    <a:cubicBezTo>
                      <a:pt x="2846" y="3346"/>
                      <a:pt x="3358" y="2668"/>
                      <a:pt x="3965" y="2060"/>
                    </a:cubicBezTo>
                    <a:cubicBezTo>
                      <a:pt x="4441" y="1584"/>
                      <a:pt x="4441" y="822"/>
                      <a:pt x="3965" y="358"/>
                    </a:cubicBezTo>
                    <a:cubicBezTo>
                      <a:pt x="3733" y="120"/>
                      <a:pt x="3426" y="1"/>
                      <a:pt x="311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3"/>
              <p:cNvSpPr/>
              <p:nvPr/>
            </p:nvSpPr>
            <p:spPr>
              <a:xfrm>
                <a:off x="4594018" y="3075970"/>
                <a:ext cx="125758" cy="170810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7780" extrusionOk="0">
                    <a:moveTo>
                      <a:pt x="2195" y="1"/>
                    </a:moveTo>
                    <a:cubicBezTo>
                      <a:pt x="1950" y="1"/>
                      <a:pt x="1702" y="76"/>
                      <a:pt x="1489" y="233"/>
                    </a:cubicBezTo>
                    <a:cubicBezTo>
                      <a:pt x="1227" y="423"/>
                      <a:pt x="1060" y="697"/>
                      <a:pt x="1012" y="995"/>
                    </a:cubicBezTo>
                    <a:cubicBezTo>
                      <a:pt x="953" y="1304"/>
                      <a:pt x="1024" y="1650"/>
                      <a:pt x="1227" y="1923"/>
                    </a:cubicBezTo>
                    <a:lnTo>
                      <a:pt x="2798" y="4090"/>
                    </a:lnTo>
                    <a:lnTo>
                      <a:pt x="572" y="5567"/>
                    </a:lnTo>
                    <a:cubicBezTo>
                      <a:pt x="286" y="5757"/>
                      <a:pt x="107" y="6043"/>
                      <a:pt x="48" y="6353"/>
                    </a:cubicBezTo>
                    <a:cubicBezTo>
                      <a:pt x="0" y="6650"/>
                      <a:pt x="48" y="6972"/>
                      <a:pt x="227" y="7234"/>
                    </a:cubicBezTo>
                    <a:cubicBezTo>
                      <a:pt x="460" y="7587"/>
                      <a:pt x="846" y="7779"/>
                      <a:pt x="1239" y="7779"/>
                    </a:cubicBezTo>
                    <a:cubicBezTo>
                      <a:pt x="1468" y="7779"/>
                      <a:pt x="1700" y="7715"/>
                      <a:pt x="1905" y="7579"/>
                    </a:cubicBezTo>
                    <a:lnTo>
                      <a:pt x="5180" y="5400"/>
                    </a:lnTo>
                    <a:cubicBezTo>
                      <a:pt x="5346" y="5293"/>
                      <a:pt x="5465" y="5162"/>
                      <a:pt x="5549" y="5007"/>
                    </a:cubicBezTo>
                    <a:cubicBezTo>
                      <a:pt x="5584" y="4936"/>
                      <a:pt x="5620" y="4876"/>
                      <a:pt x="5644" y="4817"/>
                    </a:cubicBezTo>
                    <a:cubicBezTo>
                      <a:pt x="5656" y="4793"/>
                      <a:pt x="5656" y="4769"/>
                      <a:pt x="5668" y="4745"/>
                    </a:cubicBezTo>
                    <a:cubicBezTo>
                      <a:pt x="5680" y="4698"/>
                      <a:pt x="5692" y="4650"/>
                      <a:pt x="5703" y="4602"/>
                    </a:cubicBezTo>
                    <a:cubicBezTo>
                      <a:pt x="5715" y="4555"/>
                      <a:pt x="5715" y="4507"/>
                      <a:pt x="5715" y="4459"/>
                    </a:cubicBezTo>
                    <a:cubicBezTo>
                      <a:pt x="5715" y="4436"/>
                      <a:pt x="5727" y="4412"/>
                      <a:pt x="5715" y="4388"/>
                    </a:cubicBezTo>
                    <a:cubicBezTo>
                      <a:pt x="5727" y="4317"/>
                      <a:pt x="5715" y="4245"/>
                      <a:pt x="5703" y="4186"/>
                    </a:cubicBezTo>
                    <a:cubicBezTo>
                      <a:pt x="5703" y="4174"/>
                      <a:pt x="5703" y="4174"/>
                      <a:pt x="5703" y="4174"/>
                    </a:cubicBezTo>
                    <a:cubicBezTo>
                      <a:pt x="5668" y="3995"/>
                      <a:pt x="5608" y="3828"/>
                      <a:pt x="5489" y="3674"/>
                    </a:cubicBezTo>
                    <a:lnTo>
                      <a:pt x="3167" y="495"/>
                    </a:lnTo>
                    <a:cubicBezTo>
                      <a:pt x="2931" y="172"/>
                      <a:pt x="2565" y="1"/>
                      <a:pt x="219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3" name="Google Shape;1143;p33"/>
            <p:cNvSpPr/>
            <p:nvPr/>
          </p:nvSpPr>
          <p:spPr>
            <a:xfrm>
              <a:off x="4665078" y="1524623"/>
              <a:ext cx="1159861" cy="840679"/>
            </a:xfrm>
            <a:custGeom>
              <a:avLst/>
              <a:gdLst/>
              <a:ahLst/>
              <a:cxnLst/>
              <a:rect l="l" t="t" r="r" b="b"/>
              <a:pathLst>
                <a:path w="52829" h="38291" extrusionOk="0">
                  <a:moveTo>
                    <a:pt x="31195" y="0"/>
                  </a:moveTo>
                  <a:cubicBezTo>
                    <a:pt x="30910" y="0"/>
                    <a:pt x="30671" y="238"/>
                    <a:pt x="30671" y="524"/>
                  </a:cubicBezTo>
                  <a:cubicBezTo>
                    <a:pt x="30671" y="810"/>
                    <a:pt x="30910" y="1048"/>
                    <a:pt x="31195" y="1048"/>
                  </a:cubicBezTo>
                  <a:cubicBezTo>
                    <a:pt x="31481" y="1048"/>
                    <a:pt x="31719" y="810"/>
                    <a:pt x="31719" y="524"/>
                  </a:cubicBezTo>
                  <a:cubicBezTo>
                    <a:pt x="31719" y="238"/>
                    <a:pt x="31493" y="0"/>
                    <a:pt x="31195" y="0"/>
                  </a:cubicBezTo>
                  <a:close/>
                  <a:moveTo>
                    <a:pt x="33124" y="0"/>
                  </a:moveTo>
                  <a:cubicBezTo>
                    <a:pt x="32826" y="0"/>
                    <a:pt x="32600" y="238"/>
                    <a:pt x="32600" y="524"/>
                  </a:cubicBezTo>
                  <a:cubicBezTo>
                    <a:pt x="32600" y="810"/>
                    <a:pt x="32826" y="1048"/>
                    <a:pt x="33124" y="1048"/>
                  </a:cubicBezTo>
                  <a:cubicBezTo>
                    <a:pt x="33410" y="1048"/>
                    <a:pt x="33636" y="810"/>
                    <a:pt x="33636" y="524"/>
                  </a:cubicBezTo>
                  <a:cubicBezTo>
                    <a:pt x="33636" y="238"/>
                    <a:pt x="33410" y="0"/>
                    <a:pt x="33124" y="0"/>
                  </a:cubicBezTo>
                  <a:close/>
                  <a:moveTo>
                    <a:pt x="35041" y="0"/>
                  </a:moveTo>
                  <a:cubicBezTo>
                    <a:pt x="34755" y="0"/>
                    <a:pt x="34517" y="238"/>
                    <a:pt x="34517" y="524"/>
                  </a:cubicBezTo>
                  <a:cubicBezTo>
                    <a:pt x="34517" y="810"/>
                    <a:pt x="34755" y="1048"/>
                    <a:pt x="35041" y="1048"/>
                  </a:cubicBezTo>
                  <a:cubicBezTo>
                    <a:pt x="35327" y="1048"/>
                    <a:pt x="35565" y="810"/>
                    <a:pt x="35565" y="524"/>
                  </a:cubicBezTo>
                  <a:cubicBezTo>
                    <a:pt x="35565" y="238"/>
                    <a:pt x="35327" y="0"/>
                    <a:pt x="35041" y="0"/>
                  </a:cubicBezTo>
                  <a:close/>
                  <a:moveTo>
                    <a:pt x="36958" y="0"/>
                  </a:moveTo>
                  <a:cubicBezTo>
                    <a:pt x="36672" y="0"/>
                    <a:pt x="36434" y="238"/>
                    <a:pt x="36434" y="524"/>
                  </a:cubicBezTo>
                  <a:cubicBezTo>
                    <a:pt x="36434" y="810"/>
                    <a:pt x="36672" y="1048"/>
                    <a:pt x="36958" y="1048"/>
                  </a:cubicBezTo>
                  <a:cubicBezTo>
                    <a:pt x="37244" y="1048"/>
                    <a:pt x="37482" y="810"/>
                    <a:pt x="37482" y="524"/>
                  </a:cubicBezTo>
                  <a:cubicBezTo>
                    <a:pt x="37482" y="238"/>
                    <a:pt x="37244" y="0"/>
                    <a:pt x="36958" y="0"/>
                  </a:cubicBezTo>
                  <a:close/>
                  <a:moveTo>
                    <a:pt x="38875" y="0"/>
                  </a:moveTo>
                  <a:cubicBezTo>
                    <a:pt x="38589" y="0"/>
                    <a:pt x="38351" y="238"/>
                    <a:pt x="38351" y="524"/>
                  </a:cubicBezTo>
                  <a:cubicBezTo>
                    <a:pt x="38351" y="810"/>
                    <a:pt x="38589" y="1048"/>
                    <a:pt x="38875" y="1048"/>
                  </a:cubicBezTo>
                  <a:cubicBezTo>
                    <a:pt x="39161" y="1048"/>
                    <a:pt x="39399" y="810"/>
                    <a:pt x="39399" y="524"/>
                  </a:cubicBezTo>
                  <a:cubicBezTo>
                    <a:pt x="39399" y="238"/>
                    <a:pt x="39161" y="0"/>
                    <a:pt x="38875" y="0"/>
                  </a:cubicBezTo>
                  <a:close/>
                  <a:moveTo>
                    <a:pt x="40792" y="0"/>
                  </a:moveTo>
                  <a:cubicBezTo>
                    <a:pt x="40506" y="0"/>
                    <a:pt x="40280" y="238"/>
                    <a:pt x="40280" y="524"/>
                  </a:cubicBezTo>
                  <a:cubicBezTo>
                    <a:pt x="40280" y="810"/>
                    <a:pt x="40506" y="1048"/>
                    <a:pt x="40792" y="1048"/>
                  </a:cubicBezTo>
                  <a:cubicBezTo>
                    <a:pt x="41089" y="1048"/>
                    <a:pt x="41316" y="810"/>
                    <a:pt x="41316" y="524"/>
                  </a:cubicBezTo>
                  <a:cubicBezTo>
                    <a:pt x="41316" y="238"/>
                    <a:pt x="41089" y="0"/>
                    <a:pt x="40792" y="0"/>
                  </a:cubicBezTo>
                  <a:close/>
                  <a:moveTo>
                    <a:pt x="42721" y="0"/>
                  </a:moveTo>
                  <a:cubicBezTo>
                    <a:pt x="42423" y="0"/>
                    <a:pt x="42197" y="238"/>
                    <a:pt x="42197" y="524"/>
                  </a:cubicBezTo>
                  <a:cubicBezTo>
                    <a:pt x="42197" y="810"/>
                    <a:pt x="42423" y="1048"/>
                    <a:pt x="42721" y="1048"/>
                  </a:cubicBezTo>
                  <a:cubicBezTo>
                    <a:pt x="43006" y="1048"/>
                    <a:pt x="43233" y="810"/>
                    <a:pt x="43233" y="524"/>
                  </a:cubicBezTo>
                  <a:cubicBezTo>
                    <a:pt x="43233" y="238"/>
                    <a:pt x="43006" y="0"/>
                    <a:pt x="42721" y="0"/>
                  </a:cubicBezTo>
                  <a:close/>
                  <a:moveTo>
                    <a:pt x="44637" y="0"/>
                  </a:moveTo>
                  <a:cubicBezTo>
                    <a:pt x="44352" y="0"/>
                    <a:pt x="44114" y="238"/>
                    <a:pt x="44114" y="524"/>
                  </a:cubicBezTo>
                  <a:cubicBezTo>
                    <a:pt x="44114" y="810"/>
                    <a:pt x="44352" y="1048"/>
                    <a:pt x="44637" y="1048"/>
                  </a:cubicBezTo>
                  <a:cubicBezTo>
                    <a:pt x="44923" y="1048"/>
                    <a:pt x="45161" y="810"/>
                    <a:pt x="45161" y="524"/>
                  </a:cubicBezTo>
                  <a:cubicBezTo>
                    <a:pt x="45161" y="238"/>
                    <a:pt x="44923" y="0"/>
                    <a:pt x="44637" y="0"/>
                  </a:cubicBezTo>
                  <a:close/>
                  <a:moveTo>
                    <a:pt x="46554" y="0"/>
                  </a:moveTo>
                  <a:cubicBezTo>
                    <a:pt x="46269" y="0"/>
                    <a:pt x="46031" y="238"/>
                    <a:pt x="46031" y="524"/>
                  </a:cubicBezTo>
                  <a:cubicBezTo>
                    <a:pt x="46031" y="810"/>
                    <a:pt x="46269" y="1048"/>
                    <a:pt x="46554" y="1048"/>
                  </a:cubicBezTo>
                  <a:cubicBezTo>
                    <a:pt x="46840" y="1048"/>
                    <a:pt x="47078" y="810"/>
                    <a:pt x="47078" y="524"/>
                  </a:cubicBezTo>
                  <a:cubicBezTo>
                    <a:pt x="47078" y="238"/>
                    <a:pt x="46840" y="0"/>
                    <a:pt x="46554" y="0"/>
                  </a:cubicBezTo>
                  <a:close/>
                  <a:moveTo>
                    <a:pt x="48471" y="0"/>
                  </a:moveTo>
                  <a:cubicBezTo>
                    <a:pt x="48186" y="0"/>
                    <a:pt x="47947" y="238"/>
                    <a:pt x="47947" y="524"/>
                  </a:cubicBezTo>
                  <a:cubicBezTo>
                    <a:pt x="47947" y="810"/>
                    <a:pt x="48186" y="1048"/>
                    <a:pt x="48471" y="1048"/>
                  </a:cubicBezTo>
                  <a:cubicBezTo>
                    <a:pt x="48757" y="1048"/>
                    <a:pt x="48995" y="810"/>
                    <a:pt x="48995" y="524"/>
                  </a:cubicBezTo>
                  <a:cubicBezTo>
                    <a:pt x="48995" y="238"/>
                    <a:pt x="48757" y="0"/>
                    <a:pt x="48471" y="0"/>
                  </a:cubicBezTo>
                  <a:close/>
                  <a:moveTo>
                    <a:pt x="50400" y="0"/>
                  </a:moveTo>
                  <a:cubicBezTo>
                    <a:pt x="50102" y="0"/>
                    <a:pt x="49876" y="238"/>
                    <a:pt x="49876" y="524"/>
                  </a:cubicBezTo>
                  <a:cubicBezTo>
                    <a:pt x="49876" y="810"/>
                    <a:pt x="50102" y="1048"/>
                    <a:pt x="50400" y="1048"/>
                  </a:cubicBezTo>
                  <a:cubicBezTo>
                    <a:pt x="50686" y="1048"/>
                    <a:pt x="50912" y="810"/>
                    <a:pt x="50912" y="524"/>
                  </a:cubicBezTo>
                  <a:cubicBezTo>
                    <a:pt x="50912" y="238"/>
                    <a:pt x="50686" y="0"/>
                    <a:pt x="50400" y="0"/>
                  </a:cubicBezTo>
                  <a:close/>
                  <a:moveTo>
                    <a:pt x="52317" y="0"/>
                  </a:moveTo>
                  <a:cubicBezTo>
                    <a:pt x="52019" y="0"/>
                    <a:pt x="51793" y="238"/>
                    <a:pt x="51793" y="524"/>
                  </a:cubicBezTo>
                  <a:cubicBezTo>
                    <a:pt x="51793" y="810"/>
                    <a:pt x="52031" y="1048"/>
                    <a:pt x="52317" y="1048"/>
                  </a:cubicBezTo>
                  <a:cubicBezTo>
                    <a:pt x="52603" y="1048"/>
                    <a:pt x="52829" y="810"/>
                    <a:pt x="52829" y="524"/>
                  </a:cubicBezTo>
                  <a:cubicBezTo>
                    <a:pt x="52829" y="238"/>
                    <a:pt x="52603" y="0"/>
                    <a:pt x="52317" y="0"/>
                  </a:cubicBezTo>
                  <a:close/>
                  <a:moveTo>
                    <a:pt x="29284" y="44"/>
                  </a:moveTo>
                  <a:cubicBezTo>
                    <a:pt x="29263" y="44"/>
                    <a:pt x="29241" y="45"/>
                    <a:pt x="29219" y="48"/>
                  </a:cubicBezTo>
                  <a:cubicBezTo>
                    <a:pt x="28933" y="83"/>
                    <a:pt x="28731" y="345"/>
                    <a:pt x="28766" y="631"/>
                  </a:cubicBezTo>
                  <a:cubicBezTo>
                    <a:pt x="28790" y="893"/>
                    <a:pt x="29016" y="1084"/>
                    <a:pt x="29278" y="1084"/>
                  </a:cubicBezTo>
                  <a:lnTo>
                    <a:pt x="29350" y="1084"/>
                  </a:lnTo>
                  <a:cubicBezTo>
                    <a:pt x="29624" y="1048"/>
                    <a:pt x="29838" y="786"/>
                    <a:pt x="29802" y="500"/>
                  </a:cubicBezTo>
                  <a:cubicBezTo>
                    <a:pt x="29769" y="236"/>
                    <a:pt x="29544" y="44"/>
                    <a:pt x="29284" y="44"/>
                  </a:cubicBezTo>
                  <a:close/>
                  <a:moveTo>
                    <a:pt x="27459" y="608"/>
                  </a:moveTo>
                  <a:cubicBezTo>
                    <a:pt x="27377" y="608"/>
                    <a:pt x="27295" y="627"/>
                    <a:pt x="27219" y="667"/>
                  </a:cubicBezTo>
                  <a:cubicBezTo>
                    <a:pt x="26957" y="798"/>
                    <a:pt x="26861" y="1119"/>
                    <a:pt x="26992" y="1369"/>
                  </a:cubicBezTo>
                  <a:cubicBezTo>
                    <a:pt x="27088" y="1548"/>
                    <a:pt x="27266" y="1655"/>
                    <a:pt x="27457" y="1655"/>
                  </a:cubicBezTo>
                  <a:cubicBezTo>
                    <a:pt x="27540" y="1655"/>
                    <a:pt x="27623" y="1631"/>
                    <a:pt x="27695" y="1596"/>
                  </a:cubicBezTo>
                  <a:cubicBezTo>
                    <a:pt x="27957" y="1453"/>
                    <a:pt x="28052" y="1143"/>
                    <a:pt x="27921" y="881"/>
                  </a:cubicBezTo>
                  <a:cubicBezTo>
                    <a:pt x="27830" y="707"/>
                    <a:pt x="27647" y="608"/>
                    <a:pt x="27459" y="608"/>
                  </a:cubicBezTo>
                  <a:close/>
                  <a:moveTo>
                    <a:pt x="25952" y="1778"/>
                  </a:moveTo>
                  <a:cubicBezTo>
                    <a:pt x="25809" y="1778"/>
                    <a:pt x="25666" y="1838"/>
                    <a:pt x="25564" y="1953"/>
                  </a:cubicBezTo>
                  <a:cubicBezTo>
                    <a:pt x="25373" y="2167"/>
                    <a:pt x="25385" y="2500"/>
                    <a:pt x="25599" y="2691"/>
                  </a:cubicBezTo>
                  <a:cubicBezTo>
                    <a:pt x="25707" y="2774"/>
                    <a:pt x="25826" y="2822"/>
                    <a:pt x="25945" y="2822"/>
                  </a:cubicBezTo>
                  <a:cubicBezTo>
                    <a:pt x="26088" y="2822"/>
                    <a:pt x="26230" y="2762"/>
                    <a:pt x="26338" y="2643"/>
                  </a:cubicBezTo>
                  <a:cubicBezTo>
                    <a:pt x="26528" y="2429"/>
                    <a:pt x="26516" y="2108"/>
                    <a:pt x="26302" y="1917"/>
                  </a:cubicBezTo>
                  <a:cubicBezTo>
                    <a:pt x="26202" y="1823"/>
                    <a:pt x="26077" y="1778"/>
                    <a:pt x="25952" y="1778"/>
                  </a:cubicBezTo>
                  <a:close/>
                  <a:moveTo>
                    <a:pt x="24945" y="3404"/>
                  </a:moveTo>
                  <a:cubicBezTo>
                    <a:pt x="24739" y="3404"/>
                    <a:pt x="24541" y="3529"/>
                    <a:pt x="24468" y="3739"/>
                  </a:cubicBezTo>
                  <a:cubicBezTo>
                    <a:pt x="24361" y="4001"/>
                    <a:pt x="24492" y="4310"/>
                    <a:pt x="24766" y="4405"/>
                  </a:cubicBezTo>
                  <a:cubicBezTo>
                    <a:pt x="24825" y="4441"/>
                    <a:pt x="24885" y="4441"/>
                    <a:pt x="24945" y="4441"/>
                  </a:cubicBezTo>
                  <a:cubicBezTo>
                    <a:pt x="25159" y="4441"/>
                    <a:pt x="25361" y="4322"/>
                    <a:pt x="25433" y="4120"/>
                  </a:cubicBezTo>
                  <a:cubicBezTo>
                    <a:pt x="25540" y="3846"/>
                    <a:pt x="25409" y="3548"/>
                    <a:pt x="25135" y="3441"/>
                  </a:cubicBezTo>
                  <a:cubicBezTo>
                    <a:pt x="25073" y="3416"/>
                    <a:pt x="25009" y="3404"/>
                    <a:pt x="24945" y="3404"/>
                  </a:cubicBezTo>
                  <a:close/>
                  <a:moveTo>
                    <a:pt x="24599" y="5275"/>
                  </a:moveTo>
                  <a:cubicBezTo>
                    <a:pt x="24314" y="5275"/>
                    <a:pt x="24075" y="5513"/>
                    <a:pt x="24075" y="5798"/>
                  </a:cubicBezTo>
                  <a:cubicBezTo>
                    <a:pt x="24063" y="6084"/>
                    <a:pt x="24302" y="6322"/>
                    <a:pt x="24587" y="6322"/>
                  </a:cubicBezTo>
                  <a:cubicBezTo>
                    <a:pt x="24873" y="6322"/>
                    <a:pt x="25111" y="6096"/>
                    <a:pt x="25111" y="5810"/>
                  </a:cubicBezTo>
                  <a:cubicBezTo>
                    <a:pt x="25111" y="5513"/>
                    <a:pt x="24885" y="5286"/>
                    <a:pt x="24599" y="5275"/>
                  </a:cubicBezTo>
                  <a:close/>
                  <a:moveTo>
                    <a:pt x="24587" y="7203"/>
                  </a:moveTo>
                  <a:cubicBezTo>
                    <a:pt x="24302" y="7203"/>
                    <a:pt x="24075" y="7430"/>
                    <a:pt x="24075" y="7715"/>
                  </a:cubicBezTo>
                  <a:cubicBezTo>
                    <a:pt x="24075" y="8001"/>
                    <a:pt x="24302" y="8239"/>
                    <a:pt x="24587" y="8239"/>
                  </a:cubicBezTo>
                  <a:cubicBezTo>
                    <a:pt x="24873" y="8239"/>
                    <a:pt x="25111" y="8001"/>
                    <a:pt x="25111" y="7715"/>
                  </a:cubicBezTo>
                  <a:cubicBezTo>
                    <a:pt x="25111" y="7430"/>
                    <a:pt x="24873" y="7203"/>
                    <a:pt x="24587" y="7203"/>
                  </a:cubicBezTo>
                  <a:close/>
                  <a:moveTo>
                    <a:pt x="24587" y="9120"/>
                  </a:moveTo>
                  <a:cubicBezTo>
                    <a:pt x="24302" y="9120"/>
                    <a:pt x="24075" y="9346"/>
                    <a:pt x="24075" y="9644"/>
                  </a:cubicBezTo>
                  <a:cubicBezTo>
                    <a:pt x="24075" y="9930"/>
                    <a:pt x="24302" y="10156"/>
                    <a:pt x="24587" y="10156"/>
                  </a:cubicBezTo>
                  <a:cubicBezTo>
                    <a:pt x="24873" y="10156"/>
                    <a:pt x="25111" y="9930"/>
                    <a:pt x="25111" y="9644"/>
                  </a:cubicBezTo>
                  <a:cubicBezTo>
                    <a:pt x="25111" y="9346"/>
                    <a:pt x="24873" y="9120"/>
                    <a:pt x="24587" y="9120"/>
                  </a:cubicBezTo>
                  <a:close/>
                  <a:moveTo>
                    <a:pt x="24587" y="11037"/>
                  </a:moveTo>
                  <a:cubicBezTo>
                    <a:pt x="24302" y="11037"/>
                    <a:pt x="24075" y="11275"/>
                    <a:pt x="24075" y="11561"/>
                  </a:cubicBezTo>
                  <a:cubicBezTo>
                    <a:pt x="24075" y="11847"/>
                    <a:pt x="24302" y="12085"/>
                    <a:pt x="24587" y="12085"/>
                  </a:cubicBezTo>
                  <a:cubicBezTo>
                    <a:pt x="24873" y="12085"/>
                    <a:pt x="25111" y="11847"/>
                    <a:pt x="25111" y="11561"/>
                  </a:cubicBezTo>
                  <a:cubicBezTo>
                    <a:pt x="25111" y="11275"/>
                    <a:pt x="24873" y="11037"/>
                    <a:pt x="24587" y="11037"/>
                  </a:cubicBezTo>
                  <a:close/>
                  <a:moveTo>
                    <a:pt x="24587" y="12954"/>
                  </a:moveTo>
                  <a:cubicBezTo>
                    <a:pt x="24302" y="12954"/>
                    <a:pt x="24075" y="13192"/>
                    <a:pt x="24075" y="13478"/>
                  </a:cubicBezTo>
                  <a:cubicBezTo>
                    <a:pt x="24075" y="13764"/>
                    <a:pt x="24302" y="14002"/>
                    <a:pt x="24587" y="14002"/>
                  </a:cubicBezTo>
                  <a:cubicBezTo>
                    <a:pt x="24873" y="14002"/>
                    <a:pt x="25111" y="13764"/>
                    <a:pt x="25111" y="13478"/>
                  </a:cubicBezTo>
                  <a:cubicBezTo>
                    <a:pt x="25111" y="13192"/>
                    <a:pt x="24873" y="12954"/>
                    <a:pt x="24587" y="12954"/>
                  </a:cubicBezTo>
                  <a:close/>
                  <a:moveTo>
                    <a:pt x="24587" y="14871"/>
                  </a:moveTo>
                  <a:cubicBezTo>
                    <a:pt x="24302" y="14871"/>
                    <a:pt x="24075" y="15109"/>
                    <a:pt x="24075" y="15395"/>
                  </a:cubicBezTo>
                  <a:cubicBezTo>
                    <a:pt x="24075" y="15681"/>
                    <a:pt x="24302" y="15919"/>
                    <a:pt x="24587" y="15919"/>
                  </a:cubicBezTo>
                  <a:cubicBezTo>
                    <a:pt x="24873" y="15919"/>
                    <a:pt x="25111" y="15681"/>
                    <a:pt x="25111" y="15395"/>
                  </a:cubicBezTo>
                  <a:cubicBezTo>
                    <a:pt x="25111" y="15109"/>
                    <a:pt x="24873" y="14871"/>
                    <a:pt x="24587" y="14871"/>
                  </a:cubicBezTo>
                  <a:close/>
                  <a:moveTo>
                    <a:pt x="24587" y="16800"/>
                  </a:moveTo>
                  <a:cubicBezTo>
                    <a:pt x="24302" y="16800"/>
                    <a:pt x="24075" y="17026"/>
                    <a:pt x="24075" y="17312"/>
                  </a:cubicBezTo>
                  <a:cubicBezTo>
                    <a:pt x="24075" y="17609"/>
                    <a:pt x="24302" y="17836"/>
                    <a:pt x="24587" y="17836"/>
                  </a:cubicBezTo>
                  <a:cubicBezTo>
                    <a:pt x="24873" y="17836"/>
                    <a:pt x="25111" y="17609"/>
                    <a:pt x="25111" y="17312"/>
                  </a:cubicBezTo>
                  <a:cubicBezTo>
                    <a:pt x="25111" y="17026"/>
                    <a:pt x="24873" y="16800"/>
                    <a:pt x="24587" y="16800"/>
                  </a:cubicBezTo>
                  <a:close/>
                  <a:moveTo>
                    <a:pt x="24587" y="18717"/>
                  </a:moveTo>
                  <a:cubicBezTo>
                    <a:pt x="24302" y="18717"/>
                    <a:pt x="24075" y="18943"/>
                    <a:pt x="24075" y="19241"/>
                  </a:cubicBezTo>
                  <a:cubicBezTo>
                    <a:pt x="24075" y="19526"/>
                    <a:pt x="24302" y="19753"/>
                    <a:pt x="24587" y="19753"/>
                  </a:cubicBezTo>
                  <a:cubicBezTo>
                    <a:pt x="24873" y="19753"/>
                    <a:pt x="25111" y="19526"/>
                    <a:pt x="25111" y="19241"/>
                  </a:cubicBezTo>
                  <a:cubicBezTo>
                    <a:pt x="25111" y="18943"/>
                    <a:pt x="24873" y="18717"/>
                    <a:pt x="24587" y="18717"/>
                  </a:cubicBezTo>
                  <a:close/>
                  <a:moveTo>
                    <a:pt x="24587" y="20634"/>
                  </a:moveTo>
                  <a:cubicBezTo>
                    <a:pt x="24302" y="20634"/>
                    <a:pt x="24075" y="20872"/>
                    <a:pt x="24075" y="21157"/>
                  </a:cubicBezTo>
                  <a:cubicBezTo>
                    <a:pt x="24075" y="21443"/>
                    <a:pt x="24302" y="21681"/>
                    <a:pt x="24587" y="21681"/>
                  </a:cubicBezTo>
                  <a:cubicBezTo>
                    <a:pt x="24873" y="21681"/>
                    <a:pt x="25111" y="21443"/>
                    <a:pt x="25111" y="21157"/>
                  </a:cubicBezTo>
                  <a:cubicBezTo>
                    <a:pt x="25111" y="20872"/>
                    <a:pt x="24873" y="20634"/>
                    <a:pt x="24587" y="20634"/>
                  </a:cubicBezTo>
                  <a:close/>
                  <a:moveTo>
                    <a:pt x="24587" y="22550"/>
                  </a:moveTo>
                  <a:cubicBezTo>
                    <a:pt x="24302" y="22550"/>
                    <a:pt x="24075" y="22789"/>
                    <a:pt x="24075" y="23074"/>
                  </a:cubicBezTo>
                  <a:cubicBezTo>
                    <a:pt x="24075" y="23360"/>
                    <a:pt x="24302" y="23598"/>
                    <a:pt x="24587" y="23598"/>
                  </a:cubicBezTo>
                  <a:cubicBezTo>
                    <a:pt x="24873" y="23598"/>
                    <a:pt x="25111" y="23360"/>
                    <a:pt x="25111" y="23074"/>
                  </a:cubicBezTo>
                  <a:cubicBezTo>
                    <a:pt x="25111" y="22789"/>
                    <a:pt x="24873" y="22550"/>
                    <a:pt x="24587" y="22550"/>
                  </a:cubicBezTo>
                  <a:close/>
                  <a:moveTo>
                    <a:pt x="24587" y="24479"/>
                  </a:moveTo>
                  <a:cubicBezTo>
                    <a:pt x="24302" y="24479"/>
                    <a:pt x="24075" y="24706"/>
                    <a:pt x="24075" y="24991"/>
                  </a:cubicBezTo>
                  <a:cubicBezTo>
                    <a:pt x="24075" y="25277"/>
                    <a:pt x="24302" y="25515"/>
                    <a:pt x="24587" y="25515"/>
                  </a:cubicBezTo>
                  <a:cubicBezTo>
                    <a:pt x="24873" y="25515"/>
                    <a:pt x="25111" y="25277"/>
                    <a:pt x="25111" y="24991"/>
                  </a:cubicBezTo>
                  <a:cubicBezTo>
                    <a:pt x="25111" y="24706"/>
                    <a:pt x="24873" y="24479"/>
                    <a:pt x="24587" y="24479"/>
                  </a:cubicBezTo>
                  <a:close/>
                  <a:moveTo>
                    <a:pt x="24587" y="26396"/>
                  </a:moveTo>
                  <a:cubicBezTo>
                    <a:pt x="24302" y="26396"/>
                    <a:pt x="24075" y="26622"/>
                    <a:pt x="24075" y="26920"/>
                  </a:cubicBezTo>
                  <a:cubicBezTo>
                    <a:pt x="24075" y="27206"/>
                    <a:pt x="24302" y="27432"/>
                    <a:pt x="24587" y="27432"/>
                  </a:cubicBezTo>
                  <a:cubicBezTo>
                    <a:pt x="24873" y="27432"/>
                    <a:pt x="25111" y="27206"/>
                    <a:pt x="25111" y="26920"/>
                  </a:cubicBezTo>
                  <a:cubicBezTo>
                    <a:pt x="25111" y="26622"/>
                    <a:pt x="24873" y="26396"/>
                    <a:pt x="24587" y="26396"/>
                  </a:cubicBezTo>
                  <a:close/>
                  <a:moveTo>
                    <a:pt x="24587" y="28313"/>
                  </a:moveTo>
                  <a:cubicBezTo>
                    <a:pt x="24302" y="28313"/>
                    <a:pt x="24075" y="28551"/>
                    <a:pt x="24075" y="28837"/>
                  </a:cubicBezTo>
                  <a:cubicBezTo>
                    <a:pt x="24075" y="29123"/>
                    <a:pt x="24302" y="29349"/>
                    <a:pt x="24587" y="29349"/>
                  </a:cubicBezTo>
                  <a:cubicBezTo>
                    <a:pt x="24873" y="29349"/>
                    <a:pt x="25111" y="29123"/>
                    <a:pt x="25111" y="28837"/>
                  </a:cubicBezTo>
                  <a:cubicBezTo>
                    <a:pt x="25111" y="28551"/>
                    <a:pt x="24873" y="28313"/>
                    <a:pt x="24587" y="28313"/>
                  </a:cubicBezTo>
                  <a:close/>
                  <a:moveTo>
                    <a:pt x="24587" y="30230"/>
                  </a:moveTo>
                  <a:cubicBezTo>
                    <a:pt x="24302" y="30230"/>
                    <a:pt x="24075" y="30468"/>
                    <a:pt x="24075" y="30754"/>
                  </a:cubicBezTo>
                  <a:cubicBezTo>
                    <a:pt x="24075" y="31040"/>
                    <a:pt x="24302" y="31278"/>
                    <a:pt x="24587" y="31278"/>
                  </a:cubicBezTo>
                  <a:cubicBezTo>
                    <a:pt x="24873" y="31278"/>
                    <a:pt x="25111" y="31040"/>
                    <a:pt x="25111" y="30754"/>
                  </a:cubicBezTo>
                  <a:cubicBezTo>
                    <a:pt x="25111" y="30468"/>
                    <a:pt x="24873" y="30230"/>
                    <a:pt x="24587" y="30230"/>
                  </a:cubicBezTo>
                  <a:close/>
                  <a:moveTo>
                    <a:pt x="24589" y="32146"/>
                  </a:moveTo>
                  <a:cubicBezTo>
                    <a:pt x="24302" y="32146"/>
                    <a:pt x="24075" y="32368"/>
                    <a:pt x="24063" y="32647"/>
                  </a:cubicBezTo>
                  <a:cubicBezTo>
                    <a:pt x="24052" y="32933"/>
                    <a:pt x="24278" y="33183"/>
                    <a:pt x="24564" y="33195"/>
                  </a:cubicBezTo>
                  <a:lnTo>
                    <a:pt x="24587" y="33195"/>
                  </a:lnTo>
                  <a:cubicBezTo>
                    <a:pt x="24861" y="33195"/>
                    <a:pt x="25087" y="32980"/>
                    <a:pt x="25111" y="32695"/>
                  </a:cubicBezTo>
                  <a:cubicBezTo>
                    <a:pt x="25111" y="32409"/>
                    <a:pt x="24897" y="32159"/>
                    <a:pt x="24611" y="32147"/>
                  </a:cubicBezTo>
                  <a:cubicBezTo>
                    <a:pt x="24604" y="32147"/>
                    <a:pt x="24596" y="32146"/>
                    <a:pt x="24589" y="32146"/>
                  </a:cubicBezTo>
                  <a:close/>
                  <a:moveTo>
                    <a:pt x="24161" y="34013"/>
                  </a:moveTo>
                  <a:cubicBezTo>
                    <a:pt x="23958" y="34013"/>
                    <a:pt x="23763" y="34129"/>
                    <a:pt x="23682" y="34326"/>
                  </a:cubicBezTo>
                  <a:cubicBezTo>
                    <a:pt x="23563" y="34588"/>
                    <a:pt x="23694" y="34897"/>
                    <a:pt x="23956" y="35016"/>
                  </a:cubicBezTo>
                  <a:cubicBezTo>
                    <a:pt x="24016" y="35040"/>
                    <a:pt x="24087" y="35052"/>
                    <a:pt x="24159" y="35052"/>
                  </a:cubicBezTo>
                  <a:cubicBezTo>
                    <a:pt x="24361" y="35052"/>
                    <a:pt x="24552" y="34933"/>
                    <a:pt x="24635" y="34742"/>
                  </a:cubicBezTo>
                  <a:cubicBezTo>
                    <a:pt x="24754" y="34469"/>
                    <a:pt x="24635" y="34171"/>
                    <a:pt x="24361" y="34052"/>
                  </a:cubicBezTo>
                  <a:cubicBezTo>
                    <a:pt x="24296" y="34025"/>
                    <a:pt x="24228" y="34013"/>
                    <a:pt x="24161" y="34013"/>
                  </a:cubicBezTo>
                  <a:close/>
                  <a:moveTo>
                    <a:pt x="23100" y="35604"/>
                  </a:moveTo>
                  <a:cubicBezTo>
                    <a:pt x="22966" y="35604"/>
                    <a:pt x="22833" y="35658"/>
                    <a:pt x="22730" y="35766"/>
                  </a:cubicBezTo>
                  <a:cubicBezTo>
                    <a:pt x="22528" y="35969"/>
                    <a:pt x="22539" y="36302"/>
                    <a:pt x="22742" y="36505"/>
                  </a:cubicBezTo>
                  <a:cubicBezTo>
                    <a:pt x="22849" y="36600"/>
                    <a:pt x="22980" y="36647"/>
                    <a:pt x="23099" y="36647"/>
                  </a:cubicBezTo>
                  <a:cubicBezTo>
                    <a:pt x="23242" y="36647"/>
                    <a:pt x="23373" y="36588"/>
                    <a:pt x="23480" y="36481"/>
                  </a:cubicBezTo>
                  <a:cubicBezTo>
                    <a:pt x="23682" y="36278"/>
                    <a:pt x="23671" y="35945"/>
                    <a:pt x="23468" y="35754"/>
                  </a:cubicBezTo>
                  <a:cubicBezTo>
                    <a:pt x="23363" y="35655"/>
                    <a:pt x="23231" y="35604"/>
                    <a:pt x="23100" y="35604"/>
                  </a:cubicBezTo>
                  <a:close/>
                  <a:moveTo>
                    <a:pt x="21571" y="36723"/>
                  </a:moveTo>
                  <a:cubicBezTo>
                    <a:pt x="21493" y="36723"/>
                    <a:pt x="21413" y="36740"/>
                    <a:pt x="21337" y="36778"/>
                  </a:cubicBezTo>
                  <a:cubicBezTo>
                    <a:pt x="21075" y="36897"/>
                    <a:pt x="20968" y="37207"/>
                    <a:pt x="21087" y="37469"/>
                  </a:cubicBezTo>
                  <a:cubicBezTo>
                    <a:pt x="21182" y="37659"/>
                    <a:pt x="21361" y="37767"/>
                    <a:pt x="21563" y="37767"/>
                  </a:cubicBezTo>
                  <a:cubicBezTo>
                    <a:pt x="21635" y="37767"/>
                    <a:pt x="21718" y="37743"/>
                    <a:pt x="21789" y="37719"/>
                  </a:cubicBezTo>
                  <a:cubicBezTo>
                    <a:pt x="22039" y="37588"/>
                    <a:pt x="22158" y="37278"/>
                    <a:pt x="22028" y="37017"/>
                  </a:cubicBezTo>
                  <a:cubicBezTo>
                    <a:pt x="21943" y="36830"/>
                    <a:pt x="21762" y="36723"/>
                    <a:pt x="21571" y="36723"/>
                  </a:cubicBezTo>
                  <a:close/>
                  <a:moveTo>
                    <a:pt x="19716" y="37229"/>
                  </a:moveTo>
                  <a:cubicBezTo>
                    <a:pt x="19701" y="37229"/>
                    <a:pt x="19685" y="37230"/>
                    <a:pt x="19670" y="37231"/>
                  </a:cubicBezTo>
                  <a:cubicBezTo>
                    <a:pt x="19384" y="37255"/>
                    <a:pt x="19170" y="37505"/>
                    <a:pt x="19194" y="37790"/>
                  </a:cubicBezTo>
                  <a:cubicBezTo>
                    <a:pt x="19218" y="38064"/>
                    <a:pt x="19456" y="38267"/>
                    <a:pt x="19718" y="38267"/>
                  </a:cubicBezTo>
                  <a:lnTo>
                    <a:pt x="19765" y="38267"/>
                  </a:lnTo>
                  <a:cubicBezTo>
                    <a:pt x="20051" y="38243"/>
                    <a:pt x="20265" y="37993"/>
                    <a:pt x="20242" y="37707"/>
                  </a:cubicBezTo>
                  <a:cubicBezTo>
                    <a:pt x="20208" y="37425"/>
                    <a:pt x="19982" y="37229"/>
                    <a:pt x="19716" y="37229"/>
                  </a:cubicBezTo>
                  <a:close/>
                  <a:moveTo>
                    <a:pt x="525" y="37243"/>
                  </a:moveTo>
                  <a:cubicBezTo>
                    <a:pt x="239" y="37243"/>
                    <a:pt x="1" y="37481"/>
                    <a:pt x="1" y="37767"/>
                  </a:cubicBezTo>
                  <a:cubicBezTo>
                    <a:pt x="1" y="38052"/>
                    <a:pt x="239" y="38291"/>
                    <a:pt x="525" y="38291"/>
                  </a:cubicBezTo>
                  <a:cubicBezTo>
                    <a:pt x="811" y="38291"/>
                    <a:pt x="1049" y="38052"/>
                    <a:pt x="1049" y="37767"/>
                  </a:cubicBezTo>
                  <a:cubicBezTo>
                    <a:pt x="1049" y="37481"/>
                    <a:pt x="811" y="37243"/>
                    <a:pt x="525" y="37243"/>
                  </a:cubicBezTo>
                  <a:close/>
                  <a:moveTo>
                    <a:pt x="2442" y="37243"/>
                  </a:moveTo>
                  <a:cubicBezTo>
                    <a:pt x="2156" y="37243"/>
                    <a:pt x="1918" y="37481"/>
                    <a:pt x="1918" y="37767"/>
                  </a:cubicBezTo>
                  <a:cubicBezTo>
                    <a:pt x="1918" y="38052"/>
                    <a:pt x="2156" y="38291"/>
                    <a:pt x="2442" y="38291"/>
                  </a:cubicBezTo>
                  <a:cubicBezTo>
                    <a:pt x="2727" y="38291"/>
                    <a:pt x="2966" y="38052"/>
                    <a:pt x="2966" y="37767"/>
                  </a:cubicBezTo>
                  <a:cubicBezTo>
                    <a:pt x="2966" y="37481"/>
                    <a:pt x="2727" y="37243"/>
                    <a:pt x="2442" y="37243"/>
                  </a:cubicBezTo>
                  <a:close/>
                  <a:moveTo>
                    <a:pt x="4359" y="37243"/>
                  </a:moveTo>
                  <a:cubicBezTo>
                    <a:pt x="4073" y="37243"/>
                    <a:pt x="3847" y="37481"/>
                    <a:pt x="3847" y="37767"/>
                  </a:cubicBezTo>
                  <a:cubicBezTo>
                    <a:pt x="3847" y="38052"/>
                    <a:pt x="4073" y="38291"/>
                    <a:pt x="4359" y="38291"/>
                  </a:cubicBezTo>
                  <a:cubicBezTo>
                    <a:pt x="4644" y="38291"/>
                    <a:pt x="4883" y="38052"/>
                    <a:pt x="4883" y="37767"/>
                  </a:cubicBezTo>
                  <a:cubicBezTo>
                    <a:pt x="4883" y="37481"/>
                    <a:pt x="4644" y="37243"/>
                    <a:pt x="4359" y="37243"/>
                  </a:cubicBezTo>
                  <a:close/>
                  <a:moveTo>
                    <a:pt x="6276" y="37243"/>
                  </a:moveTo>
                  <a:cubicBezTo>
                    <a:pt x="5990" y="37243"/>
                    <a:pt x="5764" y="37481"/>
                    <a:pt x="5764" y="37767"/>
                  </a:cubicBezTo>
                  <a:cubicBezTo>
                    <a:pt x="5764" y="38052"/>
                    <a:pt x="5990" y="38291"/>
                    <a:pt x="6276" y="38291"/>
                  </a:cubicBezTo>
                  <a:cubicBezTo>
                    <a:pt x="6573" y="38291"/>
                    <a:pt x="6799" y="38052"/>
                    <a:pt x="6799" y="37767"/>
                  </a:cubicBezTo>
                  <a:cubicBezTo>
                    <a:pt x="6799" y="37481"/>
                    <a:pt x="6573" y="37243"/>
                    <a:pt x="6276" y="37243"/>
                  </a:cubicBezTo>
                  <a:close/>
                  <a:moveTo>
                    <a:pt x="8204" y="37243"/>
                  </a:moveTo>
                  <a:cubicBezTo>
                    <a:pt x="7919" y="37243"/>
                    <a:pt x="7680" y="37481"/>
                    <a:pt x="7680" y="37767"/>
                  </a:cubicBezTo>
                  <a:cubicBezTo>
                    <a:pt x="7680" y="38052"/>
                    <a:pt x="7919" y="38291"/>
                    <a:pt x="8204" y="38291"/>
                  </a:cubicBezTo>
                  <a:cubicBezTo>
                    <a:pt x="8490" y="38291"/>
                    <a:pt x="8728" y="38052"/>
                    <a:pt x="8728" y="37767"/>
                  </a:cubicBezTo>
                  <a:cubicBezTo>
                    <a:pt x="8728" y="37481"/>
                    <a:pt x="8490" y="37243"/>
                    <a:pt x="8204" y="37243"/>
                  </a:cubicBezTo>
                  <a:close/>
                  <a:moveTo>
                    <a:pt x="10121" y="37243"/>
                  </a:moveTo>
                  <a:cubicBezTo>
                    <a:pt x="9836" y="37243"/>
                    <a:pt x="9597" y="37481"/>
                    <a:pt x="9597" y="37767"/>
                  </a:cubicBezTo>
                  <a:cubicBezTo>
                    <a:pt x="9597" y="38052"/>
                    <a:pt x="9836" y="38291"/>
                    <a:pt x="10121" y="38291"/>
                  </a:cubicBezTo>
                  <a:cubicBezTo>
                    <a:pt x="10407" y="38291"/>
                    <a:pt x="10645" y="38052"/>
                    <a:pt x="10645" y="37767"/>
                  </a:cubicBezTo>
                  <a:cubicBezTo>
                    <a:pt x="10645" y="37481"/>
                    <a:pt x="10407" y="37243"/>
                    <a:pt x="10121" y="37243"/>
                  </a:cubicBezTo>
                  <a:close/>
                  <a:moveTo>
                    <a:pt x="12038" y="37243"/>
                  </a:moveTo>
                  <a:cubicBezTo>
                    <a:pt x="11752" y="37243"/>
                    <a:pt x="11514" y="37481"/>
                    <a:pt x="11514" y="37767"/>
                  </a:cubicBezTo>
                  <a:cubicBezTo>
                    <a:pt x="11514" y="38052"/>
                    <a:pt x="11752" y="38291"/>
                    <a:pt x="12038" y="38291"/>
                  </a:cubicBezTo>
                  <a:cubicBezTo>
                    <a:pt x="12324" y="38291"/>
                    <a:pt x="12562" y="38052"/>
                    <a:pt x="12562" y="37767"/>
                  </a:cubicBezTo>
                  <a:cubicBezTo>
                    <a:pt x="12562" y="37481"/>
                    <a:pt x="12324" y="37243"/>
                    <a:pt x="12038" y="37243"/>
                  </a:cubicBezTo>
                  <a:close/>
                  <a:moveTo>
                    <a:pt x="13955" y="37243"/>
                  </a:moveTo>
                  <a:cubicBezTo>
                    <a:pt x="13669" y="37243"/>
                    <a:pt x="13443" y="37481"/>
                    <a:pt x="13443" y="37767"/>
                  </a:cubicBezTo>
                  <a:cubicBezTo>
                    <a:pt x="13443" y="38052"/>
                    <a:pt x="13669" y="38291"/>
                    <a:pt x="13955" y="38291"/>
                  </a:cubicBezTo>
                  <a:cubicBezTo>
                    <a:pt x="14253" y="38291"/>
                    <a:pt x="14479" y="38052"/>
                    <a:pt x="14479" y="37767"/>
                  </a:cubicBezTo>
                  <a:cubicBezTo>
                    <a:pt x="14479" y="37481"/>
                    <a:pt x="14253" y="37243"/>
                    <a:pt x="13955" y="37243"/>
                  </a:cubicBezTo>
                  <a:close/>
                  <a:moveTo>
                    <a:pt x="15884" y="37243"/>
                  </a:moveTo>
                  <a:cubicBezTo>
                    <a:pt x="15598" y="37243"/>
                    <a:pt x="15360" y="37481"/>
                    <a:pt x="15360" y="37767"/>
                  </a:cubicBezTo>
                  <a:cubicBezTo>
                    <a:pt x="15360" y="38052"/>
                    <a:pt x="15598" y="38291"/>
                    <a:pt x="15884" y="38291"/>
                  </a:cubicBezTo>
                  <a:cubicBezTo>
                    <a:pt x="16170" y="38291"/>
                    <a:pt x="16396" y="38052"/>
                    <a:pt x="16396" y="37767"/>
                  </a:cubicBezTo>
                  <a:cubicBezTo>
                    <a:pt x="16396" y="37481"/>
                    <a:pt x="16170" y="37243"/>
                    <a:pt x="15884" y="37243"/>
                  </a:cubicBezTo>
                  <a:close/>
                  <a:moveTo>
                    <a:pt x="17801" y="37243"/>
                  </a:moveTo>
                  <a:cubicBezTo>
                    <a:pt x="17515" y="37243"/>
                    <a:pt x="17277" y="37481"/>
                    <a:pt x="17277" y="37767"/>
                  </a:cubicBezTo>
                  <a:cubicBezTo>
                    <a:pt x="17277" y="38052"/>
                    <a:pt x="17515" y="38291"/>
                    <a:pt x="17801" y="38291"/>
                  </a:cubicBezTo>
                  <a:cubicBezTo>
                    <a:pt x="18087" y="38291"/>
                    <a:pt x="18325" y="38052"/>
                    <a:pt x="18325" y="37767"/>
                  </a:cubicBezTo>
                  <a:cubicBezTo>
                    <a:pt x="18325" y="37481"/>
                    <a:pt x="18087" y="37243"/>
                    <a:pt x="17801" y="372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33"/>
            <p:cNvGrpSpPr/>
            <p:nvPr/>
          </p:nvGrpSpPr>
          <p:grpSpPr>
            <a:xfrm>
              <a:off x="4381799" y="2223574"/>
              <a:ext cx="260668" cy="260684"/>
              <a:chOff x="4337836" y="2166112"/>
              <a:chExt cx="375387" cy="375409"/>
            </a:xfrm>
          </p:grpSpPr>
          <p:sp>
            <p:nvSpPr>
              <p:cNvPr id="1145" name="Google Shape;1145;p33"/>
              <p:cNvSpPr/>
              <p:nvPr/>
            </p:nvSpPr>
            <p:spPr>
              <a:xfrm>
                <a:off x="4337836" y="2166112"/>
                <a:ext cx="375387" cy="375409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17099" extrusionOk="0">
                    <a:moveTo>
                      <a:pt x="8549" y="1"/>
                    </a:moveTo>
                    <a:cubicBezTo>
                      <a:pt x="3822" y="1"/>
                      <a:pt x="0" y="3823"/>
                      <a:pt x="0" y="8550"/>
                    </a:cubicBezTo>
                    <a:cubicBezTo>
                      <a:pt x="0" y="13265"/>
                      <a:pt x="3822" y="17098"/>
                      <a:pt x="8549" y="17098"/>
                    </a:cubicBezTo>
                    <a:cubicBezTo>
                      <a:pt x="13264" y="17098"/>
                      <a:pt x="17098" y="13265"/>
                      <a:pt x="17098" y="8550"/>
                    </a:cubicBezTo>
                    <a:cubicBezTo>
                      <a:pt x="17098" y="3823"/>
                      <a:pt x="13264" y="1"/>
                      <a:pt x="854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3"/>
              <p:cNvSpPr/>
              <p:nvPr/>
            </p:nvSpPr>
            <p:spPr>
              <a:xfrm>
                <a:off x="4395075" y="2223374"/>
                <a:ext cx="260650" cy="260628"/>
              </a:xfrm>
              <a:custGeom>
                <a:avLst/>
                <a:gdLst/>
                <a:ahLst/>
                <a:cxnLst/>
                <a:rect l="l" t="t" r="r" b="b"/>
                <a:pathLst>
                  <a:path w="11872" h="11871" extrusionOk="0">
                    <a:moveTo>
                      <a:pt x="5942" y="0"/>
                    </a:moveTo>
                    <a:cubicBezTo>
                      <a:pt x="2656" y="0"/>
                      <a:pt x="1" y="2667"/>
                      <a:pt x="1" y="5942"/>
                    </a:cubicBezTo>
                    <a:cubicBezTo>
                      <a:pt x="1" y="9216"/>
                      <a:pt x="2656" y="11871"/>
                      <a:pt x="5942" y="11871"/>
                    </a:cubicBezTo>
                    <a:cubicBezTo>
                      <a:pt x="9216" y="11871"/>
                      <a:pt x="11871" y="9216"/>
                      <a:pt x="11871" y="5942"/>
                    </a:cubicBezTo>
                    <a:cubicBezTo>
                      <a:pt x="11871" y="2667"/>
                      <a:pt x="9216" y="0"/>
                      <a:pt x="59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7" name="Google Shape;1147;p33"/>
            <p:cNvSpPr/>
            <p:nvPr/>
          </p:nvSpPr>
          <p:spPr>
            <a:xfrm>
              <a:off x="5650089" y="1410628"/>
              <a:ext cx="446762" cy="251231"/>
            </a:xfrm>
            <a:custGeom>
              <a:avLst/>
              <a:gdLst/>
              <a:ahLst/>
              <a:cxnLst/>
              <a:rect l="l" t="t" r="r" b="b"/>
              <a:pathLst>
                <a:path w="20349" h="11443" extrusionOk="0">
                  <a:moveTo>
                    <a:pt x="5728" y="1"/>
                  </a:moveTo>
                  <a:cubicBezTo>
                    <a:pt x="2561" y="1"/>
                    <a:pt x="1" y="2561"/>
                    <a:pt x="1" y="5716"/>
                  </a:cubicBezTo>
                  <a:cubicBezTo>
                    <a:pt x="1" y="8883"/>
                    <a:pt x="2561" y="11443"/>
                    <a:pt x="5728" y="11443"/>
                  </a:cubicBezTo>
                  <a:lnTo>
                    <a:pt x="14622" y="11443"/>
                  </a:lnTo>
                  <a:cubicBezTo>
                    <a:pt x="17789" y="11443"/>
                    <a:pt x="20348" y="8883"/>
                    <a:pt x="20348" y="5716"/>
                  </a:cubicBezTo>
                  <a:cubicBezTo>
                    <a:pt x="20348" y="2561"/>
                    <a:pt x="17789" y="1"/>
                    <a:pt x="146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5886401" y="1197325"/>
              <a:ext cx="1474344" cy="677575"/>
            </a:xfrm>
            <a:custGeom>
              <a:avLst/>
              <a:gdLst/>
              <a:ahLst/>
              <a:cxnLst/>
              <a:rect l="l" t="t" r="r" b="b"/>
              <a:pathLst>
                <a:path w="67153" h="30862" extrusionOk="0">
                  <a:moveTo>
                    <a:pt x="3097" y="1"/>
                  </a:moveTo>
                  <a:cubicBezTo>
                    <a:pt x="1382" y="1"/>
                    <a:pt x="1" y="1394"/>
                    <a:pt x="1" y="3096"/>
                  </a:cubicBezTo>
                  <a:lnTo>
                    <a:pt x="1" y="27766"/>
                  </a:lnTo>
                  <a:cubicBezTo>
                    <a:pt x="1" y="29480"/>
                    <a:pt x="1382" y="30861"/>
                    <a:pt x="3097" y="30861"/>
                  </a:cubicBezTo>
                  <a:lnTo>
                    <a:pt x="64068" y="30861"/>
                  </a:lnTo>
                  <a:cubicBezTo>
                    <a:pt x="65771" y="30861"/>
                    <a:pt x="67152" y="29480"/>
                    <a:pt x="67152" y="27766"/>
                  </a:cubicBezTo>
                  <a:lnTo>
                    <a:pt x="67152" y="3096"/>
                  </a:lnTo>
                  <a:cubicBezTo>
                    <a:pt x="67152" y="1394"/>
                    <a:pt x="65771" y="1"/>
                    <a:pt x="6406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/>
            </a:p>
          </p:txBody>
        </p:sp>
      </p:grpSp>
      <p:grpSp>
        <p:nvGrpSpPr>
          <p:cNvPr id="1149" name="Google Shape;1149;p33"/>
          <p:cNvGrpSpPr/>
          <p:nvPr/>
        </p:nvGrpSpPr>
        <p:grpSpPr>
          <a:xfrm>
            <a:off x="5995416" y="3458499"/>
            <a:ext cx="1962906" cy="1005170"/>
            <a:chOff x="5995416" y="3458499"/>
            <a:chExt cx="1962906" cy="1005170"/>
          </a:xfrm>
        </p:grpSpPr>
        <p:sp>
          <p:nvSpPr>
            <p:cNvPr id="1150" name="Google Shape;1150;p33"/>
            <p:cNvSpPr/>
            <p:nvPr/>
          </p:nvSpPr>
          <p:spPr>
            <a:xfrm>
              <a:off x="6119069" y="3674732"/>
              <a:ext cx="140139" cy="461670"/>
            </a:xfrm>
            <a:custGeom>
              <a:avLst/>
              <a:gdLst/>
              <a:ahLst/>
              <a:cxnLst/>
              <a:rect l="l" t="t" r="r" b="b"/>
              <a:pathLst>
                <a:path w="6383" h="21028" extrusionOk="0">
                  <a:moveTo>
                    <a:pt x="524" y="1"/>
                  </a:moveTo>
                  <a:cubicBezTo>
                    <a:pt x="239" y="1"/>
                    <a:pt x="1" y="227"/>
                    <a:pt x="1" y="525"/>
                  </a:cubicBezTo>
                  <a:cubicBezTo>
                    <a:pt x="1" y="810"/>
                    <a:pt x="239" y="1037"/>
                    <a:pt x="524" y="1037"/>
                  </a:cubicBezTo>
                  <a:cubicBezTo>
                    <a:pt x="810" y="1037"/>
                    <a:pt x="1048" y="810"/>
                    <a:pt x="1048" y="525"/>
                  </a:cubicBezTo>
                  <a:cubicBezTo>
                    <a:pt x="1048" y="227"/>
                    <a:pt x="810" y="1"/>
                    <a:pt x="524" y="1"/>
                  </a:cubicBezTo>
                  <a:close/>
                  <a:moveTo>
                    <a:pt x="524" y="1918"/>
                  </a:moveTo>
                  <a:cubicBezTo>
                    <a:pt x="239" y="1918"/>
                    <a:pt x="1" y="2156"/>
                    <a:pt x="1" y="2442"/>
                  </a:cubicBezTo>
                  <a:cubicBezTo>
                    <a:pt x="1" y="2727"/>
                    <a:pt x="239" y="2965"/>
                    <a:pt x="524" y="2965"/>
                  </a:cubicBezTo>
                  <a:cubicBezTo>
                    <a:pt x="810" y="2965"/>
                    <a:pt x="1048" y="2727"/>
                    <a:pt x="1048" y="2442"/>
                  </a:cubicBezTo>
                  <a:cubicBezTo>
                    <a:pt x="1048" y="2156"/>
                    <a:pt x="810" y="1918"/>
                    <a:pt x="524" y="1918"/>
                  </a:cubicBezTo>
                  <a:close/>
                  <a:moveTo>
                    <a:pt x="524" y="3835"/>
                  </a:moveTo>
                  <a:cubicBezTo>
                    <a:pt x="239" y="3835"/>
                    <a:pt x="1" y="4073"/>
                    <a:pt x="1" y="4358"/>
                  </a:cubicBezTo>
                  <a:cubicBezTo>
                    <a:pt x="1" y="4644"/>
                    <a:pt x="239" y="4882"/>
                    <a:pt x="524" y="4882"/>
                  </a:cubicBezTo>
                  <a:cubicBezTo>
                    <a:pt x="810" y="4882"/>
                    <a:pt x="1048" y="4644"/>
                    <a:pt x="1048" y="4358"/>
                  </a:cubicBezTo>
                  <a:cubicBezTo>
                    <a:pt x="1048" y="4073"/>
                    <a:pt x="810" y="3835"/>
                    <a:pt x="524" y="3835"/>
                  </a:cubicBezTo>
                  <a:close/>
                  <a:moveTo>
                    <a:pt x="524" y="5763"/>
                  </a:moveTo>
                  <a:cubicBezTo>
                    <a:pt x="239" y="5763"/>
                    <a:pt x="1" y="5990"/>
                    <a:pt x="1" y="6275"/>
                  </a:cubicBezTo>
                  <a:cubicBezTo>
                    <a:pt x="1" y="6561"/>
                    <a:pt x="239" y="6799"/>
                    <a:pt x="524" y="6799"/>
                  </a:cubicBezTo>
                  <a:cubicBezTo>
                    <a:pt x="810" y="6799"/>
                    <a:pt x="1048" y="6561"/>
                    <a:pt x="1048" y="6275"/>
                  </a:cubicBezTo>
                  <a:cubicBezTo>
                    <a:pt x="1048" y="5990"/>
                    <a:pt x="810" y="5763"/>
                    <a:pt x="524" y="5763"/>
                  </a:cubicBezTo>
                  <a:close/>
                  <a:moveTo>
                    <a:pt x="524" y="7680"/>
                  </a:moveTo>
                  <a:cubicBezTo>
                    <a:pt x="239" y="7680"/>
                    <a:pt x="1" y="7907"/>
                    <a:pt x="1" y="8204"/>
                  </a:cubicBezTo>
                  <a:cubicBezTo>
                    <a:pt x="1" y="8490"/>
                    <a:pt x="239" y="8716"/>
                    <a:pt x="524" y="8716"/>
                  </a:cubicBezTo>
                  <a:cubicBezTo>
                    <a:pt x="810" y="8716"/>
                    <a:pt x="1048" y="8490"/>
                    <a:pt x="1048" y="8204"/>
                  </a:cubicBezTo>
                  <a:cubicBezTo>
                    <a:pt x="1048" y="7907"/>
                    <a:pt x="810" y="7680"/>
                    <a:pt x="524" y="7680"/>
                  </a:cubicBezTo>
                  <a:close/>
                  <a:moveTo>
                    <a:pt x="524" y="9597"/>
                  </a:moveTo>
                  <a:cubicBezTo>
                    <a:pt x="239" y="9597"/>
                    <a:pt x="1" y="9835"/>
                    <a:pt x="1" y="10121"/>
                  </a:cubicBezTo>
                  <a:cubicBezTo>
                    <a:pt x="1" y="10407"/>
                    <a:pt x="239" y="10633"/>
                    <a:pt x="524" y="10633"/>
                  </a:cubicBezTo>
                  <a:cubicBezTo>
                    <a:pt x="810" y="10633"/>
                    <a:pt x="1048" y="10407"/>
                    <a:pt x="1048" y="10121"/>
                  </a:cubicBezTo>
                  <a:cubicBezTo>
                    <a:pt x="1048" y="9835"/>
                    <a:pt x="810" y="9597"/>
                    <a:pt x="524" y="9597"/>
                  </a:cubicBezTo>
                  <a:close/>
                  <a:moveTo>
                    <a:pt x="524" y="11514"/>
                  </a:moveTo>
                  <a:cubicBezTo>
                    <a:pt x="239" y="11514"/>
                    <a:pt x="1" y="11752"/>
                    <a:pt x="1" y="12038"/>
                  </a:cubicBezTo>
                  <a:cubicBezTo>
                    <a:pt x="1" y="12324"/>
                    <a:pt x="239" y="12562"/>
                    <a:pt x="524" y="12562"/>
                  </a:cubicBezTo>
                  <a:cubicBezTo>
                    <a:pt x="810" y="12562"/>
                    <a:pt x="1048" y="12324"/>
                    <a:pt x="1048" y="12038"/>
                  </a:cubicBezTo>
                  <a:cubicBezTo>
                    <a:pt x="1048" y="11752"/>
                    <a:pt x="810" y="11514"/>
                    <a:pt x="524" y="11514"/>
                  </a:cubicBezTo>
                  <a:close/>
                  <a:moveTo>
                    <a:pt x="524" y="13431"/>
                  </a:moveTo>
                  <a:cubicBezTo>
                    <a:pt x="239" y="13431"/>
                    <a:pt x="1" y="13669"/>
                    <a:pt x="1" y="13955"/>
                  </a:cubicBezTo>
                  <a:cubicBezTo>
                    <a:pt x="1" y="14241"/>
                    <a:pt x="239" y="14479"/>
                    <a:pt x="524" y="14479"/>
                  </a:cubicBezTo>
                  <a:cubicBezTo>
                    <a:pt x="810" y="14479"/>
                    <a:pt x="1048" y="14241"/>
                    <a:pt x="1048" y="13955"/>
                  </a:cubicBezTo>
                  <a:cubicBezTo>
                    <a:pt x="1048" y="13669"/>
                    <a:pt x="810" y="13431"/>
                    <a:pt x="524" y="13431"/>
                  </a:cubicBezTo>
                  <a:close/>
                  <a:moveTo>
                    <a:pt x="566" y="15356"/>
                  </a:moveTo>
                  <a:cubicBezTo>
                    <a:pt x="544" y="15356"/>
                    <a:pt x="523" y="15357"/>
                    <a:pt x="501" y="15360"/>
                  </a:cubicBezTo>
                  <a:cubicBezTo>
                    <a:pt x="215" y="15396"/>
                    <a:pt x="12" y="15657"/>
                    <a:pt x="48" y="15943"/>
                  </a:cubicBezTo>
                  <a:cubicBezTo>
                    <a:pt x="84" y="16205"/>
                    <a:pt x="310" y="16396"/>
                    <a:pt x="572" y="16396"/>
                  </a:cubicBezTo>
                  <a:lnTo>
                    <a:pt x="632" y="16396"/>
                  </a:lnTo>
                  <a:cubicBezTo>
                    <a:pt x="917" y="16360"/>
                    <a:pt x="1120" y="16086"/>
                    <a:pt x="1084" y="15812"/>
                  </a:cubicBezTo>
                  <a:cubicBezTo>
                    <a:pt x="1051" y="15548"/>
                    <a:pt x="825" y="15356"/>
                    <a:pt x="566" y="15356"/>
                  </a:cubicBezTo>
                  <a:close/>
                  <a:moveTo>
                    <a:pt x="1146" y="17170"/>
                  </a:moveTo>
                  <a:cubicBezTo>
                    <a:pt x="1064" y="17170"/>
                    <a:pt x="981" y="17189"/>
                    <a:pt x="905" y="17229"/>
                  </a:cubicBezTo>
                  <a:cubicBezTo>
                    <a:pt x="655" y="17372"/>
                    <a:pt x="560" y="17682"/>
                    <a:pt x="691" y="17932"/>
                  </a:cubicBezTo>
                  <a:cubicBezTo>
                    <a:pt x="786" y="18110"/>
                    <a:pt x="965" y="18217"/>
                    <a:pt x="1155" y="18217"/>
                  </a:cubicBezTo>
                  <a:cubicBezTo>
                    <a:pt x="1239" y="18217"/>
                    <a:pt x="1322" y="18194"/>
                    <a:pt x="1394" y="18146"/>
                  </a:cubicBezTo>
                  <a:cubicBezTo>
                    <a:pt x="1655" y="18015"/>
                    <a:pt x="1751" y="17693"/>
                    <a:pt x="1608" y="17443"/>
                  </a:cubicBezTo>
                  <a:cubicBezTo>
                    <a:pt x="1517" y="17269"/>
                    <a:pt x="1333" y="17170"/>
                    <a:pt x="1146" y="17170"/>
                  </a:cubicBezTo>
                  <a:close/>
                  <a:moveTo>
                    <a:pt x="2335" y="18662"/>
                  </a:moveTo>
                  <a:cubicBezTo>
                    <a:pt x="2195" y="18662"/>
                    <a:pt x="2055" y="18722"/>
                    <a:pt x="1953" y="18836"/>
                  </a:cubicBezTo>
                  <a:cubicBezTo>
                    <a:pt x="1763" y="19063"/>
                    <a:pt x="1786" y="19384"/>
                    <a:pt x="2001" y="19575"/>
                  </a:cubicBezTo>
                  <a:cubicBezTo>
                    <a:pt x="2096" y="19658"/>
                    <a:pt x="2215" y="19706"/>
                    <a:pt x="2334" y="19706"/>
                  </a:cubicBezTo>
                  <a:cubicBezTo>
                    <a:pt x="2489" y="19706"/>
                    <a:pt x="2632" y="19646"/>
                    <a:pt x="2727" y="19527"/>
                  </a:cubicBezTo>
                  <a:cubicBezTo>
                    <a:pt x="2918" y="19313"/>
                    <a:pt x="2894" y="18979"/>
                    <a:pt x="2679" y="18801"/>
                  </a:cubicBezTo>
                  <a:cubicBezTo>
                    <a:pt x="2580" y="18707"/>
                    <a:pt x="2457" y="18662"/>
                    <a:pt x="2335" y="18662"/>
                  </a:cubicBezTo>
                  <a:close/>
                  <a:moveTo>
                    <a:pt x="3974" y="19646"/>
                  </a:moveTo>
                  <a:cubicBezTo>
                    <a:pt x="3768" y="19646"/>
                    <a:pt x="3572" y="19777"/>
                    <a:pt x="3489" y="19979"/>
                  </a:cubicBezTo>
                  <a:cubicBezTo>
                    <a:pt x="3394" y="20253"/>
                    <a:pt x="3525" y="20551"/>
                    <a:pt x="3799" y="20658"/>
                  </a:cubicBezTo>
                  <a:cubicBezTo>
                    <a:pt x="3858" y="20682"/>
                    <a:pt x="3918" y="20694"/>
                    <a:pt x="3977" y="20694"/>
                  </a:cubicBezTo>
                  <a:cubicBezTo>
                    <a:pt x="4192" y="20694"/>
                    <a:pt x="4382" y="20563"/>
                    <a:pt x="4465" y="20349"/>
                  </a:cubicBezTo>
                  <a:cubicBezTo>
                    <a:pt x="4561" y="20087"/>
                    <a:pt x="4430" y="19777"/>
                    <a:pt x="4156" y="19682"/>
                  </a:cubicBezTo>
                  <a:cubicBezTo>
                    <a:pt x="4096" y="19657"/>
                    <a:pt x="4035" y="19646"/>
                    <a:pt x="3974" y="19646"/>
                  </a:cubicBezTo>
                  <a:close/>
                  <a:moveTo>
                    <a:pt x="5858" y="19991"/>
                  </a:moveTo>
                  <a:cubicBezTo>
                    <a:pt x="5716" y="19991"/>
                    <a:pt x="5585" y="20039"/>
                    <a:pt x="5489" y="20146"/>
                  </a:cubicBezTo>
                  <a:cubicBezTo>
                    <a:pt x="5394" y="20241"/>
                    <a:pt x="5335" y="20372"/>
                    <a:pt x="5335" y="20503"/>
                  </a:cubicBezTo>
                  <a:cubicBezTo>
                    <a:pt x="5335" y="20646"/>
                    <a:pt x="5394" y="20777"/>
                    <a:pt x="5489" y="20872"/>
                  </a:cubicBezTo>
                  <a:cubicBezTo>
                    <a:pt x="5585" y="20980"/>
                    <a:pt x="5716" y="21027"/>
                    <a:pt x="5858" y="21027"/>
                  </a:cubicBezTo>
                  <a:cubicBezTo>
                    <a:pt x="5989" y="21027"/>
                    <a:pt x="6120" y="20968"/>
                    <a:pt x="6227" y="20872"/>
                  </a:cubicBezTo>
                  <a:cubicBezTo>
                    <a:pt x="6323" y="20777"/>
                    <a:pt x="6382" y="20646"/>
                    <a:pt x="6382" y="20503"/>
                  </a:cubicBezTo>
                  <a:cubicBezTo>
                    <a:pt x="6382" y="20372"/>
                    <a:pt x="6323" y="20241"/>
                    <a:pt x="6227" y="20146"/>
                  </a:cubicBezTo>
                  <a:cubicBezTo>
                    <a:pt x="6120" y="20039"/>
                    <a:pt x="5989" y="19991"/>
                    <a:pt x="5858" y="199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6247687" y="3999418"/>
              <a:ext cx="446499" cy="251231"/>
            </a:xfrm>
            <a:custGeom>
              <a:avLst/>
              <a:gdLst/>
              <a:ahLst/>
              <a:cxnLst/>
              <a:rect l="l" t="t" r="r" b="b"/>
              <a:pathLst>
                <a:path w="20337" h="11443" extrusionOk="0">
                  <a:moveTo>
                    <a:pt x="5715" y="0"/>
                  </a:moveTo>
                  <a:cubicBezTo>
                    <a:pt x="2560" y="0"/>
                    <a:pt x="0" y="2560"/>
                    <a:pt x="0" y="5715"/>
                  </a:cubicBezTo>
                  <a:cubicBezTo>
                    <a:pt x="0" y="8882"/>
                    <a:pt x="2560" y="11442"/>
                    <a:pt x="5715" y="11442"/>
                  </a:cubicBezTo>
                  <a:lnTo>
                    <a:pt x="14621" y="11442"/>
                  </a:lnTo>
                  <a:cubicBezTo>
                    <a:pt x="17776" y="11442"/>
                    <a:pt x="20336" y="8882"/>
                    <a:pt x="20336" y="5715"/>
                  </a:cubicBezTo>
                  <a:cubicBezTo>
                    <a:pt x="20336" y="2560"/>
                    <a:pt x="17776" y="0"/>
                    <a:pt x="1462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6483999" y="3786357"/>
              <a:ext cx="1474322" cy="677312"/>
            </a:xfrm>
            <a:custGeom>
              <a:avLst/>
              <a:gdLst/>
              <a:ahLst/>
              <a:cxnLst/>
              <a:rect l="l" t="t" r="r" b="b"/>
              <a:pathLst>
                <a:path w="67152" h="30850" extrusionOk="0">
                  <a:moveTo>
                    <a:pt x="3084" y="1"/>
                  </a:moveTo>
                  <a:cubicBezTo>
                    <a:pt x="1382" y="1"/>
                    <a:pt x="1" y="1382"/>
                    <a:pt x="1" y="3084"/>
                  </a:cubicBezTo>
                  <a:lnTo>
                    <a:pt x="1" y="27766"/>
                  </a:lnTo>
                  <a:cubicBezTo>
                    <a:pt x="1" y="29469"/>
                    <a:pt x="1382" y="30850"/>
                    <a:pt x="3084" y="30850"/>
                  </a:cubicBezTo>
                  <a:lnTo>
                    <a:pt x="64068" y="30850"/>
                  </a:lnTo>
                  <a:cubicBezTo>
                    <a:pt x="65771" y="30850"/>
                    <a:pt x="67152" y="29469"/>
                    <a:pt x="67152" y="27766"/>
                  </a:cubicBezTo>
                  <a:lnTo>
                    <a:pt x="67152" y="3084"/>
                  </a:lnTo>
                  <a:cubicBezTo>
                    <a:pt x="67152" y="1382"/>
                    <a:pt x="65771" y="1"/>
                    <a:pt x="6406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/>
            </a:p>
          </p:txBody>
        </p:sp>
        <p:grpSp>
          <p:nvGrpSpPr>
            <p:cNvPr id="1153" name="Google Shape;1153;p33"/>
            <p:cNvGrpSpPr/>
            <p:nvPr/>
          </p:nvGrpSpPr>
          <p:grpSpPr>
            <a:xfrm>
              <a:off x="5995416" y="3458499"/>
              <a:ext cx="276360" cy="276360"/>
              <a:chOff x="5959373" y="3408889"/>
              <a:chExt cx="375387" cy="375387"/>
            </a:xfrm>
          </p:grpSpPr>
          <p:sp>
            <p:nvSpPr>
              <p:cNvPr id="1154" name="Google Shape;1154;p33"/>
              <p:cNvSpPr/>
              <p:nvPr/>
            </p:nvSpPr>
            <p:spPr>
              <a:xfrm>
                <a:off x="5959373" y="3408889"/>
                <a:ext cx="375387" cy="375387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17098" extrusionOk="0">
                    <a:moveTo>
                      <a:pt x="8549" y="0"/>
                    </a:moveTo>
                    <a:cubicBezTo>
                      <a:pt x="3823" y="0"/>
                      <a:pt x="1" y="3822"/>
                      <a:pt x="1" y="8549"/>
                    </a:cubicBezTo>
                    <a:cubicBezTo>
                      <a:pt x="1" y="13264"/>
                      <a:pt x="3823" y="17098"/>
                      <a:pt x="8549" y="17098"/>
                    </a:cubicBezTo>
                    <a:cubicBezTo>
                      <a:pt x="13264" y="17098"/>
                      <a:pt x="17098" y="13264"/>
                      <a:pt x="17098" y="8549"/>
                    </a:cubicBezTo>
                    <a:cubicBezTo>
                      <a:pt x="17098" y="3822"/>
                      <a:pt x="13264" y="0"/>
                      <a:pt x="854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3"/>
              <p:cNvSpPr/>
              <p:nvPr/>
            </p:nvSpPr>
            <p:spPr>
              <a:xfrm>
                <a:off x="6016635" y="3466128"/>
                <a:ext cx="260628" cy="260650"/>
              </a:xfrm>
              <a:custGeom>
                <a:avLst/>
                <a:gdLst/>
                <a:ahLst/>
                <a:cxnLst/>
                <a:rect l="l" t="t" r="r" b="b"/>
                <a:pathLst>
                  <a:path w="11871" h="11872" extrusionOk="0">
                    <a:moveTo>
                      <a:pt x="5941" y="1"/>
                    </a:moveTo>
                    <a:cubicBezTo>
                      <a:pt x="2655" y="1"/>
                      <a:pt x="0" y="2656"/>
                      <a:pt x="0" y="5942"/>
                    </a:cubicBezTo>
                    <a:cubicBezTo>
                      <a:pt x="0" y="9216"/>
                      <a:pt x="2655" y="11871"/>
                      <a:pt x="5941" y="11871"/>
                    </a:cubicBezTo>
                    <a:cubicBezTo>
                      <a:pt x="9216" y="11871"/>
                      <a:pt x="11871" y="9216"/>
                      <a:pt x="11871" y="5942"/>
                    </a:cubicBezTo>
                    <a:cubicBezTo>
                      <a:pt x="11871" y="2656"/>
                      <a:pt x="9216" y="1"/>
                      <a:pt x="59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6"/>
          <p:cNvGrpSpPr/>
          <p:nvPr/>
        </p:nvGrpSpPr>
        <p:grpSpPr>
          <a:xfrm>
            <a:off x="4017638" y="2688513"/>
            <a:ext cx="4111338" cy="1458463"/>
            <a:chOff x="4017638" y="2688513"/>
            <a:chExt cx="4111338" cy="1458463"/>
          </a:xfrm>
        </p:grpSpPr>
        <p:grpSp>
          <p:nvGrpSpPr>
            <p:cNvPr id="111" name="Google Shape;111;p16"/>
            <p:cNvGrpSpPr/>
            <p:nvPr/>
          </p:nvGrpSpPr>
          <p:grpSpPr>
            <a:xfrm>
              <a:off x="4017638" y="2688513"/>
              <a:ext cx="4111338" cy="1458463"/>
              <a:chOff x="4017638" y="2688513"/>
              <a:chExt cx="4111338" cy="1458463"/>
            </a:xfrm>
          </p:grpSpPr>
          <p:sp>
            <p:nvSpPr>
              <p:cNvPr id="112" name="Google Shape;112;p16"/>
              <p:cNvSpPr/>
              <p:nvPr/>
            </p:nvSpPr>
            <p:spPr>
              <a:xfrm>
                <a:off x="4017638" y="2688513"/>
                <a:ext cx="1545150" cy="719675"/>
              </a:xfrm>
              <a:custGeom>
                <a:avLst/>
                <a:gdLst/>
                <a:ahLst/>
                <a:cxnLst/>
                <a:rect l="l" t="t" r="r" b="b"/>
                <a:pathLst>
                  <a:path w="61806" h="28787" extrusionOk="0">
                    <a:moveTo>
                      <a:pt x="7096" y="1"/>
                    </a:moveTo>
                    <a:cubicBezTo>
                      <a:pt x="6257" y="1"/>
                      <a:pt x="5403" y="170"/>
                      <a:pt x="4584" y="527"/>
                    </a:cubicBezTo>
                    <a:cubicBezTo>
                      <a:pt x="1441" y="1920"/>
                      <a:pt x="0" y="5599"/>
                      <a:pt x="1393" y="8755"/>
                    </a:cubicBezTo>
                    <a:cubicBezTo>
                      <a:pt x="3810" y="14255"/>
                      <a:pt x="7704" y="19030"/>
                      <a:pt x="12645" y="22554"/>
                    </a:cubicBezTo>
                    <a:cubicBezTo>
                      <a:pt x="13192" y="22935"/>
                      <a:pt x="13728" y="23304"/>
                      <a:pt x="14288" y="23649"/>
                    </a:cubicBezTo>
                    <a:cubicBezTo>
                      <a:pt x="19663" y="27034"/>
                      <a:pt x="25788" y="28786"/>
                      <a:pt x="32062" y="28786"/>
                    </a:cubicBezTo>
                    <a:cubicBezTo>
                      <a:pt x="33932" y="28786"/>
                      <a:pt x="35815" y="28631"/>
                      <a:pt x="37696" y="28317"/>
                    </a:cubicBezTo>
                    <a:cubicBezTo>
                      <a:pt x="46149" y="26888"/>
                      <a:pt x="53674" y="22840"/>
                      <a:pt x="59460" y="16589"/>
                    </a:cubicBezTo>
                    <a:cubicBezTo>
                      <a:pt x="61806" y="14065"/>
                      <a:pt x="61663" y="10112"/>
                      <a:pt x="59127" y="7766"/>
                    </a:cubicBezTo>
                    <a:cubicBezTo>
                      <a:pt x="57927" y="6657"/>
                      <a:pt x="56406" y="6107"/>
                      <a:pt x="54889" y="6107"/>
                    </a:cubicBezTo>
                    <a:cubicBezTo>
                      <a:pt x="53216" y="6107"/>
                      <a:pt x="51546" y="6776"/>
                      <a:pt x="50316" y="8100"/>
                    </a:cubicBezTo>
                    <a:cubicBezTo>
                      <a:pt x="46411" y="12315"/>
                      <a:pt x="41327" y="15041"/>
                      <a:pt x="35624" y="16005"/>
                    </a:cubicBezTo>
                    <a:cubicBezTo>
                      <a:pt x="34436" y="16206"/>
                      <a:pt x="33247" y="16306"/>
                      <a:pt x="32066" y="16306"/>
                    </a:cubicBezTo>
                    <a:cubicBezTo>
                      <a:pt x="27722" y="16306"/>
                      <a:pt x="23498" y="14961"/>
                      <a:pt x="19884" y="12386"/>
                    </a:cubicBezTo>
                    <a:cubicBezTo>
                      <a:pt x="16776" y="10171"/>
                      <a:pt x="14324" y="7183"/>
                      <a:pt x="12811" y="3730"/>
                    </a:cubicBezTo>
                    <a:cubicBezTo>
                      <a:pt x="11788" y="1391"/>
                      <a:pt x="9501" y="1"/>
                      <a:pt x="709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6433375" y="3346575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where we live 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4" name="Google Shape;114;p16"/>
              <p:cNvCxnSpPr>
                <a:endCxn id="113" idx="1"/>
              </p:cNvCxnSpPr>
              <p:nvPr/>
            </p:nvCxnSpPr>
            <p:spPr>
              <a:xfrm>
                <a:off x="4579975" y="3310575"/>
                <a:ext cx="1853400" cy="436200"/>
              </a:xfrm>
              <a:prstGeom prst="bentConnector3">
                <a:avLst>
                  <a:gd name="adj1" fmla="val 81514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5" name="Google Shape;115;p16"/>
            <p:cNvSpPr txBox="1"/>
            <p:nvPr/>
          </p:nvSpPr>
          <p:spPr>
            <a:xfrm>
              <a:off x="4913572" y="3000575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5143063" y="1629688"/>
            <a:ext cx="2985913" cy="1524825"/>
            <a:chOff x="5143063" y="1629688"/>
            <a:chExt cx="2985913" cy="1524825"/>
          </a:xfrm>
        </p:grpSpPr>
        <p:grpSp>
          <p:nvGrpSpPr>
            <p:cNvPr id="117" name="Google Shape;117;p16"/>
            <p:cNvGrpSpPr/>
            <p:nvPr/>
          </p:nvGrpSpPr>
          <p:grpSpPr>
            <a:xfrm>
              <a:off x="5143063" y="1629688"/>
              <a:ext cx="2985913" cy="1524825"/>
              <a:chOff x="5143063" y="1629688"/>
              <a:chExt cx="2985913" cy="1524825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5143063" y="1629688"/>
                <a:ext cx="647725" cy="1523350"/>
              </a:xfrm>
              <a:custGeom>
                <a:avLst/>
                <a:gdLst/>
                <a:ahLst/>
                <a:cxnLst/>
                <a:rect l="l" t="t" r="r" b="b"/>
                <a:pathLst>
                  <a:path w="25909" h="60934" extrusionOk="0">
                    <a:moveTo>
                      <a:pt x="6885" y="0"/>
                    </a:moveTo>
                    <a:cubicBezTo>
                      <a:pt x="5247" y="0"/>
                      <a:pt x="3609" y="641"/>
                      <a:pt x="2382" y="1911"/>
                    </a:cubicBezTo>
                    <a:cubicBezTo>
                      <a:pt x="1" y="4399"/>
                      <a:pt x="72" y="8340"/>
                      <a:pt x="2561" y="10734"/>
                    </a:cubicBezTo>
                    <a:cubicBezTo>
                      <a:pt x="7526" y="15508"/>
                      <a:pt x="10764" y="21640"/>
                      <a:pt x="11907" y="28438"/>
                    </a:cubicBezTo>
                    <a:cubicBezTo>
                      <a:pt x="13062" y="35272"/>
                      <a:pt x="11479" y="42154"/>
                      <a:pt x="7454" y="47810"/>
                    </a:cubicBezTo>
                    <a:cubicBezTo>
                      <a:pt x="6799" y="48726"/>
                      <a:pt x="6073" y="49619"/>
                      <a:pt x="5299" y="50453"/>
                    </a:cubicBezTo>
                    <a:cubicBezTo>
                      <a:pt x="2954" y="52989"/>
                      <a:pt x="3108" y="56930"/>
                      <a:pt x="5633" y="59275"/>
                    </a:cubicBezTo>
                    <a:cubicBezTo>
                      <a:pt x="5918" y="59537"/>
                      <a:pt x="6228" y="59775"/>
                      <a:pt x="6561" y="59978"/>
                    </a:cubicBezTo>
                    <a:cubicBezTo>
                      <a:pt x="7574" y="60617"/>
                      <a:pt x="8725" y="60934"/>
                      <a:pt x="9873" y="60934"/>
                    </a:cubicBezTo>
                    <a:cubicBezTo>
                      <a:pt x="11546" y="60934"/>
                      <a:pt x="13215" y="60262"/>
                      <a:pt x="14443" y="58942"/>
                    </a:cubicBezTo>
                    <a:cubicBezTo>
                      <a:pt x="15586" y="57716"/>
                      <a:pt x="16658" y="56394"/>
                      <a:pt x="17622" y="55049"/>
                    </a:cubicBezTo>
                    <a:cubicBezTo>
                      <a:pt x="23575" y="46678"/>
                      <a:pt x="25909" y="36487"/>
                      <a:pt x="24206" y="26366"/>
                    </a:cubicBezTo>
                    <a:cubicBezTo>
                      <a:pt x="22611" y="16901"/>
                      <a:pt x="18122" y="8388"/>
                      <a:pt x="11205" y="1744"/>
                    </a:cubicBezTo>
                    <a:cubicBezTo>
                      <a:pt x="9998" y="579"/>
                      <a:pt x="8441" y="0"/>
                      <a:pt x="688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6433375" y="2354113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far away from Earth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0" name="Google Shape;120;p16"/>
              <p:cNvCxnSpPr>
                <a:stCxn id="119" idx="1"/>
              </p:cNvCxnSpPr>
              <p:nvPr/>
            </p:nvCxnSpPr>
            <p:spPr>
              <a:xfrm rot="10800000">
                <a:off x="5635975" y="2754313"/>
                <a:ext cx="79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1" name="Google Shape;121;p16"/>
            <p:cNvSpPr txBox="1"/>
            <p:nvPr/>
          </p:nvSpPr>
          <p:spPr>
            <a:xfrm>
              <a:off x="5348247" y="1880750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2" name="Google Shape;122;p16"/>
          <p:cNvGrpSpPr/>
          <p:nvPr/>
        </p:nvGrpSpPr>
        <p:grpSpPr>
          <a:xfrm>
            <a:off x="1015075" y="1361638"/>
            <a:ext cx="4472113" cy="884800"/>
            <a:chOff x="1015075" y="1361638"/>
            <a:chExt cx="4472113" cy="884800"/>
          </a:xfrm>
        </p:grpSpPr>
        <p:grpSp>
          <p:nvGrpSpPr>
            <p:cNvPr id="123" name="Google Shape;123;p16"/>
            <p:cNvGrpSpPr/>
            <p:nvPr/>
          </p:nvGrpSpPr>
          <p:grpSpPr>
            <a:xfrm>
              <a:off x="1015075" y="1361638"/>
              <a:ext cx="4472113" cy="884800"/>
              <a:chOff x="1015075" y="1361638"/>
              <a:chExt cx="4472113" cy="884800"/>
            </a:xfrm>
          </p:grpSpPr>
          <p:sp>
            <p:nvSpPr>
              <p:cNvPr id="124" name="Google Shape;124;p16"/>
              <p:cNvSpPr/>
              <p:nvPr/>
            </p:nvSpPr>
            <p:spPr>
              <a:xfrm>
                <a:off x="3514588" y="1361638"/>
                <a:ext cx="1972600" cy="884800"/>
              </a:xfrm>
              <a:custGeom>
                <a:avLst/>
                <a:gdLst/>
                <a:ahLst/>
                <a:cxnLst/>
                <a:rect l="l" t="t" r="r" b="b"/>
                <a:pathLst>
                  <a:path w="78904" h="35392" extrusionOk="0">
                    <a:moveTo>
                      <a:pt x="45489" y="1"/>
                    </a:moveTo>
                    <a:cubicBezTo>
                      <a:pt x="43018" y="1"/>
                      <a:pt x="40544" y="206"/>
                      <a:pt x="38101" y="620"/>
                    </a:cubicBezTo>
                    <a:cubicBezTo>
                      <a:pt x="22730" y="3203"/>
                      <a:pt x="9454" y="12478"/>
                      <a:pt x="1668" y="26051"/>
                    </a:cubicBezTo>
                    <a:cubicBezTo>
                      <a:pt x="1" y="28968"/>
                      <a:pt x="941" y="32659"/>
                      <a:pt x="3763" y="34433"/>
                    </a:cubicBezTo>
                    <a:cubicBezTo>
                      <a:pt x="3835" y="34481"/>
                      <a:pt x="3906" y="34529"/>
                      <a:pt x="3989" y="34564"/>
                    </a:cubicBezTo>
                    <a:cubicBezTo>
                      <a:pt x="4967" y="35125"/>
                      <a:pt x="6033" y="35392"/>
                      <a:pt x="7085" y="35392"/>
                    </a:cubicBezTo>
                    <a:cubicBezTo>
                      <a:pt x="9247" y="35392"/>
                      <a:pt x="11349" y="34265"/>
                      <a:pt x="12502" y="32255"/>
                    </a:cubicBezTo>
                    <a:cubicBezTo>
                      <a:pt x="18408" y="21932"/>
                      <a:pt x="28504" y="14883"/>
                      <a:pt x="40172" y="12919"/>
                    </a:cubicBezTo>
                    <a:cubicBezTo>
                      <a:pt x="41919" y="12624"/>
                      <a:pt x="43676" y="12479"/>
                      <a:pt x="45425" y="12479"/>
                    </a:cubicBezTo>
                    <a:cubicBezTo>
                      <a:pt x="53636" y="12479"/>
                      <a:pt x="61683" y="15665"/>
                      <a:pt x="67700" y="21456"/>
                    </a:cubicBezTo>
                    <a:cubicBezTo>
                      <a:pt x="68906" y="22621"/>
                      <a:pt x="70463" y="23200"/>
                      <a:pt x="72019" y="23200"/>
                    </a:cubicBezTo>
                    <a:cubicBezTo>
                      <a:pt x="73657" y="23200"/>
                      <a:pt x="75295" y="22559"/>
                      <a:pt x="76522" y="21289"/>
                    </a:cubicBezTo>
                    <a:cubicBezTo>
                      <a:pt x="78904" y="18800"/>
                      <a:pt x="78832" y="14848"/>
                      <a:pt x="76344" y="12466"/>
                    </a:cubicBezTo>
                    <a:cubicBezTo>
                      <a:pt x="71438" y="7752"/>
                      <a:pt x="65438" y="4156"/>
                      <a:pt x="58972" y="2096"/>
                    </a:cubicBezTo>
                    <a:cubicBezTo>
                      <a:pt x="54628" y="705"/>
                      <a:pt x="50063" y="1"/>
                      <a:pt x="45489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1015075" y="1361650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6" name="Google Shape;126;p16"/>
              <p:cNvCxnSpPr>
                <a:stCxn id="125" idx="3"/>
              </p:cNvCxnSpPr>
              <p:nvPr/>
            </p:nvCxnSpPr>
            <p:spPr>
              <a:xfrm>
                <a:off x="2710675" y="1761850"/>
                <a:ext cx="122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7" name="Google Shape;127;p16"/>
            <p:cNvSpPr txBox="1"/>
            <p:nvPr/>
          </p:nvSpPr>
          <p:spPr>
            <a:xfrm>
              <a:off x="3760972" y="1588050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1015075" y="1934488"/>
            <a:ext cx="2882338" cy="1523775"/>
            <a:chOff x="1015075" y="1934488"/>
            <a:chExt cx="2882338" cy="1523775"/>
          </a:xfrm>
        </p:grpSpPr>
        <p:grpSp>
          <p:nvGrpSpPr>
            <p:cNvPr id="129" name="Google Shape;129;p16"/>
            <p:cNvGrpSpPr/>
            <p:nvPr/>
          </p:nvGrpSpPr>
          <p:grpSpPr>
            <a:xfrm>
              <a:off x="1015075" y="1934488"/>
              <a:ext cx="2882338" cy="1523775"/>
              <a:chOff x="1015075" y="1934488"/>
              <a:chExt cx="2882338" cy="1523775"/>
            </a:xfrm>
          </p:grpSpPr>
          <p:sp>
            <p:nvSpPr>
              <p:cNvPr id="130" name="Google Shape;130;p16"/>
              <p:cNvSpPr/>
              <p:nvPr/>
            </p:nvSpPr>
            <p:spPr>
              <a:xfrm>
                <a:off x="3353263" y="1934488"/>
                <a:ext cx="544150" cy="1523775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60951" extrusionOk="0">
                    <a:moveTo>
                      <a:pt x="13538" y="0"/>
                    </a:moveTo>
                    <a:cubicBezTo>
                      <a:pt x="11376" y="0"/>
                      <a:pt x="9274" y="1127"/>
                      <a:pt x="8121" y="3137"/>
                    </a:cubicBezTo>
                    <a:cubicBezTo>
                      <a:pt x="2179" y="13520"/>
                      <a:pt x="1" y="25735"/>
                      <a:pt x="1977" y="37523"/>
                    </a:cubicBezTo>
                    <a:cubicBezTo>
                      <a:pt x="3191" y="44726"/>
                      <a:pt x="5632" y="51548"/>
                      <a:pt x="9228" y="57823"/>
                    </a:cubicBezTo>
                    <a:cubicBezTo>
                      <a:pt x="9752" y="58739"/>
                      <a:pt x="10478" y="59466"/>
                      <a:pt x="11312" y="59990"/>
                    </a:cubicBezTo>
                    <a:cubicBezTo>
                      <a:pt x="12310" y="60618"/>
                      <a:pt x="13467" y="60951"/>
                      <a:pt x="14642" y="60951"/>
                    </a:cubicBezTo>
                    <a:cubicBezTo>
                      <a:pt x="15695" y="60951"/>
                      <a:pt x="16762" y="60683"/>
                      <a:pt x="17741" y="60121"/>
                    </a:cubicBezTo>
                    <a:cubicBezTo>
                      <a:pt x="20729" y="58406"/>
                      <a:pt x="21765" y="54596"/>
                      <a:pt x="20051" y="51608"/>
                    </a:cubicBezTo>
                    <a:cubicBezTo>
                      <a:pt x="17193" y="46631"/>
                      <a:pt x="15253" y="41190"/>
                      <a:pt x="14288" y="35451"/>
                    </a:cubicBezTo>
                    <a:cubicBezTo>
                      <a:pt x="12776" y="26497"/>
                      <a:pt x="14431" y="17222"/>
                      <a:pt x="18955" y="9341"/>
                    </a:cubicBezTo>
                    <a:cubicBezTo>
                      <a:pt x="20670" y="6352"/>
                      <a:pt x="19634" y="2542"/>
                      <a:pt x="16634" y="828"/>
                    </a:cubicBezTo>
                    <a:cubicBezTo>
                      <a:pt x="15656" y="267"/>
                      <a:pt x="14590" y="0"/>
                      <a:pt x="13538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1015075" y="2354113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32" name="Google Shape;132;p16"/>
              <p:cNvCxnSpPr>
                <a:stCxn id="131" idx="3"/>
              </p:cNvCxnSpPr>
              <p:nvPr/>
            </p:nvCxnSpPr>
            <p:spPr>
              <a:xfrm>
                <a:off x="2710675" y="2754313"/>
                <a:ext cx="82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3" name="Google Shape;133;p16"/>
            <p:cNvSpPr txBox="1"/>
            <p:nvPr/>
          </p:nvSpPr>
          <p:spPr>
            <a:xfrm>
              <a:off x="3421672" y="2748775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35" name="Google Shape;135;p16"/>
          <p:cNvGrpSpPr/>
          <p:nvPr/>
        </p:nvGrpSpPr>
        <p:grpSpPr>
          <a:xfrm>
            <a:off x="3959888" y="1361650"/>
            <a:ext cx="4169088" cy="1638913"/>
            <a:chOff x="3959888" y="1361650"/>
            <a:chExt cx="4169088" cy="1638913"/>
          </a:xfrm>
        </p:grpSpPr>
        <p:grpSp>
          <p:nvGrpSpPr>
            <p:cNvPr id="136" name="Google Shape;136;p16"/>
            <p:cNvGrpSpPr/>
            <p:nvPr/>
          </p:nvGrpSpPr>
          <p:grpSpPr>
            <a:xfrm>
              <a:off x="3959888" y="1361650"/>
              <a:ext cx="4169088" cy="1638913"/>
              <a:chOff x="3959888" y="1361650"/>
              <a:chExt cx="4169088" cy="1638913"/>
            </a:xfrm>
          </p:grpSpPr>
          <p:sp>
            <p:nvSpPr>
              <p:cNvPr id="137" name="Google Shape;137;p16"/>
              <p:cNvSpPr/>
              <p:nvPr/>
            </p:nvSpPr>
            <p:spPr>
              <a:xfrm>
                <a:off x="3959888" y="1852088"/>
                <a:ext cx="834350" cy="1148475"/>
              </a:xfrm>
              <a:custGeom>
                <a:avLst/>
                <a:gdLst/>
                <a:ahLst/>
                <a:cxnLst/>
                <a:rect l="l" t="t" r="r" b="b"/>
                <a:pathLst>
                  <a:path w="33374" h="45939" extrusionOk="0">
                    <a:moveTo>
                      <a:pt x="26661" y="0"/>
                    </a:moveTo>
                    <a:cubicBezTo>
                      <a:pt x="26319" y="0"/>
                      <a:pt x="25972" y="29"/>
                      <a:pt x="25623" y="87"/>
                    </a:cubicBezTo>
                    <a:cubicBezTo>
                      <a:pt x="17812" y="1409"/>
                      <a:pt x="10990" y="5683"/>
                      <a:pt x="6394" y="12136"/>
                    </a:cubicBezTo>
                    <a:cubicBezTo>
                      <a:pt x="1810" y="18578"/>
                      <a:pt x="1" y="26424"/>
                      <a:pt x="1322" y="34234"/>
                    </a:cubicBezTo>
                    <a:cubicBezTo>
                      <a:pt x="1786" y="36985"/>
                      <a:pt x="2584" y="39676"/>
                      <a:pt x="3703" y="42212"/>
                    </a:cubicBezTo>
                    <a:cubicBezTo>
                      <a:pt x="4215" y="43390"/>
                      <a:pt x="5061" y="44331"/>
                      <a:pt x="6085" y="44974"/>
                    </a:cubicBezTo>
                    <a:cubicBezTo>
                      <a:pt x="7075" y="45601"/>
                      <a:pt x="8232" y="45939"/>
                      <a:pt x="9415" y="45939"/>
                    </a:cubicBezTo>
                    <a:cubicBezTo>
                      <a:pt x="10253" y="45939"/>
                      <a:pt x="11104" y="45770"/>
                      <a:pt x="11919" y="45414"/>
                    </a:cubicBezTo>
                    <a:cubicBezTo>
                      <a:pt x="15074" y="44021"/>
                      <a:pt x="16503" y="40342"/>
                      <a:pt x="15121" y="37187"/>
                    </a:cubicBezTo>
                    <a:cubicBezTo>
                      <a:pt x="14419" y="35592"/>
                      <a:pt x="13919" y="33901"/>
                      <a:pt x="13621" y="32163"/>
                    </a:cubicBezTo>
                    <a:cubicBezTo>
                      <a:pt x="12859" y="27638"/>
                      <a:pt x="13907" y="23102"/>
                      <a:pt x="16562" y="19364"/>
                    </a:cubicBezTo>
                    <a:cubicBezTo>
                      <a:pt x="19217" y="15637"/>
                      <a:pt x="23170" y="13160"/>
                      <a:pt x="27694" y="12398"/>
                    </a:cubicBezTo>
                    <a:cubicBezTo>
                      <a:pt x="31088" y="11827"/>
                      <a:pt x="33374" y="8600"/>
                      <a:pt x="32802" y="5207"/>
                    </a:cubicBezTo>
                    <a:cubicBezTo>
                      <a:pt x="32290" y="2163"/>
                      <a:pt x="29649" y="0"/>
                      <a:pt x="2666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6433375" y="1361650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39" name="Google Shape;139;p16"/>
              <p:cNvCxnSpPr>
                <a:endCxn id="138" idx="1"/>
              </p:cNvCxnSpPr>
              <p:nvPr/>
            </p:nvCxnSpPr>
            <p:spPr>
              <a:xfrm rot="10800000" flipH="1">
                <a:off x="4328875" y="1761850"/>
                <a:ext cx="2104500" cy="582600"/>
              </a:xfrm>
              <a:prstGeom prst="bentConnector3">
                <a:avLst>
                  <a:gd name="adj1" fmla="val 83494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0" name="Google Shape;140;p16"/>
            <p:cNvSpPr txBox="1"/>
            <p:nvPr/>
          </p:nvSpPr>
          <p:spPr>
            <a:xfrm>
              <a:off x="3998697" y="2590250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1015075" y="3146238"/>
            <a:ext cx="4290538" cy="1000738"/>
            <a:chOff x="1015075" y="3146238"/>
            <a:chExt cx="4290538" cy="1000738"/>
          </a:xfrm>
        </p:grpSpPr>
        <p:grpSp>
          <p:nvGrpSpPr>
            <p:cNvPr id="142" name="Google Shape;142;p16"/>
            <p:cNvGrpSpPr/>
            <p:nvPr/>
          </p:nvGrpSpPr>
          <p:grpSpPr>
            <a:xfrm>
              <a:off x="1015075" y="3146238"/>
              <a:ext cx="4290538" cy="1000738"/>
              <a:chOff x="1015075" y="3146238"/>
              <a:chExt cx="4290538" cy="1000738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3541088" y="3146238"/>
                <a:ext cx="1764525" cy="1000725"/>
              </a:xfrm>
              <a:custGeom>
                <a:avLst/>
                <a:gdLst/>
                <a:ahLst/>
                <a:cxnLst/>
                <a:rect l="l" t="t" r="r" b="b"/>
                <a:pathLst>
                  <a:path w="70581" h="40029" extrusionOk="0">
                    <a:moveTo>
                      <a:pt x="7120" y="0"/>
                    </a:moveTo>
                    <a:cubicBezTo>
                      <a:pt x="6068" y="0"/>
                      <a:pt x="5003" y="267"/>
                      <a:pt x="4025" y="828"/>
                    </a:cubicBezTo>
                    <a:cubicBezTo>
                      <a:pt x="1036" y="2542"/>
                      <a:pt x="0" y="6364"/>
                      <a:pt x="1715" y="9353"/>
                    </a:cubicBezTo>
                    <a:cubicBezTo>
                      <a:pt x="6108" y="17008"/>
                      <a:pt x="12026" y="23521"/>
                      <a:pt x="19300" y="28700"/>
                    </a:cubicBezTo>
                    <a:cubicBezTo>
                      <a:pt x="20265" y="29391"/>
                      <a:pt x="21265" y="30058"/>
                      <a:pt x="22265" y="30689"/>
                    </a:cubicBezTo>
                    <a:cubicBezTo>
                      <a:pt x="32044" y="36831"/>
                      <a:pt x="43282" y="40028"/>
                      <a:pt x="54706" y="40028"/>
                    </a:cubicBezTo>
                    <a:cubicBezTo>
                      <a:pt x="58095" y="40028"/>
                      <a:pt x="61501" y="39747"/>
                      <a:pt x="64890" y="39178"/>
                    </a:cubicBezTo>
                    <a:cubicBezTo>
                      <a:pt x="68295" y="38606"/>
                      <a:pt x="70581" y="35380"/>
                      <a:pt x="70009" y="31986"/>
                    </a:cubicBezTo>
                    <a:cubicBezTo>
                      <a:pt x="69496" y="28942"/>
                      <a:pt x="66856" y="26780"/>
                      <a:pt x="63860" y="26780"/>
                    </a:cubicBezTo>
                    <a:cubicBezTo>
                      <a:pt x="63516" y="26780"/>
                      <a:pt x="63168" y="26808"/>
                      <a:pt x="62818" y="26867"/>
                    </a:cubicBezTo>
                    <a:cubicBezTo>
                      <a:pt x="60112" y="27323"/>
                      <a:pt x="57393" y="27549"/>
                      <a:pt x="54688" y="27549"/>
                    </a:cubicBezTo>
                    <a:cubicBezTo>
                      <a:pt x="45607" y="27549"/>
                      <a:pt x="36678" y="25008"/>
                      <a:pt x="28909" y="20128"/>
                    </a:cubicBezTo>
                    <a:cubicBezTo>
                      <a:pt x="28111" y="19616"/>
                      <a:pt x="27313" y="19080"/>
                      <a:pt x="26539" y="18532"/>
                    </a:cubicBezTo>
                    <a:cubicBezTo>
                      <a:pt x="20741" y="14413"/>
                      <a:pt x="16026" y="9234"/>
                      <a:pt x="12538" y="3138"/>
                    </a:cubicBezTo>
                    <a:cubicBezTo>
                      <a:pt x="11384" y="1127"/>
                      <a:pt x="9282" y="0"/>
                      <a:pt x="712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1015075" y="3346575"/>
                <a:ext cx="1695600" cy="800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45" name="Google Shape;145;p16"/>
              <p:cNvCxnSpPr>
                <a:stCxn id="144" idx="3"/>
              </p:cNvCxnSpPr>
              <p:nvPr/>
            </p:nvCxnSpPr>
            <p:spPr>
              <a:xfrm>
                <a:off x="2710675" y="374677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6" name="Google Shape;146;p16"/>
            <p:cNvSpPr txBox="1"/>
            <p:nvPr/>
          </p:nvSpPr>
          <p:spPr>
            <a:xfrm>
              <a:off x="4913572" y="3781275"/>
              <a:ext cx="339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161" name="Google Shape;1161;p34"/>
          <p:cNvSpPr/>
          <p:nvPr/>
        </p:nvSpPr>
        <p:spPr>
          <a:xfrm>
            <a:off x="1588325" y="1630113"/>
            <a:ext cx="2630400" cy="2128550"/>
          </a:xfrm>
          <a:custGeom>
            <a:avLst/>
            <a:gdLst/>
            <a:ahLst/>
            <a:cxnLst/>
            <a:rect l="l" t="t" r="r" b="b"/>
            <a:pathLst>
              <a:path w="105216" h="85142" extrusionOk="0">
                <a:moveTo>
                  <a:pt x="67104" y="0"/>
                </a:moveTo>
                <a:cubicBezTo>
                  <a:pt x="58829" y="0"/>
                  <a:pt x="51054" y="3227"/>
                  <a:pt x="45208" y="9073"/>
                </a:cubicBezTo>
                <a:cubicBezTo>
                  <a:pt x="39362" y="14919"/>
                  <a:pt x="36136" y="22705"/>
                  <a:pt x="36136" y="30980"/>
                </a:cubicBezTo>
                <a:cubicBezTo>
                  <a:pt x="36136" y="37719"/>
                  <a:pt x="38767" y="44065"/>
                  <a:pt x="43529" y="48839"/>
                </a:cubicBezTo>
                <a:cubicBezTo>
                  <a:pt x="48304" y="53614"/>
                  <a:pt x="54650" y="56233"/>
                  <a:pt x="61389" y="56233"/>
                </a:cubicBezTo>
                <a:cubicBezTo>
                  <a:pt x="66925" y="56233"/>
                  <a:pt x="72128" y="54078"/>
                  <a:pt x="76034" y="50173"/>
                </a:cubicBezTo>
                <a:cubicBezTo>
                  <a:pt x="79939" y="46268"/>
                  <a:pt x="82094" y="41077"/>
                  <a:pt x="82094" y="35540"/>
                </a:cubicBezTo>
                <a:cubicBezTo>
                  <a:pt x="82094" y="30992"/>
                  <a:pt x="80320" y="26718"/>
                  <a:pt x="77093" y="23491"/>
                </a:cubicBezTo>
                <a:cubicBezTo>
                  <a:pt x="73879" y="20276"/>
                  <a:pt x="69604" y="18502"/>
                  <a:pt x="65056" y="18502"/>
                </a:cubicBezTo>
                <a:cubicBezTo>
                  <a:pt x="61282" y="18502"/>
                  <a:pt x="57734" y="19979"/>
                  <a:pt x="55067" y="22634"/>
                </a:cubicBezTo>
                <a:cubicBezTo>
                  <a:pt x="52400" y="25301"/>
                  <a:pt x="50935" y="28849"/>
                  <a:pt x="50935" y="32623"/>
                </a:cubicBezTo>
                <a:cubicBezTo>
                  <a:pt x="50935" y="35766"/>
                  <a:pt x="52162" y="38731"/>
                  <a:pt x="54388" y="40946"/>
                </a:cubicBezTo>
                <a:cubicBezTo>
                  <a:pt x="56603" y="43172"/>
                  <a:pt x="59567" y="44398"/>
                  <a:pt x="62710" y="44398"/>
                </a:cubicBezTo>
                <a:cubicBezTo>
                  <a:pt x="65366" y="44398"/>
                  <a:pt x="67854" y="43363"/>
                  <a:pt x="69711" y="41493"/>
                </a:cubicBezTo>
                <a:cubicBezTo>
                  <a:pt x="71593" y="39624"/>
                  <a:pt x="72616" y="37136"/>
                  <a:pt x="72616" y="34492"/>
                </a:cubicBezTo>
                <a:lnTo>
                  <a:pt x="72616" y="33540"/>
                </a:lnTo>
                <a:lnTo>
                  <a:pt x="67771" y="33540"/>
                </a:lnTo>
                <a:lnTo>
                  <a:pt x="67771" y="34492"/>
                </a:lnTo>
                <a:cubicBezTo>
                  <a:pt x="67771" y="35838"/>
                  <a:pt x="67247" y="37112"/>
                  <a:pt x="66294" y="38076"/>
                </a:cubicBezTo>
                <a:cubicBezTo>
                  <a:pt x="65330" y="39029"/>
                  <a:pt x="64068" y="39553"/>
                  <a:pt x="62710" y="39553"/>
                </a:cubicBezTo>
                <a:cubicBezTo>
                  <a:pt x="60865" y="39553"/>
                  <a:pt x="59115" y="38826"/>
                  <a:pt x="57805" y="37517"/>
                </a:cubicBezTo>
                <a:cubicBezTo>
                  <a:pt x="56495" y="36207"/>
                  <a:pt x="55781" y="34469"/>
                  <a:pt x="55781" y="32623"/>
                </a:cubicBezTo>
                <a:cubicBezTo>
                  <a:pt x="55781" y="30147"/>
                  <a:pt x="56745" y="27813"/>
                  <a:pt x="58496" y="26063"/>
                </a:cubicBezTo>
                <a:cubicBezTo>
                  <a:pt x="60246" y="24313"/>
                  <a:pt x="62579" y="23348"/>
                  <a:pt x="65056" y="23348"/>
                </a:cubicBezTo>
                <a:cubicBezTo>
                  <a:pt x="68306" y="23348"/>
                  <a:pt x="71366" y="24622"/>
                  <a:pt x="73676" y="26920"/>
                </a:cubicBezTo>
                <a:cubicBezTo>
                  <a:pt x="75974" y="29230"/>
                  <a:pt x="77248" y="32290"/>
                  <a:pt x="77248" y="35540"/>
                </a:cubicBezTo>
                <a:cubicBezTo>
                  <a:pt x="77248" y="39779"/>
                  <a:pt x="75593" y="43755"/>
                  <a:pt x="72605" y="46756"/>
                </a:cubicBezTo>
                <a:cubicBezTo>
                  <a:pt x="69604" y="49744"/>
                  <a:pt x="65627" y="51387"/>
                  <a:pt x="61401" y="51387"/>
                </a:cubicBezTo>
                <a:cubicBezTo>
                  <a:pt x="55948" y="51387"/>
                  <a:pt x="50816" y="49268"/>
                  <a:pt x="46958" y="45410"/>
                </a:cubicBezTo>
                <a:cubicBezTo>
                  <a:pt x="43101" y="41553"/>
                  <a:pt x="40982" y="36433"/>
                  <a:pt x="40982" y="30980"/>
                </a:cubicBezTo>
                <a:cubicBezTo>
                  <a:pt x="40982" y="24003"/>
                  <a:pt x="43696" y="17443"/>
                  <a:pt x="48637" y="12502"/>
                </a:cubicBezTo>
                <a:cubicBezTo>
                  <a:pt x="53566" y="7572"/>
                  <a:pt x="60127" y="4846"/>
                  <a:pt x="67104" y="4846"/>
                </a:cubicBezTo>
                <a:cubicBezTo>
                  <a:pt x="75986" y="4846"/>
                  <a:pt x="84344" y="8311"/>
                  <a:pt x="90631" y="14597"/>
                </a:cubicBezTo>
                <a:cubicBezTo>
                  <a:pt x="96905" y="20872"/>
                  <a:pt x="100370" y="29230"/>
                  <a:pt x="100370" y="38112"/>
                </a:cubicBezTo>
                <a:cubicBezTo>
                  <a:pt x="100370" y="49375"/>
                  <a:pt x="95977" y="59972"/>
                  <a:pt x="88011" y="67937"/>
                </a:cubicBezTo>
                <a:cubicBezTo>
                  <a:pt x="80046" y="75914"/>
                  <a:pt x="69449" y="80296"/>
                  <a:pt x="58186" y="80296"/>
                </a:cubicBezTo>
                <a:cubicBezTo>
                  <a:pt x="43934" y="80296"/>
                  <a:pt x="30540" y="74747"/>
                  <a:pt x="20467" y="64675"/>
                </a:cubicBezTo>
                <a:cubicBezTo>
                  <a:pt x="10394" y="54602"/>
                  <a:pt x="4846" y="41207"/>
                  <a:pt x="4846" y="26956"/>
                </a:cubicBezTo>
                <a:lnTo>
                  <a:pt x="4846" y="26003"/>
                </a:lnTo>
                <a:lnTo>
                  <a:pt x="0" y="26003"/>
                </a:lnTo>
                <a:lnTo>
                  <a:pt x="0" y="26956"/>
                </a:lnTo>
                <a:cubicBezTo>
                  <a:pt x="0" y="34814"/>
                  <a:pt x="1548" y="42434"/>
                  <a:pt x="4572" y="49613"/>
                </a:cubicBezTo>
                <a:cubicBezTo>
                  <a:pt x="7513" y="56543"/>
                  <a:pt x="11704" y="62758"/>
                  <a:pt x="17050" y="68104"/>
                </a:cubicBezTo>
                <a:cubicBezTo>
                  <a:pt x="22384" y="73438"/>
                  <a:pt x="28611" y="77641"/>
                  <a:pt x="35540" y="80569"/>
                </a:cubicBezTo>
                <a:cubicBezTo>
                  <a:pt x="42708" y="83606"/>
                  <a:pt x="50328" y="85141"/>
                  <a:pt x="58186" y="85141"/>
                </a:cubicBezTo>
                <a:cubicBezTo>
                  <a:pt x="70747" y="85141"/>
                  <a:pt x="82558" y="80248"/>
                  <a:pt x="91440" y="71366"/>
                </a:cubicBezTo>
                <a:cubicBezTo>
                  <a:pt x="100322" y="62484"/>
                  <a:pt x="105216" y="50673"/>
                  <a:pt x="105216" y="38112"/>
                </a:cubicBezTo>
                <a:cubicBezTo>
                  <a:pt x="105216" y="27932"/>
                  <a:pt x="101251" y="18359"/>
                  <a:pt x="94048" y="11168"/>
                </a:cubicBezTo>
                <a:cubicBezTo>
                  <a:pt x="86856" y="3965"/>
                  <a:pt x="77284" y="0"/>
                  <a:pt x="67104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34"/>
          <p:cNvGrpSpPr/>
          <p:nvPr/>
        </p:nvGrpSpPr>
        <p:grpSpPr>
          <a:xfrm>
            <a:off x="3116063" y="3384800"/>
            <a:ext cx="525709" cy="525709"/>
            <a:chOff x="3116063" y="3384800"/>
            <a:chExt cx="525709" cy="525709"/>
          </a:xfrm>
        </p:grpSpPr>
        <p:sp>
          <p:nvSpPr>
            <p:cNvPr id="1163" name="Google Shape;1163;p34"/>
            <p:cNvSpPr/>
            <p:nvPr/>
          </p:nvSpPr>
          <p:spPr>
            <a:xfrm>
              <a:off x="3116063" y="3384800"/>
              <a:ext cx="525709" cy="525709"/>
            </a:xfrm>
            <a:custGeom>
              <a:avLst/>
              <a:gdLst/>
              <a:ahLst/>
              <a:cxnLst/>
              <a:rect l="l" t="t" r="r" b="b"/>
              <a:pathLst>
                <a:path w="18467" h="18467" extrusionOk="0">
                  <a:moveTo>
                    <a:pt x="9227" y="0"/>
                  </a:moveTo>
                  <a:cubicBezTo>
                    <a:pt x="4132" y="0"/>
                    <a:pt x="0" y="4132"/>
                    <a:pt x="0" y="9240"/>
                  </a:cubicBezTo>
                  <a:cubicBezTo>
                    <a:pt x="0" y="14336"/>
                    <a:pt x="4132" y="18467"/>
                    <a:pt x="9227" y="18467"/>
                  </a:cubicBezTo>
                  <a:cubicBezTo>
                    <a:pt x="14335" y="18467"/>
                    <a:pt x="18467" y="14336"/>
                    <a:pt x="18467" y="9240"/>
                  </a:cubicBezTo>
                  <a:cubicBezTo>
                    <a:pt x="18467" y="4132"/>
                    <a:pt x="14335" y="0"/>
                    <a:pt x="9227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147575" y="3416313"/>
              <a:ext cx="462682" cy="462682"/>
            </a:xfrm>
            <a:custGeom>
              <a:avLst/>
              <a:gdLst/>
              <a:ahLst/>
              <a:cxnLst/>
              <a:rect l="l" t="t" r="r" b="b"/>
              <a:pathLst>
                <a:path w="16253" h="16253" extrusionOk="0">
                  <a:moveTo>
                    <a:pt x="8120" y="1"/>
                  </a:moveTo>
                  <a:cubicBezTo>
                    <a:pt x="3632" y="1"/>
                    <a:pt x="0" y="3644"/>
                    <a:pt x="0" y="8133"/>
                  </a:cubicBezTo>
                  <a:cubicBezTo>
                    <a:pt x="0" y="12609"/>
                    <a:pt x="3632" y="16253"/>
                    <a:pt x="8120" y="16253"/>
                  </a:cubicBezTo>
                  <a:cubicBezTo>
                    <a:pt x="12609" y="16253"/>
                    <a:pt x="16252" y="12609"/>
                    <a:pt x="16252" y="8133"/>
                  </a:cubicBezTo>
                  <a:cubicBezTo>
                    <a:pt x="16252" y="3644"/>
                    <a:pt x="12609" y="1"/>
                    <a:pt x="812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5" name="Google Shape;1165;p34"/>
          <p:cNvGrpSpPr/>
          <p:nvPr/>
        </p:nvGrpSpPr>
        <p:grpSpPr>
          <a:xfrm>
            <a:off x="3716425" y="1835158"/>
            <a:ext cx="525710" cy="525368"/>
            <a:chOff x="3716425" y="1835158"/>
            <a:chExt cx="525710" cy="525368"/>
          </a:xfrm>
        </p:grpSpPr>
        <p:sp>
          <p:nvSpPr>
            <p:cNvPr id="1166" name="Google Shape;1166;p34"/>
            <p:cNvSpPr/>
            <p:nvPr/>
          </p:nvSpPr>
          <p:spPr>
            <a:xfrm>
              <a:off x="3716425" y="1835158"/>
              <a:ext cx="525710" cy="525368"/>
            </a:xfrm>
            <a:custGeom>
              <a:avLst/>
              <a:gdLst/>
              <a:ahLst/>
              <a:cxnLst/>
              <a:rect l="l" t="t" r="r" b="b"/>
              <a:pathLst>
                <a:path w="18480" h="18468" extrusionOk="0">
                  <a:moveTo>
                    <a:pt x="9240" y="1"/>
                  </a:moveTo>
                  <a:cubicBezTo>
                    <a:pt x="4144" y="1"/>
                    <a:pt x="1" y="4132"/>
                    <a:pt x="1" y="9228"/>
                  </a:cubicBezTo>
                  <a:cubicBezTo>
                    <a:pt x="1" y="14336"/>
                    <a:pt x="4144" y="18467"/>
                    <a:pt x="9240" y="18467"/>
                  </a:cubicBezTo>
                  <a:cubicBezTo>
                    <a:pt x="14336" y="18467"/>
                    <a:pt x="18479" y="14336"/>
                    <a:pt x="18479" y="9228"/>
                  </a:cubicBezTo>
                  <a:cubicBezTo>
                    <a:pt x="18479" y="4132"/>
                    <a:pt x="14336" y="1"/>
                    <a:pt x="9240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3748257" y="1866677"/>
              <a:ext cx="462016" cy="462357"/>
            </a:xfrm>
            <a:custGeom>
              <a:avLst/>
              <a:gdLst/>
              <a:ahLst/>
              <a:cxnLst/>
              <a:rect l="l" t="t" r="r" b="b"/>
              <a:pathLst>
                <a:path w="16241" h="16253" extrusionOk="0">
                  <a:moveTo>
                    <a:pt x="8121" y="0"/>
                  </a:moveTo>
                  <a:cubicBezTo>
                    <a:pt x="3632" y="0"/>
                    <a:pt x="1" y="3643"/>
                    <a:pt x="1" y="8120"/>
                  </a:cubicBezTo>
                  <a:cubicBezTo>
                    <a:pt x="1" y="12609"/>
                    <a:pt x="3632" y="16252"/>
                    <a:pt x="8121" y="16252"/>
                  </a:cubicBezTo>
                  <a:cubicBezTo>
                    <a:pt x="12609" y="16252"/>
                    <a:pt x="16241" y="12609"/>
                    <a:pt x="16241" y="8120"/>
                  </a:cubicBezTo>
                  <a:cubicBezTo>
                    <a:pt x="16241" y="3643"/>
                    <a:pt x="12609" y="0"/>
                    <a:pt x="812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8" name="Google Shape;1168;p34"/>
          <p:cNvGrpSpPr/>
          <p:nvPr/>
        </p:nvGrpSpPr>
        <p:grpSpPr>
          <a:xfrm>
            <a:off x="2290925" y="2299076"/>
            <a:ext cx="525689" cy="525689"/>
            <a:chOff x="2290925" y="2299076"/>
            <a:chExt cx="525689" cy="525689"/>
          </a:xfrm>
        </p:grpSpPr>
        <p:sp>
          <p:nvSpPr>
            <p:cNvPr id="1169" name="Google Shape;1169;p34"/>
            <p:cNvSpPr/>
            <p:nvPr/>
          </p:nvSpPr>
          <p:spPr>
            <a:xfrm>
              <a:off x="2290925" y="2299076"/>
              <a:ext cx="525689" cy="525689"/>
            </a:xfrm>
            <a:custGeom>
              <a:avLst/>
              <a:gdLst/>
              <a:ahLst/>
              <a:cxnLst/>
              <a:rect l="l" t="t" r="r" b="b"/>
              <a:pathLst>
                <a:path w="18658" h="18658" extrusionOk="0">
                  <a:moveTo>
                    <a:pt x="9323" y="1"/>
                  </a:moveTo>
                  <a:cubicBezTo>
                    <a:pt x="4180" y="1"/>
                    <a:pt x="1" y="4180"/>
                    <a:pt x="1" y="9324"/>
                  </a:cubicBezTo>
                  <a:cubicBezTo>
                    <a:pt x="1" y="14479"/>
                    <a:pt x="4180" y="18658"/>
                    <a:pt x="9323" y="18658"/>
                  </a:cubicBezTo>
                  <a:cubicBezTo>
                    <a:pt x="14479" y="18658"/>
                    <a:pt x="18658" y="14479"/>
                    <a:pt x="18658" y="9324"/>
                  </a:cubicBezTo>
                  <a:cubicBezTo>
                    <a:pt x="18658" y="4180"/>
                    <a:pt x="14479" y="1"/>
                    <a:pt x="9323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2324820" y="2332971"/>
              <a:ext cx="457928" cy="457928"/>
            </a:xfrm>
            <a:custGeom>
              <a:avLst/>
              <a:gdLst/>
              <a:ahLst/>
              <a:cxnLst/>
              <a:rect l="l" t="t" r="r" b="b"/>
              <a:pathLst>
                <a:path w="16253" h="16253" extrusionOk="0">
                  <a:moveTo>
                    <a:pt x="8120" y="0"/>
                  </a:moveTo>
                  <a:cubicBezTo>
                    <a:pt x="3632" y="0"/>
                    <a:pt x="0" y="3632"/>
                    <a:pt x="0" y="8121"/>
                  </a:cubicBezTo>
                  <a:cubicBezTo>
                    <a:pt x="0" y="12609"/>
                    <a:pt x="3632" y="16252"/>
                    <a:pt x="8120" y="16252"/>
                  </a:cubicBezTo>
                  <a:cubicBezTo>
                    <a:pt x="12609" y="16252"/>
                    <a:pt x="16252" y="12609"/>
                    <a:pt x="16252" y="8121"/>
                  </a:cubicBezTo>
                  <a:cubicBezTo>
                    <a:pt x="16252" y="3632"/>
                    <a:pt x="12609" y="0"/>
                    <a:pt x="812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71" name="Google Shape;1171;p34"/>
          <p:cNvGrpSpPr/>
          <p:nvPr/>
        </p:nvGrpSpPr>
        <p:grpSpPr>
          <a:xfrm>
            <a:off x="1397650" y="2022552"/>
            <a:ext cx="525709" cy="525709"/>
            <a:chOff x="1397650" y="2022552"/>
            <a:chExt cx="525709" cy="525709"/>
          </a:xfrm>
        </p:grpSpPr>
        <p:sp>
          <p:nvSpPr>
            <p:cNvPr id="1172" name="Google Shape;1172;p34"/>
            <p:cNvSpPr/>
            <p:nvPr/>
          </p:nvSpPr>
          <p:spPr>
            <a:xfrm>
              <a:off x="1397650" y="2022552"/>
              <a:ext cx="525709" cy="525709"/>
            </a:xfrm>
            <a:custGeom>
              <a:avLst/>
              <a:gdLst/>
              <a:ahLst/>
              <a:cxnLst/>
              <a:rect l="l" t="t" r="r" b="b"/>
              <a:pathLst>
                <a:path w="18467" h="18467" extrusionOk="0">
                  <a:moveTo>
                    <a:pt x="9228" y="0"/>
                  </a:moveTo>
                  <a:cubicBezTo>
                    <a:pt x="4132" y="0"/>
                    <a:pt x="0" y="4132"/>
                    <a:pt x="0" y="9228"/>
                  </a:cubicBezTo>
                  <a:cubicBezTo>
                    <a:pt x="0" y="14335"/>
                    <a:pt x="4132" y="18467"/>
                    <a:pt x="9228" y="18467"/>
                  </a:cubicBezTo>
                  <a:cubicBezTo>
                    <a:pt x="14323" y="18467"/>
                    <a:pt x="18467" y="14335"/>
                    <a:pt x="18467" y="9228"/>
                  </a:cubicBezTo>
                  <a:cubicBezTo>
                    <a:pt x="18467" y="4132"/>
                    <a:pt x="14323" y="0"/>
                    <a:pt x="9228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429164" y="2054066"/>
              <a:ext cx="462682" cy="462682"/>
            </a:xfrm>
            <a:custGeom>
              <a:avLst/>
              <a:gdLst/>
              <a:ahLst/>
              <a:cxnLst/>
              <a:rect l="l" t="t" r="r" b="b"/>
              <a:pathLst>
                <a:path w="16253" h="16253" extrusionOk="0">
                  <a:moveTo>
                    <a:pt x="8121" y="1"/>
                  </a:moveTo>
                  <a:cubicBezTo>
                    <a:pt x="3632" y="1"/>
                    <a:pt x="0" y="3632"/>
                    <a:pt x="0" y="8121"/>
                  </a:cubicBezTo>
                  <a:cubicBezTo>
                    <a:pt x="0" y="12609"/>
                    <a:pt x="3632" y="16253"/>
                    <a:pt x="8121" y="16253"/>
                  </a:cubicBezTo>
                  <a:cubicBezTo>
                    <a:pt x="12609" y="16253"/>
                    <a:pt x="16253" y="12609"/>
                    <a:pt x="16253" y="8121"/>
                  </a:cubicBezTo>
                  <a:cubicBezTo>
                    <a:pt x="16253" y="3632"/>
                    <a:pt x="12609" y="1"/>
                    <a:pt x="81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13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4" name="Google Shape;1174;p34"/>
          <p:cNvGrpSpPr/>
          <p:nvPr/>
        </p:nvGrpSpPr>
        <p:grpSpPr>
          <a:xfrm>
            <a:off x="5215644" y="1408613"/>
            <a:ext cx="2498669" cy="534900"/>
            <a:chOff x="4965206" y="1421425"/>
            <a:chExt cx="2498669" cy="534900"/>
          </a:xfrm>
        </p:grpSpPr>
        <p:sp>
          <p:nvSpPr>
            <p:cNvPr id="1175" name="Google Shape;1175;p34"/>
            <p:cNvSpPr txBox="1"/>
            <p:nvPr/>
          </p:nvSpPr>
          <p:spPr>
            <a:xfrm>
              <a:off x="5579275" y="14214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76" name="Google Shape;1176;p34"/>
            <p:cNvGrpSpPr/>
            <p:nvPr/>
          </p:nvGrpSpPr>
          <p:grpSpPr>
            <a:xfrm>
              <a:off x="4965206" y="1458025"/>
              <a:ext cx="461675" cy="461675"/>
              <a:chOff x="4965206" y="1204200"/>
              <a:chExt cx="461675" cy="461675"/>
            </a:xfrm>
          </p:grpSpPr>
          <p:sp>
            <p:nvSpPr>
              <p:cNvPr id="1177" name="Google Shape;1177;p34"/>
              <p:cNvSpPr/>
              <p:nvPr/>
            </p:nvSpPr>
            <p:spPr>
              <a:xfrm>
                <a:off x="4965206" y="1204200"/>
                <a:ext cx="461675" cy="461675"/>
              </a:xfrm>
              <a:custGeom>
                <a:avLst/>
                <a:gdLst/>
                <a:ahLst/>
                <a:cxnLst/>
                <a:rect l="l" t="t" r="r" b="b"/>
                <a:pathLst>
                  <a:path w="18467" h="18467" extrusionOk="0">
                    <a:moveTo>
                      <a:pt x="9228" y="0"/>
                    </a:moveTo>
                    <a:cubicBezTo>
                      <a:pt x="4132" y="0"/>
                      <a:pt x="0" y="4132"/>
                      <a:pt x="0" y="9228"/>
                    </a:cubicBezTo>
                    <a:cubicBezTo>
                      <a:pt x="0" y="14335"/>
                      <a:pt x="4132" y="18467"/>
                      <a:pt x="9228" y="18467"/>
                    </a:cubicBezTo>
                    <a:cubicBezTo>
                      <a:pt x="14323" y="18467"/>
                      <a:pt x="18467" y="14335"/>
                      <a:pt x="18467" y="9228"/>
                    </a:cubicBezTo>
                    <a:cubicBezTo>
                      <a:pt x="18467" y="4132"/>
                      <a:pt x="14323" y="0"/>
                      <a:pt x="9228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4"/>
              <p:cNvSpPr/>
              <p:nvPr/>
            </p:nvSpPr>
            <p:spPr>
              <a:xfrm>
                <a:off x="4992881" y="1231875"/>
                <a:ext cx="406325" cy="406325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16253" extrusionOk="0">
                    <a:moveTo>
                      <a:pt x="8121" y="1"/>
                    </a:moveTo>
                    <a:cubicBezTo>
                      <a:pt x="3632" y="1"/>
                      <a:pt x="0" y="3632"/>
                      <a:pt x="0" y="8121"/>
                    </a:cubicBezTo>
                    <a:cubicBezTo>
                      <a:pt x="0" y="12609"/>
                      <a:pt x="3632" y="16253"/>
                      <a:pt x="8121" y="16253"/>
                    </a:cubicBezTo>
                    <a:cubicBezTo>
                      <a:pt x="12609" y="16253"/>
                      <a:pt x="16253" y="12609"/>
                      <a:pt x="16253" y="8121"/>
                    </a:cubicBezTo>
                    <a:cubicBezTo>
                      <a:pt x="16253" y="3632"/>
                      <a:pt x="12609" y="1"/>
                      <a:pt x="812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5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79" name="Google Shape;1179;p34"/>
          <p:cNvGrpSpPr/>
          <p:nvPr/>
        </p:nvGrpSpPr>
        <p:grpSpPr>
          <a:xfrm>
            <a:off x="5215644" y="2127425"/>
            <a:ext cx="2498669" cy="534900"/>
            <a:chOff x="4965206" y="2140237"/>
            <a:chExt cx="2498669" cy="534900"/>
          </a:xfrm>
        </p:grpSpPr>
        <p:sp>
          <p:nvSpPr>
            <p:cNvPr id="1180" name="Google Shape;1180;p34"/>
            <p:cNvSpPr txBox="1"/>
            <p:nvPr/>
          </p:nvSpPr>
          <p:spPr>
            <a:xfrm>
              <a:off x="5579275" y="21402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81" name="Google Shape;1181;p34"/>
            <p:cNvGrpSpPr/>
            <p:nvPr/>
          </p:nvGrpSpPr>
          <p:grpSpPr>
            <a:xfrm>
              <a:off x="4965206" y="2176050"/>
              <a:ext cx="461675" cy="461675"/>
              <a:chOff x="4965206" y="1852225"/>
              <a:chExt cx="461675" cy="461675"/>
            </a:xfrm>
          </p:grpSpPr>
          <p:sp>
            <p:nvSpPr>
              <p:cNvPr id="1182" name="Google Shape;1182;p34"/>
              <p:cNvSpPr/>
              <p:nvPr/>
            </p:nvSpPr>
            <p:spPr>
              <a:xfrm>
                <a:off x="4965206" y="1852225"/>
                <a:ext cx="461675" cy="461675"/>
              </a:xfrm>
              <a:custGeom>
                <a:avLst/>
                <a:gdLst/>
                <a:ahLst/>
                <a:cxnLst/>
                <a:rect l="l" t="t" r="r" b="b"/>
                <a:pathLst>
                  <a:path w="18467" h="18467" extrusionOk="0">
                    <a:moveTo>
                      <a:pt x="9227" y="0"/>
                    </a:moveTo>
                    <a:cubicBezTo>
                      <a:pt x="4132" y="0"/>
                      <a:pt x="0" y="4132"/>
                      <a:pt x="0" y="9240"/>
                    </a:cubicBezTo>
                    <a:cubicBezTo>
                      <a:pt x="0" y="14336"/>
                      <a:pt x="4132" y="18467"/>
                      <a:pt x="9227" y="18467"/>
                    </a:cubicBezTo>
                    <a:cubicBezTo>
                      <a:pt x="14335" y="18467"/>
                      <a:pt x="18467" y="14336"/>
                      <a:pt x="18467" y="9240"/>
                    </a:cubicBezTo>
                    <a:cubicBezTo>
                      <a:pt x="18467" y="4132"/>
                      <a:pt x="14335" y="0"/>
                      <a:pt x="9227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4992881" y="1879900"/>
                <a:ext cx="406325" cy="406325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16253" extrusionOk="0">
                    <a:moveTo>
                      <a:pt x="8120" y="1"/>
                    </a:moveTo>
                    <a:cubicBezTo>
                      <a:pt x="3632" y="1"/>
                      <a:pt x="0" y="3644"/>
                      <a:pt x="0" y="8133"/>
                    </a:cubicBezTo>
                    <a:cubicBezTo>
                      <a:pt x="0" y="12609"/>
                      <a:pt x="3632" y="16253"/>
                      <a:pt x="8120" y="16253"/>
                    </a:cubicBezTo>
                    <a:cubicBezTo>
                      <a:pt x="12609" y="16253"/>
                      <a:pt x="16252" y="12609"/>
                      <a:pt x="16252" y="8133"/>
                    </a:cubicBezTo>
                    <a:cubicBezTo>
                      <a:pt x="16252" y="3644"/>
                      <a:pt x="12609" y="1"/>
                      <a:pt x="812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1300"/>
              </a:p>
            </p:txBody>
          </p:sp>
        </p:grpSp>
      </p:grpSp>
      <p:grpSp>
        <p:nvGrpSpPr>
          <p:cNvPr id="1184" name="Google Shape;1184;p34"/>
          <p:cNvGrpSpPr/>
          <p:nvPr/>
        </p:nvGrpSpPr>
        <p:grpSpPr>
          <a:xfrm>
            <a:off x="5215481" y="2846250"/>
            <a:ext cx="2498831" cy="534900"/>
            <a:chOff x="5215481" y="2846250"/>
            <a:chExt cx="2498831" cy="534900"/>
          </a:xfrm>
        </p:grpSpPr>
        <p:sp>
          <p:nvSpPr>
            <p:cNvPr id="1185" name="Google Shape;1185;p34"/>
            <p:cNvSpPr txBox="1"/>
            <p:nvPr/>
          </p:nvSpPr>
          <p:spPr>
            <a:xfrm>
              <a:off x="5829713" y="28462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86" name="Google Shape;1186;p34"/>
            <p:cNvGrpSpPr/>
            <p:nvPr/>
          </p:nvGrpSpPr>
          <p:grpSpPr>
            <a:xfrm>
              <a:off x="5215481" y="2881263"/>
              <a:ext cx="462000" cy="461700"/>
              <a:chOff x="4965044" y="2500250"/>
              <a:chExt cx="462000" cy="461700"/>
            </a:xfrm>
          </p:grpSpPr>
          <p:sp>
            <p:nvSpPr>
              <p:cNvPr id="1187" name="Google Shape;1187;p34"/>
              <p:cNvSpPr/>
              <p:nvPr/>
            </p:nvSpPr>
            <p:spPr>
              <a:xfrm>
                <a:off x="4965044" y="2500250"/>
                <a:ext cx="462000" cy="461700"/>
              </a:xfrm>
              <a:custGeom>
                <a:avLst/>
                <a:gdLst/>
                <a:ahLst/>
                <a:cxnLst/>
                <a:rect l="l" t="t" r="r" b="b"/>
                <a:pathLst>
                  <a:path w="18480" h="18468" extrusionOk="0">
                    <a:moveTo>
                      <a:pt x="9240" y="1"/>
                    </a:moveTo>
                    <a:cubicBezTo>
                      <a:pt x="4144" y="1"/>
                      <a:pt x="1" y="4132"/>
                      <a:pt x="1" y="9228"/>
                    </a:cubicBezTo>
                    <a:cubicBezTo>
                      <a:pt x="1" y="14336"/>
                      <a:pt x="4144" y="18467"/>
                      <a:pt x="9240" y="18467"/>
                    </a:cubicBezTo>
                    <a:cubicBezTo>
                      <a:pt x="14336" y="18467"/>
                      <a:pt x="18479" y="14336"/>
                      <a:pt x="18479" y="9228"/>
                    </a:cubicBezTo>
                    <a:cubicBezTo>
                      <a:pt x="18479" y="4132"/>
                      <a:pt x="14336" y="1"/>
                      <a:pt x="9240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4"/>
              <p:cNvSpPr/>
              <p:nvPr/>
            </p:nvSpPr>
            <p:spPr>
              <a:xfrm>
                <a:off x="4993031" y="2527950"/>
                <a:ext cx="406025" cy="4063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6253" extrusionOk="0">
                    <a:moveTo>
                      <a:pt x="8121" y="0"/>
                    </a:moveTo>
                    <a:cubicBezTo>
                      <a:pt x="3632" y="0"/>
                      <a:pt x="1" y="3643"/>
                      <a:pt x="1" y="8120"/>
                    </a:cubicBezTo>
                    <a:cubicBezTo>
                      <a:pt x="1" y="12609"/>
                      <a:pt x="3632" y="16252"/>
                      <a:pt x="8121" y="16252"/>
                    </a:cubicBezTo>
                    <a:cubicBezTo>
                      <a:pt x="12609" y="16252"/>
                      <a:pt x="16241" y="12609"/>
                      <a:pt x="16241" y="8120"/>
                    </a:cubicBezTo>
                    <a:cubicBezTo>
                      <a:pt x="16241" y="3643"/>
                      <a:pt x="12609" y="0"/>
                      <a:pt x="812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1300"/>
              </a:p>
            </p:txBody>
          </p:sp>
        </p:grpSp>
      </p:grpSp>
      <p:grpSp>
        <p:nvGrpSpPr>
          <p:cNvPr id="1189" name="Google Shape;1189;p34"/>
          <p:cNvGrpSpPr/>
          <p:nvPr/>
        </p:nvGrpSpPr>
        <p:grpSpPr>
          <a:xfrm>
            <a:off x="5213256" y="3565088"/>
            <a:ext cx="2501056" cy="534900"/>
            <a:chOff x="4962819" y="3577900"/>
            <a:chExt cx="2501056" cy="534900"/>
          </a:xfrm>
        </p:grpSpPr>
        <p:sp>
          <p:nvSpPr>
            <p:cNvPr id="1190" name="Google Shape;1190;p34"/>
            <p:cNvSpPr txBox="1"/>
            <p:nvPr/>
          </p:nvSpPr>
          <p:spPr>
            <a:xfrm>
              <a:off x="5579275" y="35779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91" name="Google Shape;1191;p34"/>
            <p:cNvGrpSpPr/>
            <p:nvPr/>
          </p:nvGrpSpPr>
          <p:grpSpPr>
            <a:xfrm>
              <a:off x="4962819" y="3612125"/>
              <a:ext cx="466450" cy="466450"/>
              <a:chOff x="4962819" y="3175975"/>
              <a:chExt cx="466450" cy="466450"/>
            </a:xfrm>
          </p:grpSpPr>
          <p:sp>
            <p:nvSpPr>
              <p:cNvPr id="1192" name="Google Shape;1192;p34"/>
              <p:cNvSpPr/>
              <p:nvPr/>
            </p:nvSpPr>
            <p:spPr>
              <a:xfrm>
                <a:off x="4962819" y="3175975"/>
                <a:ext cx="466450" cy="466450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18658" extrusionOk="0">
                    <a:moveTo>
                      <a:pt x="9323" y="1"/>
                    </a:moveTo>
                    <a:cubicBezTo>
                      <a:pt x="4180" y="1"/>
                      <a:pt x="1" y="4180"/>
                      <a:pt x="1" y="9324"/>
                    </a:cubicBezTo>
                    <a:cubicBezTo>
                      <a:pt x="1" y="14479"/>
                      <a:pt x="4180" y="18658"/>
                      <a:pt x="9323" y="18658"/>
                    </a:cubicBezTo>
                    <a:cubicBezTo>
                      <a:pt x="14479" y="18658"/>
                      <a:pt x="18658" y="14479"/>
                      <a:pt x="18658" y="9324"/>
                    </a:cubicBezTo>
                    <a:cubicBezTo>
                      <a:pt x="18658" y="4180"/>
                      <a:pt x="14479" y="1"/>
                      <a:pt x="9323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4992881" y="3206050"/>
                <a:ext cx="406325" cy="406325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16253" extrusionOk="0">
                    <a:moveTo>
                      <a:pt x="8120" y="0"/>
                    </a:moveTo>
                    <a:cubicBezTo>
                      <a:pt x="3632" y="0"/>
                      <a:pt x="0" y="3632"/>
                      <a:pt x="0" y="8121"/>
                    </a:cubicBezTo>
                    <a:cubicBezTo>
                      <a:pt x="0" y="12609"/>
                      <a:pt x="3632" y="16252"/>
                      <a:pt x="8120" y="16252"/>
                    </a:cubicBezTo>
                    <a:cubicBezTo>
                      <a:pt x="12609" y="16252"/>
                      <a:pt x="16252" y="12609"/>
                      <a:pt x="16252" y="8121"/>
                    </a:cubicBezTo>
                    <a:cubicBezTo>
                      <a:pt x="16252" y="3632"/>
                      <a:pt x="12609" y="0"/>
                      <a:pt x="812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1300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199" name="Google Shape;1199;p35"/>
          <p:cNvGrpSpPr/>
          <p:nvPr/>
        </p:nvGrpSpPr>
        <p:grpSpPr>
          <a:xfrm>
            <a:off x="3093909" y="1740009"/>
            <a:ext cx="2898033" cy="2323142"/>
            <a:chOff x="3093909" y="1740009"/>
            <a:chExt cx="2898033" cy="2323142"/>
          </a:xfrm>
        </p:grpSpPr>
        <p:sp>
          <p:nvSpPr>
            <p:cNvPr id="1200" name="Google Shape;1200;p35"/>
            <p:cNvSpPr/>
            <p:nvPr/>
          </p:nvSpPr>
          <p:spPr>
            <a:xfrm>
              <a:off x="3093909" y="1740009"/>
              <a:ext cx="2898033" cy="2323142"/>
            </a:xfrm>
            <a:custGeom>
              <a:avLst/>
              <a:gdLst/>
              <a:ahLst/>
              <a:cxnLst/>
              <a:rect l="l" t="t" r="r" b="b"/>
              <a:pathLst>
                <a:path w="141471" h="113407" extrusionOk="0">
                  <a:moveTo>
                    <a:pt x="62949" y="0"/>
                  </a:moveTo>
                  <a:cubicBezTo>
                    <a:pt x="54448" y="0"/>
                    <a:pt x="46209" y="1655"/>
                    <a:pt x="38446" y="4941"/>
                  </a:cubicBezTo>
                  <a:cubicBezTo>
                    <a:pt x="30957" y="8108"/>
                    <a:pt x="24218" y="12657"/>
                    <a:pt x="18444" y="18431"/>
                  </a:cubicBezTo>
                  <a:cubicBezTo>
                    <a:pt x="12657" y="24206"/>
                    <a:pt x="8121" y="30944"/>
                    <a:pt x="4954" y="38433"/>
                  </a:cubicBezTo>
                  <a:cubicBezTo>
                    <a:pt x="1668" y="46196"/>
                    <a:pt x="1" y="54435"/>
                    <a:pt x="1" y="62937"/>
                  </a:cubicBezTo>
                  <a:cubicBezTo>
                    <a:pt x="1" y="76414"/>
                    <a:pt x="5251" y="89094"/>
                    <a:pt x="14788" y="98619"/>
                  </a:cubicBezTo>
                  <a:cubicBezTo>
                    <a:pt x="24325" y="108156"/>
                    <a:pt x="36993" y="113407"/>
                    <a:pt x="50471" y="113407"/>
                  </a:cubicBezTo>
                  <a:cubicBezTo>
                    <a:pt x="61294" y="113407"/>
                    <a:pt x="71462" y="109192"/>
                    <a:pt x="79106" y="101548"/>
                  </a:cubicBezTo>
                  <a:cubicBezTo>
                    <a:pt x="86762" y="93905"/>
                    <a:pt x="90976" y="83725"/>
                    <a:pt x="90976" y="72914"/>
                  </a:cubicBezTo>
                  <a:cubicBezTo>
                    <a:pt x="90976" y="64222"/>
                    <a:pt x="87595" y="56067"/>
                    <a:pt x="81451" y="49923"/>
                  </a:cubicBezTo>
                  <a:cubicBezTo>
                    <a:pt x="75308" y="43779"/>
                    <a:pt x="67140" y="40398"/>
                    <a:pt x="58460" y="40398"/>
                  </a:cubicBezTo>
                  <a:cubicBezTo>
                    <a:pt x="44042" y="40398"/>
                    <a:pt x="32326" y="52114"/>
                    <a:pt x="32326" y="66532"/>
                  </a:cubicBezTo>
                  <a:cubicBezTo>
                    <a:pt x="32326" y="78117"/>
                    <a:pt x="41756" y="87547"/>
                    <a:pt x="53353" y="87547"/>
                  </a:cubicBezTo>
                  <a:cubicBezTo>
                    <a:pt x="62687" y="87547"/>
                    <a:pt x="70283" y="79951"/>
                    <a:pt x="70283" y="70616"/>
                  </a:cubicBezTo>
                  <a:cubicBezTo>
                    <a:pt x="70283" y="63079"/>
                    <a:pt x="64152" y="56948"/>
                    <a:pt x="56615" y="56948"/>
                  </a:cubicBezTo>
                  <a:cubicBezTo>
                    <a:pt x="50519" y="56948"/>
                    <a:pt x="45566" y="61901"/>
                    <a:pt x="45566" y="67997"/>
                  </a:cubicBezTo>
                  <a:cubicBezTo>
                    <a:pt x="45566" y="68330"/>
                    <a:pt x="45828" y="68592"/>
                    <a:pt x="46161" y="68592"/>
                  </a:cubicBezTo>
                  <a:cubicBezTo>
                    <a:pt x="46483" y="68592"/>
                    <a:pt x="46757" y="68330"/>
                    <a:pt x="46757" y="67997"/>
                  </a:cubicBezTo>
                  <a:cubicBezTo>
                    <a:pt x="46757" y="62556"/>
                    <a:pt x="51174" y="58138"/>
                    <a:pt x="56615" y="58138"/>
                  </a:cubicBezTo>
                  <a:cubicBezTo>
                    <a:pt x="63497" y="58138"/>
                    <a:pt x="69093" y="63734"/>
                    <a:pt x="69093" y="70616"/>
                  </a:cubicBezTo>
                  <a:cubicBezTo>
                    <a:pt x="69093" y="79296"/>
                    <a:pt x="62032" y="86356"/>
                    <a:pt x="53353" y="86356"/>
                  </a:cubicBezTo>
                  <a:cubicBezTo>
                    <a:pt x="42411" y="86356"/>
                    <a:pt x="33517" y="77462"/>
                    <a:pt x="33517" y="66532"/>
                  </a:cubicBezTo>
                  <a:cubicBezTo>
                    <a:pt x="33517" y="52780"/>
                    <a:pt x="44709" y="41589"/>
                    <a:pt x="58460" y="41589"/>
                  </a:cubicBezTo>
                  <a:cubicBezTo>
                    <a:pt x="75725" y="41589"/>
                    <a:pt x="89786" y="55638"/>
                    <a:pt x="89786" y="72914"/>
                  </a:cubicBezTo>
                  <a:cubicBezTo>
                    <a:pt x="89786" y="83415"/>
                    <a:pt x="85690" y="93285"/>
                    <a:pt x="78272" y="100703"/>
                  </a:cubicBezTo>
                  <a:cubicBezTo>
                    <a:pt x="70843" y="108133"/>
                    <a:pt x="60973" y="112216"/>
                    <a:pt x="50471" y="112216"/>
                  </a:cubicBezTo>
                  <a:cubicBezTo>
                    <a:pt x="37315" y="112216"/>
                    <a:pt x="24932" y="107097"/>
                    <a:pt x="15634" y="97786"/>
                  </a:cubicBezTo>
                  <a:cubicBezTo>
                    <a:pt x="6323" y="88475"/>
                    <a:pt x="1191" y="76105"/>
                    <a:pt x="1191" y="62937"/>
                  </a:cubicBezTo>
                  <a:cubicBezTo>
                    <a:pt x="1191" y="54602"/>
                    <a:pt x="2823" y="46518"/>
                    <a:pt x="6049" y="38898"/>
                  </a:cubicBezTo>
                  <a:cubicBezTo>
                    <a:pt x="9157" y="31552"/>
                    <a:pt x="13610" y="24944"/>
                    <a:pt x="19277" y="19276"/>
                  </a:cubicBezTo>
                  <a:cubicBezTo>
                    <a:pt x="24956" y="13597"/>
                    <a:pt x="31552" y="9144"/>
                    <a:pt x="38910" y="6037"/>
                  </a:cubicBezTo>
                  <a:cubicBezTo>
                    <a:pt x="46518" y="2822"/>
                    <a:pt x="54615" y="1191"/>
                    <a:pt x="62949" y="1191"/>
                  </a:cubicBezTo>
                  <a:cubicBezTo>
                    <a:pt x="73391" y="1191"/>
                    <a:pt x="83511" y="3227"/>
                    <a:pt x="93048" y="7263"/>
                  </a:cubicBezTo>
                  <a:cubicBezTo>
                    <a:pt x="102252" y="11156"/>
                    <a:pt x="110526" y="16740"/>
                    <a:pt x="117635" y="23836"/>
                  </a:cubicBezTo>
                  <a:cubicBezTo>
                    <a:pt x="124731" y="30944"/>
                    <a:pt x="130315" y="39207"/>
                    <a:pt x="134208" y="48423"/>
                  </a:cubicBezTo>
                  <a:cubicBezTo>
                    <a:pt x="138232" y="57960"/>
                    <a:pt x="140280" y="68080"/>
                    <a:pt x="140280" y="78522"/>
                  </a:cubicBezTo>
                  <a:cubicBezTo>
                    <a:pt x="140280" y="78855"/>
                    <a:pt x="140542" y="79117"/>
                    <a:pt x="140876" y="79117"/>
                  </a:cubicBezTo>
                  <a:cubicBezTo>
                    <a:pt x="141209" y="79117"/>
                    <a:pt x="141471" y="78855"/>
                    <a:pt x="141471" y="78522"/>
                  </a:cubicBezTo>
                  <a:cubicBezTo>
                    <a:pt x="141471" y="67925"/>
                    <a:pt x="139399" y="57638"/>
                    <a:pt x="135303" y="47958"/>
                  </a:cubicBezTo>
                  <a:cubicBezTo>
                    <a:pt x="131351" y="38600"/>
                    <a:pt x="125683" y="30206"/>
                    <a:pt x="118468" y="22991"/>
                  </a:cubicBezTo>
                  <a:cubicBezTo>
                    <a:pt x="111265" y="15788"/>
                    <a:pt x="102859" y="10120"/>
                    <a:pt x="93512" y="6168"/>
                  </a:cubicBezTo>
                  <a:cubicBezTo>
                    <a:pt x="83833" y="2072"/>
                    <a:pt x="73546" y="0"/>
                    <a:pt x="62949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425935" y="2136592"/>
              <a:ext cx="71718" cy="71493"/>
            </a:xfrm>
            <a:custGeom>
              <a:avLst/>
              <a:gdLst/>
              <a:ahLst/>
              <a:cxnLst/>
              <a:rect l="l" t="t" r="r" b="b"/>
              <a:pathLst>
                <a:path w="3501" h="3490" extrusionOk="0">
                  <a:moveTo>
                    <a:pt x="1751" y="1"/>
                  </a:moveTo>
                  <a:cubicBezTo>
                    <a:pt x="786" y="1"/>
                    <a:pt x="0" y="787"/>
                    <a:pt x="0" y="1751"/>
                  </a:cubicBezTo>
                  <a:cubicBezTo>
                    <a:pt x="0" y="2715"/>
                    <a:pt x="786" y="3489"/>
                    <a:pt x="1751" y="3489"/>
                  </a:cubicBezTo>
                  <a:cubicBezTo>
                    <a:pt x="2715" y="3489"/>
                    <a:pt x="3501" y="2715"/>
                    <a:pt x="3501" y="1751"/>
                  </a:cubicBezTo>
                  <a:cubicBezTo>
                    <a:pt x="3501" y="787"/>
                    <a:pt x="2715" y="1"/>
                    <a:pt x="175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945685" y="1825373"/>
              <a:ext cx="71718" cy="71472"/>
            </a:xfrm>
            <a:custGeom>
              <a:avLst/>
              <a:gdLst/>
              <a:ahLst/>
              <a:cxnLst/>
              <a:rect l="l" t="t" r="r" b="b"/>
              <a:pathLst>
                <a:path w="3501" h="3489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89"/>
                    <a:pt x="1750" y="3489"/>
                  </a:cubicBezTo>
                  <a:cubicBezTo>
                    <a:pt x="2715" y="3489"/>
                    <a:pt x="3500" y="2703"/>
                    <a:pt x="3500" y="1739"/>
                  </a:cubicBezTo>
                  <a:cubicBezTo>
                    <a:pt x="3500" y="774"/>
                    <a:pt x="2715" y="0"/>
                    <a:pt x="175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3503933" y="2030005"/>
              <a:ext cx="71718" cy="71493"/>
            </a:xfrm>
            <a:custGeom>
              <a:avLst/>
              <a:gdLst/>
              <a:ahLst/>
              <a:cxnLst/>
              <a:rect l="l" t="t" r="r" b="b"/>
              <a:pathLst>
                <a:path w="3501" h="3490" extrusionOk="0">
                  <a:moveTo>
                    <a:pt x="1750" y="1"/>
                  </a:moveTo>
                  <a:cubicBezTo>
                    <a:pt x="786" y="1"/>
                    <a:pt x="0" y="787"/>
                    <a:pt x="0" y="1751"/>
                  </a:cubicBezTo>
                  <a:cubicBezTo>
                    <a:pt x="0" y="2715"/>
                    <a:pt x="786" y="3489"/>
                    <a:pt x="1750" y="3489"/>
                  </a:cubicBezTo>
                  <a:cubicBezTo>
                    <a:pt x="2715" y="3489"/>
                    <a:pt x="3501" y="2715"/>
                    <a:pt x="3501" y="1751"/>
                  </a:cubicBezTo>
                  <a:cubicBezTo>
                    <a:pt x="3501" y="787"/>
                    <a:pt x="2715" y="1"/>
                    <a:pt x="175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3218544" y="2395880"/>
              <a:ext cx="71738" cy="71472"/>
            </a:xfrm>
            <a:custGeom>
              <a:avLst/>
              <a:gdLst/>
              <a:ahLst/>
              <a:cxnLst/>
              <a:rect l="l" t="t" r="r" b="b"/>
              <a:pathLst>
                <a:path w="3502" h="3489" extrusionOk="0">
                  <a:moveTo>
                    <a:pt x="1751" y="0"/>
                  </a:moveTo>
                  <a:cubicBezTo>
                    <a:pt x="787" y="0"/>
                    <a:pt x="1" y="774"/>
                    <a:pt x="1" y="1738"/>
                  </a:cubicBezTo>
                  <a:cubicBezTo>
                    <a:pt x="1" y="2703"/>
                    <a:pt x="787" y="3489"/>
                    <a:pt x="1751" y="3489"/>
                  </a:cubicBezTo>
                  <a:cubicBezTo>
                    <a:pt x="2715" y="3489"/>
                    <a:pt x="3501" y="2703"/>
                    <a:pt x="3501" y="1738"/>
                  </a:cubicBezTo>
                  <a:cubicBezTo>
                    <a:pt x="3501" y="774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290511" y="3613940"/>
              <a:ext cx="71472" cy="71493"/>
            </a:xfrm>
            <a:custGeom>
              <a:avLst/>
              <a:gdLst/>
              <a:ahLst/>
              <a:cxnLst/>
              <a:rect l="l" t="t" r="r" b="b"/>
              <a:pathLst>
                <a:path w="3489" h="3490" extrusionOk="0">
                  <a:moveTo>
                    <a:pt x="1739" y="1"/>
                  </a:moveTo>
                  <a:cubicBezTo>
                    <a:pt x="774" y="1"/>
                    <a:pt x="0" y="775"/>
                    <a:pt x="0" y="1739"/>
                  </a:cubicBezTo>
                  <a:cubicBezTo>
                    <a:pt x="0" y="2703"/>
                    <a:pt x="774" y="3489"/>
                    <a:pt x="1739" y="3489"/>
                  </a:cubicBezTo>
                  <a:cubicBezTo>
                    <a:pt x="2703" y="3489"/>
                    <a:pt x="3489" y="2703"/>
                    <a:pt x="3489" y="1739"/>
                  </a:cubicBezTo>
                  <a:cubicBezTo>
                    <a:pt x="3489" y="775"/>
                    <a:pt x="2703" y="1"/>
                    <a:pt x="1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629060" y="3906394"/>
              <a:ext cx="71472" cy="71472"/>
            </a:xfrm>
            <a:custGeom>
              <a:avLst/>
              <a:gdLst/>
              <a:ahLst/>
              <a:cxnLst/>
              <a:rect l="l" t="t" r="r" b="b"/>
              <a:pathLst>
                <a:path w="3489" h="3489" extrusionOk="0">
                  <a:moveTo>
                    <a:pt x="1738" y="0"/>
                  </a:moveTo>
                  <a:cubicBezTo>
                    <a:pt x="774" y="0"/>
                    <a:pt x="0" y="774"/>
                    <a:pt x="0" y="1739"/>
                  </a:cubicBezTo>
                  <a:cubicBezTo>
                    <a:pt x="0" y="2703"/>
                    <a:pt x="774" y="3489"/>
                    <a:pt x="1738" y="3489"/>
                  </a:cubicBezTo>
                  <a:cubicBezTo>
                    <a:pt x="2703" y="3489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4764693" y="3649565"/>
              <a:ext cx="71718" cy="71718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51" y="0"/>
                  </a:moveTo>
                  <a:cubicBezTo>
                    <a:pt x="786" y="0"/>
                    <a:pt x="1" y="786"/>
                    <a:pt x="1" y="1750"/>
                  </a:cubicBezTo>
                  <a:cubicBezTo>
                    <a:pt x="1" y="2715"/>
                    <a:pt x="786" y="3500"/>
                    <a:pt x="1751" y="3500"/>
                  </a:cubicBezTo>
                  <a:cubicBezTo>
                    <a:pt x="2715" y="3500"/>
                    <a:pt x="3501" y="2715"/>
                    <a:pt x="3501" y="1750"/>
                  </a:cubicBezTo>
                  <a:cubicBezTo>
                    <a:pt x="3501" y="786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4496881" y="3906394"/>
              <a:ext cx="71493" cy="71472"/>
            </a:xfrm>
            <a:custGeom>
              <a:avLst/>
              <a:gdLst/>
              <a:ahLst/>
              <a:cxnLst/>
              <a:rect l="l" t="t" r="r" b="b"/>
              <a:pathLst>
                <a:path w="3490" h="3489" extrusionOk="0">
                  <a:moveTo>
                    <a:pt x="1751" y="0"/>
                  </a:moveTo>
                  <a:cubicBezTo>
                    <a:pt x="786" y="0"/>
                    <a:pt x="1" y="774"/>
                    <a:pt x="1" y="1739"/>
                  </a:cubicBezTo>
                  <a:cubicBezTo>
                    <a:pt x="1" y="2703"/>
                    <a:pt x="786" y="3489"/>
                    <a:pt x="1751" y="3489"/>
                  </a:cubicBezTo>
                  <a:cubicBezTo>
                    <a:pt x="2715" y="3489"/>
                    <a:pt x="3489" y="2703"/>
                    <a:pt x="3489" y="1739"/>
                  </a:cubicBezTo>
                  <a:cubicBezTo>
                    <a:pt x="3489" y="774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4904447" y="3296862"/>
              <a:ext cx="71493" cy="71493"/>
            </a:xfrm>
            <a:custGeom>
              <a:avLst/>
              <a:gdLst/>
              <a:ahLst/>
              <a:cxnLst/>
              <a:rect l="l" t="t" r="r" b="b"/>
              <a:pathLst>
                <a:path w="3490" h="3490" extrusionOk="0">
                  <a:moveTo>
                    <a:pt x="1739" y="1"/>
                  </a:moveTo>
                  <a:cubicBezTo>
                    <a:pt x="775" y="1"/>
                    <a:pt x="1" y="786"/>
                    <a:pt x="1" y="1751"/>
                  </a:cubicBezTo>
                  <a:cubicBezTo>
                    <a:pt x="1" y="2715"/>
                    <a:pt x="775" y="3489"/>
                    <a:pt x="1739" y="3489"/>
                  </a:cubicBezTo>
                  <a:cubicBezTo>
                    <a:pt x="2704" y="3489"/>
                    <a:pt x="3489" y="2715"/>
                    <a:pt x="3489" y="1751"/>
                  </a:cubicBezTo>
                  <a:cubicBezTo>
                    <a:pt x="3489" y="786"/>
                    <a:pt x="2704" y="1"/>
                    <a:pt x="173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931984" y="2657831"/>
              <a:ext cx="71738" cy="71472"/>
            </a:xfrm>
            <a:custGeom>
              <a:avLst/>
              <a:gdLst/>
              <a:ahLst/>
              <a:cxnLst/>
              <a:rect l="l" t="t" r="r" b="b"/>
              <a:pathLst>
                <a:path w="3502" h="3489" extrusionOk="0">
                  <a:moveTo>
                    <a:pt x="1751" y="0"/>
                  </a:moveTo>
                  <a:cubicBezTo>
                    <a:pt x="786" y="0"/>
                    <a:pt x="1" y="774"/>
                    <a:pt x="1" y="1739"/>
                  </a:cubicBezTo>
                  <a:cubicBezTo>
                    <a:pt x="1" y="2703"/>
                    <a:pt x="786" y="3489"/>
                    <a:pt x="1751" y="3489"/>
                  </a:cubicBezTo>
                  <a:cubicBezTo>
                    <a:pt x="2715" y="3489"/>
                    <a:pt x="3501" y="2703"/>
                    <a:pt x="3501" y="1739"/>
                  </a:cubicBezTo>
                  <a:cubicBezTo>
                    <a:pt x="3501" y="774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4532732" y="2604650"/>
              <a:ext cx="71493" cy="71493"/>
            </a:xfrm>
            <a:custGeom>
              <a:avLst/>
              <a:gdLst/>
              <a:ahLst/>
              <a:cxnLst/>
              <a:rect l="l" t="t" r="r" b="b"/>
              <a:pathLst>
                <a:path w="3490" h="3490" extrusionOk="0">
                  <a:moveTo>
                    <a:pt x="1739" y="1"/>
                  </a:moveTo>
                  <a:cubicBezTo>
                    <a:pt x="775" y="1"/>
                    <a:pt x="1" y="775"/>
                    <a:pt x="1" y="1739"/>
                  </a:cubicBezTo>
                  <a:cubicBezTo>
                    <a:pt x="1" y="2703"/>
                    <a:pt x="775" y="3489"/>
                    <a:pt x="1739" y="3489"/>
                  </a:cubicBezTo>
                  <a:cubicBezTo>
                    <a:pt x="2703" y="3489"/>
                    <a:pt x="3489" y="2703"/>
                    <a:pt x="3489" y="1739"/>
                  </a:cubicBezTo>
                  <a:cubicBezTo>
                    <a:pt x="3489" y="775"/>
                    <a:pt x="2703" y="1"/>
                    <a:pt x="17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741732" y="3141253"/>
              <a:ext cx="71493" cy="71472"/>
            </a:xfrm>
            <a:custGeom>
              <a:avLst/>
              <a:gdLst/>
              <a:ahLst/>
              <a:cxnLst/>
              <a:rect l="l" t="t" r="r" b="b"/>
              <a:pathLst>
                <a:path w="3490" h="3489" extrusionOk="0">
                  <a:moveTo>
                    <a:pt x="1751" y="0"/>
                  </a:moveTo>
                  <a:cubicBezTo>
                    <a:pt x="787" y="0"/>
                    <a:pt x="1" y="774"/>
                    <a:pt x="1" y="1739"/>
                  </a:cubicBezTo>
                  <a:cubicBezTo>
                    <a:pt x="1" y="2703"/>
                    <a:pt x="787" y="3489"/>
                    <a:pt x="1751" y="3489"/>
                  </a:cubicBezTo>
                  <a:cubicBezTo>
                    <a:pt x="2715" y="3489"/>
                    <a:pt x="3489" y="2703"/>
                    <a:pt x="3489" y="1739"/>
                  </a:cubicBezTo>
                  <a:cubicBezTo>
                    <a:pt x="3489" y="774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4294440" y="3453209"/>
              <a:ext cx="71472" cy="71718"/>
            </a:xfrm>
            <a:custGeom>
              <a:avLst/>
              <a:gdLst/>
              <a:ahLst/>
              <a:cxnLst/>
              <a:rect l="l" t="t" r="r" b="b"/>
              <a:pathLst>
                <a:path w="3489" h="3501" extrusionOk="0">
                  <a:moveTo>
                    <a:pt x="1739" y="1"/>
                  </a:moveTo>
                  <a:cubicBezTo>
                    <a:pt x="774" y="1"/>
                    <a:pt x="0" y="786"/>
                    <a:pt x="0" y="1751"/>
                  </a:cubicBezTo>
                  <a:cubicBezTo>
                    <a:pt x="0" y="2715"/>
                    <a:pt x="774" y="3501"/>
                    <a:pt x="1739" y="3501"/>
                  </a:cubicBezTo>
                  <a:cubicBezTo>
                    <a:pt x="2703" y="3501"/>
                    <a:pt x="3489" y="2715"/>
                    <a:pt x="3489" y="1751"/>
                  </a:cubicBezTo>
                  <a:cubicBezTo>
                    <a:pt x="3489" y="786"/>
                    <a:pt x="2703" y="1"/>
                    <a:pt x="1739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940035" y="3429548"/>
              <a:ext cx="71493" cy="71493"/>
            </a:xfrm>
            <a:custGeom>
              <a:avLst/>
              <a:gdLst/>
              <a:ahLst/>
              <a:cxnLst/>
              <a:rect l="l" t="t" r="r" b="b"/>
              <a:pathLst>
                <a:path w="3490" h="3490" extrusionOk="0">
                  <a:moveTo>
                    <a:pt x="1739" y="1"/>
                  </a:moveTo>
                  <a:cubicBezTo>
                    <a:pt x="774" y="1"/>
                    <a:pt x="1" y="786"/>
                    <a:pt x="1" y="1751"/>
                  </a:cubicBezTo>
                  <a:cubicBezTo>
                    <a:pt x="1" y="2715"/>
                    <a:pt x="774" y="3489"/>
                    <a:pt x="1739" y="3489"/>
                  </a:cubicBezTo>
                  <a:cubicBezTo>
                    <a:pt x="2703" y="3489"/>
                    <a:pt x="3489" y="2715"/>
                    <a:pt x="3489" y="1751"/>
                  </a:cubicBezTo>
                  <a:cubicBezTo>
                    <a:pt x="3489" y="786"/>
                    <a:pt x="2703" y="1"/>
                    <a:pt x="1739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4426635" y="2974909"/>
              <a:ext cx="71493" cy="71472"/>
            </a:xfrm>
            <a:custGeom>
              <a:avLst/>
              <a:gdLst/>
              <a:ahLst/>
              <a:cxnLst/>
              <a:rect l="l" t="t" r="r" b="b"/>
              <a:pathLst>
                <a:path w="3490" h="3489" extrusionOk="0">
                  <a:moveTo>
                    <a:pt x="1751" y="0"/>
                  </a:moveTo>
                  <a:cubicBezTo>
                    <a:pt x="786" y="0"/>
                    <a:pt x="1" y="774"/>
                    <a:pt x="1" y="1739"/>
                  </a:cubicBezTo>
                  <a:cubicBezTo>
                    <a:pt x="1" y="2703"/>
                    <a:pt x="786" y="3489"/>
                    <a:pt x="1751" y="3489"/>
                  </a:cubicBezTo>
                  <a:cubicBezTo>
                    <a:pt x="2703" y="3489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1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106118" y="3268571"/>
              <a:ext cx="71718" cy="71718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50" y="1"/>
                  </a:moveTo>
                  <a:cubicBezTo>
                    <a:pt x="786" y="1"/>
                    <a:pt x="0" y="786"/>
                    <a:pt x="0" y="1751"/>
                  </a:cubicBezTo>
                  <a:cubicBezTo>
                    <a:pt x="0" y="2715"/>
                    <a:pt x="786" y="3501"/>
                    <a:pt x="1750" y="3501"/>
                  </a:cubicBezTo>
                  <a:cubicBezTo>
                    <a:pt x="2715" y="3501"/>
                    <a:pt x="3501" y="2715"/>
                    <a:pt x="3501" y="1751"/>
                  </a:cubicBezTo>
                  <a:cubicBezTo>
                    <a:pt x="3501" y="786"/>
                    <a:pt x="2715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97343" y="1789523"/>
              <a:ext cx="71493" cy="71472"/>
            </a:xfrm>
            <a:custGeom>
              <a:avLst/>
              <a:gdLst/>
              <a:ahLst/>
              <a:cxnLst/>
              <a:rect l="l" t="t" r="r" b="b"/>
              <a:pathLst>
                <a:path w="3490" h="3489" extrusionOk="0">
                  <a:moveTo>
                    <a:pt x="1751" y="0"/>
                  </a:moveTo>
                  <a:cubicBezTo>
                    <a:pt x="787" y="0"/>
                    <a:pt x="1" y="786"/>
                    <a:pt x="1" y="1750"/>
                  </a:cubicBezTo>
                  <a:cubicBezTo>
                    <a:pt x="1" y="2715"/>
                    <a:pt x="787" y="3489"/>
                    <a:pt x="1751" y="3489"/>
                  </a:cubicBezTo>
                  <a:cubicBezTo>
                    <a:pt x="2716" y="3489"/>
                    <a:pt x="3489" y="2715"/>
                    <a:pt x="3489" y="1750"/>
                  </a:cubicBezTo>
                  <a:cubicBezTo>
                    <a:pt x="3489" y="786"/>
                    <a:pt x="2716" y="0"/>
                    <a:pt x="17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818382" y="2698065"/>
              <a:ext cx="71718" cy="71493"/>
            </a:xfrm>
            <a:custGeom>
              <a:avLst/>
              <a:gdLst/>
              <a:ahLst/>
              <a:cxnLst/>
              <a:rect l="l" t="t" r="r" b="b"/>
              <a:pathLst>
                <a:path w="3501" h="3490" extrusionOk="0">
                  <a:moveTo>
                    <a:pt x="1751" y="1"/>
                  </a:moveTo>
                  <a:cubicBezTo>
                    <a:pt x="786" y="1"/>
                    <a:pt x="1" y="775"/>
                    <a:pt x="1" y="1739"/>
                  </a:cubicBezTo>
                  <a:cubicBezTo>
                    <a:pt x="1" y="2704"/>
                    <a:pt x="786" y="3489"/>
                    <a:pt x="1751" y="3489"/>
                  </a:cubicBezTo>
                  <a:cubicBezTo>
                    <a:pt x="2715" y="3489"/>
                    <a:pt x="3501" y="2704"/>
                    <a:pt x="3501" y="1739"/>
                  </a:cubicBezTo>
                  <a:cubicBezTo>
                    <a:pt x="3501" y="775"/>
                    <a:pt x="2715" y="1"/>
                    <a:pt x="175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35"/>
          <p:cNvGrpSpPr/>
          <p:nvPr/>
        </p:nvGrpSpPr>
        <p:grpSpPr>
          <a:xfrm>
            <a:off x="4255169" y="979475"/>
            <a:ext cx="2509456" cy="902245"/>
            <a:chOff x="4255169" y="979475"/>
            <a:chExt cx="2509456" cy="902245"/>
          </a:xfrm>
        </p:grpSpPr>
        <p:sp>
          <p:nvSpPr>
            <p:cNvPr id="1220" name="Google Shape;1220;p35"/>
            <p:cNvSpPr/>
            <p:nvPr/>
          </p:nvSpPr>
          <p:spPr>
            <a:xfrm>
              <a:off x="4408096" y="1148525"/>
              <a:ext cx="953433" cy="443439"/>
            </a:xfrm>
            <a:custGeom>
              <a:avLst/>
              <a:gdLst/>
              <a:ahLst/>
              <a:cxnLst/>
              <a:rect l="l" t="t" r="r" b="b"/>
              <a:pathLst>
                <a:path w="46543" h="21647" extrusionOk="0">
                  <a:moveTo>
                    <a:pt x="10645" y="1"/>
                  </a:moveTo>
                  <a:lnTo>
                    <a:pt x="144" y="20789"/>
                  </a:lnTo>
                  <a:cubicBezTo>
                    <a:pt x="1" y="21087"/>
                    <a:pt x="108" y="21444"/>
                    <a:pt x="405" y="21587"/>
                  </a:cubicBezTo>
                  <a:cubicBezTo>
                    <a:pt x="489" y="21634"/>
                    <a:pt x="584" y="21646"/>
                    <a:pt x="679" y="21646"/>
                  </a:cubicBezTo>
                  <a:cubicBezTo>
                    <a:pt x="894" y="21646"/>
                    <a:pt x="1096" y="21527"/>
                    <a:pt x="1203" y="21325"/>
                  </a:cubicBezTo>
                  <a:lnTo>
                    <a:pt x="11383" y="1191"/>
                  </a:lnTo>
                  <a:lnTo>
                    <a:pt x="45947" y="1191"/>
                  </a:lnTo>
                  <a:cubicBezTo>
                    <a:pt x="46280" y="1191"/>
                    <a:pt x="46542" y="929"/>
                    <a:pt x="46542" y="596"/>
                  </a:cubicBezTo>
                  <a:cubicBezTo>
                    <a:pt x="46542" y="274"/>
                    <a:pt x="46280" y="1"/>
                    <a:pt x="4594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4255169" y="1622441"/>
              <a:ext cx="259033" cy="259279"/>
            </a:xfrm>
            <a:custGeom>
              <a:avLst/>
              <a:gdLst/>
              <a:ahLst/>
              <a:cxnLst/>
              <a:rect l="l" t="t" r="r" b="b"/>
              <a:pathLst>
                <a:path w="12645" h="12657" extrusionOk="0">
                  <a:moveTo>
                    <a:pt x="6323" y="0"/>
                  </a:moveTo>
                  <a:cubicBezTo>
                    <a:pt x="2834" y="0"/>
                    <a:pt x="0" y="2846"/>
                    <a:pt x="0" y="6335"/>
                  </a:cubicBezTo>
                  <a:cubicBezTo>
                    <a:pt x="0" y="9823"/>
                    <a:pt x="2834" y="12657"/>
                    <a:pt x="6323" y="12657"/>
                  </a:cubicBezTo>
                  <a:cubicBezTo>
                    <a:pt x="9811" y="12657"/>
                    <a:pt x="12645" y="9823"/>
                    <a:pt x="12645" y="6335"/>
                  </a:cubicBezTo>
                  <a:cubicBezTo>
                    <a:pt x="12645" y="2846"/>
                    <a:pt x="9811" y="0"/>
                    <a:pt x="632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 txBox="1"/>
            <p:nvPr/>
          </p:nvSpPr>
          <p:spPr>
            <a:xfrm>
              <a:off x="5437725" y="979475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23" name="Google Shape;1223;p35"/>
          <p:cNvGrpSpPr/>
          <p:nvPr/>
        </p:nvGrpSpPr>
        <p:grpSpPr>
          <a:xfrm>
            <a:off x="4729334" y="1861000"/>
            <a:ext cx="3104341" cy="1170256"/>
            <a:chOff x="4729334" y="1861000"/>
            <a:chExt cx="3104341" cy="1170256"/>
          </a:xfrm>
        </p:grpSpPr>
        <p:sp>
          <p:nvSpPr>
            <p:cNvPr id="1224" name="Google Shape;1224;p35"/>
            <p:cNvSpPr/>
            <p:nvPr/>
          </p:nvSpPr>
          <p:spPr>
            <a:xfrm>
              <a:off x="4991041" y="2035372"/>
              <a:ext cx="1439522" cy="766119"/>
            </a:xfrm>
            <a:custGeom>
              <a:avLst/>
              <a:gdLst/>
              <a:ahLst/>
              <a:cxnLst/>
              <a:rect l="l" t="t" r="r" b="b"/>
              <a:pathLst>
                <a:path w="70272" h="37399" extrusionOk="0">
                  <a:moveTo>
                    <a:pt x="40851" y="1"/>
                  </a:moveTo>
                  <a:lnTo>
                    <a:pt x="263" y="36362"/>
                  </a:lnTo>
                  <a:cubicBezTo>
                    <a:pt x="24" y="36588"/>
                    <a:pt x="1" y="36958"/>
                    <a:pt x="215" y="37208"/>
                  </a:cubicBezTo>
                  <a:cubicBezTo>
                    <a:pt x="334" y="37339"/>
                    <a:pt x="501" y="37398"/>
                    <a:pt x="667" y="37398"/>
                  </a:cubicBezTo>
                  <a:cubicBezTo>
                    <a:pt x="810" y="37398"/>
                    <a:pt x="941" y="37350"/>
                    <a:pt x="1060" y="37255"/>
                  </a:cubicBezTo>
                  <a:lnTo>
                    <a:pt x="41303" y="1191"/>
                  </a:lnTo>
                  <a:lnTo>
                    <a:pt x="69676" y="1191"/>
                  </a:lnTo>
                  <a:cubicBezTo>
                    <a:pt x="70009" y="1191"/>
                    <a:pt x="70271" y="917"/>
                    <a:pt x="70271" y="596"/>
                  </a:cubicBezTo>
                  <a:cubicBezTo>
                    <a:pt x="70271" y="263"/>
                    <a:pt x="70009" y="1"/>
                    <a:pt x="6967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4729334" y="2771977"/>
              <a:ext cx="259033" cy="259279"/>
            </a:xfrm>
            <a:custGeom>
              <a:avLst/>
              <a:gdLst/>
              <a:ahLst/>
              <a:cxnLst/>
              <a:rect l="l" t="t" r="r" b="b"/>
              <a:pathLst>
                <a:path w="12645" h="12657" extrusionOk="0">
                  <a:moveTo>
                    <a:pt x="6322" y="0"/>
                  </a:moveTo>
                  <a:cubicBezTo>
                    <a:pt x="2834" y="0"/>
                    <a:pt x="0" y="2834"/>
                    <a:pt x="0" y="6323"/>
                  </a:cubicBezTo>
                  <a:cubicBezTo>
                    <a:pt x="0" y="9811"/>
                    <a:pt x="2834" y="12657"/>
                    <a:pt x="6322" y="12657"/>
                  </a:cubicBezTo>
                  <a:cubicBezTo>
                    <a:pt x="9811" y="12657"/>
                    <a:pt x="12645" y="9811"/>
                    <a:pt x="12645" y="6323"/>
                  </a:cubicBezTo>
                  <a:cubicBezTo>
                    <a:pt x="12645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 txBox="1"/>
            <p:nvPr/>
          </p:nvSpPr>
          <p:spPr>
            <a:xfrm>
              <a:off x="6506775" y="1861000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27" name="Google Shape;1227;p35"/>
          <p:cNvGrpSpPr/>
          <p:nvPr/>
        </p:nvGrpSpPr>
        <p:grpSpPr>
          <a:xfrm>
            <a:off x="5850340" y="3168350"/>
            <a:ext cx="1963860" cy="363600"/>
            <a:chOff x="5850340" y="3168350"/>
            <a:chExt cx="1963860" cy="363600"/>
          </a:xfrm>
        </p:grpSpPr>
        <p:sp>
          <p:nvSpPr>
            <p:cNvPr id="1228" name="Google Shape;1228;p35"/>
            <p:cNvSpPr/>
            <p:nvPr/>
          </p:nvSpPr>
          <p:spPr>
            <a:xfrm>
              <a:off x="6139866" y="3337834"/>
              <a:ext cx="271221" cy="24418"/>
            </a:xfrm>
            <a:custGeom>
              <a:avLst/>
              <a:gdLst/>
              <a:ahLst/>
              <a:cxnLst/>
              <a:rect l="l" t="t" r="r" b="b"/>
              <a:pathLst>
                <a:path w="13240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30"/>
                    <a:pt x="274" y="1192"/>
                    <a:pt x="595" y="1192"/>
                  </a:cubicBezTo>
                  <a:lnTo>
                    <a:pt x="12644" y="1192"/>
                  </a:lnTo>
                  <a:cubicBezTo>
                    <a:pt x="12978" y="1192"/>
                    <a:pt x="13240" y="930"/>
                    <a:pt x="13240" y="596"/>
                  </a:cubicBezTo>
                  <a:cubicBezTo>
                    <a:pt x="13240" y="275"/>
                    <a:pt x="12978" y="1"/>
                    <a:pt x="1264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850340" y="3220512"/>
              <a:ext cx="259033" cy="259299"/>
            </a:xfrm>
            <a:custGeom>
              <a:avLst/>
              <a:gdLst/>
              <a:ahLst/>
              <a:cxnLst/>
              <a:rect l="l" t="t" r="r" b="b"/>
              <a:pathLst>
                <a:path w="12645" h="12658" extrusionOk="0">
                  <a:moveTo>
                    <a:pt x="6323" y="1"/>
                  </a:moveTo>
                  <a:cubicBezTo>
                    <a:pt x="2834" y="1"/>
                    <a:pt x="0" y="2835"/>
                    <a:pt x="0" y="6323"/>
                  </a:cubicBezTo>
                  <a:cubicBezTo>
                    <a:pt x="0" y="9812"/>
                    <a:pt x="2834" y="12657"/>
                    <a:pt x="6323" y="12657"/>
                  </a:cubicBezTo>
                  <a:cubicBezTo>
                    <a:pt x="9811" y="12657"/>
                    <a:pt x="12645" y="9812"/>
                    <a:pt x="12645" y="6323"/>
                  </a:cubicBezTo>
                  <a:cubicBezTo>
                    <a:pt x="12645" y="2835"/>
                    <a:pt x="9811" y="1"/>
                    <a:pt x="632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 txBox="1"/>
            <p:nvPr/>
          </p:nvSpPr>
          <p:spPr>
            <a:xfrm>
              <a:off x="6487300" y="3168350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1" name="Google Shape;1231;p35"/>
          <p:cNvGrpSpPr/>
          <p:nvPr/>
        </p:nvGrpSpPr>
        <p:grpSpPr>
          <a:xfrm>
            <a:off x="1310325" y="1861000"/>
            <a:ext cx="1925560" cy="1227083"/>
            <a:chOff x="1310325" y="1861000"/>
            <a:chExt cx="1925560" cy="1227083"/>
          </a:xfrm>
        </p:grpSpPr>
        <p:sp>
          <p:nvSpPr>
            <p:cNvPr id="1232" name="Google Shape;1232;p35"/>
            <p:cNvSpPr/>
            <p:nvPr/>
          </p:nvSpPr>
          <p:spPr>
            <a:xfrm>
              <a:off x="2713425" y="2037564"/>
              <a:ext cx="365862" cy="763927"/>
            </a:xfrm>
            <a:custGeom>
              <a:avLst/>
              <a:gdLst/>
              <a:ahLst/>
              <a:cxnLst/>
              <a:rect l="l" t="t" r="r" b="b"/>
              <a:pathLst>
                <a:path w="17860" h="372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lnTo>
                    <a:pt x="8834" y="1191"/>
                  </a:lnTo>
                  <a:lnTo>
                    <a:pt x="16633" y="36827"/>
                  </a:lnTo>
                  <a:cubicBezTo>
                    <a:pt x="16693" y="37101"/>
                    <a:pt x="16943" y="37291"/>
                    <a:pt x="17216" y="37291"/>
                  </a:cubicBezTo>
                  <a:cubicBezTo>
                    <a:pt x="17252" y="37291"/>
                    <a:pt x="17300" y="37291"/>
                    <a:pt x="17336" y="37279"/>
                  </a:cubicBezTo>
                  <a:cubicBezTo>
                    <a:pt x="17657" y="37208"/>
                    <a:pt x="17859" y="36886"/>
                    <a:pt x="17800" y="36565"/>
                  </a:cubicBezTo>
                  <a:lnTo>
                    <a:pt x="978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2976586" y="2829050"/>
              <a:ext cx="259299" cy="259033"/>
            </a:xfrm>
            <a:custGeom>
              <a:avLst/>
              <a:gdLst/>
              <a:ahLst/>
              <a:cxnLst/>
              <a:rect l="l" t="t" r="r" b="b"/>
              <a:pathLst>
                <a:path w="12658" h="12645" extrusionOk="0">
                  <a:moveTo>
                    <a:pt x="6323" y="0"/>
                  </a:moveTo>
                  <a:cubicBezTo>
                    <a:pt x="2835" y="0"/>
                    <a:pt x="1" y="2834"/>
                    <a:pt x="1" y="6323"/>
                  </a:cubicBezTo>
                  <a:cubicBezTo>
                    <a:pt x="1" y="9811"/>
                    <a:pt x="2835" y="12645"/>
                    <a:pt x="6323" y="12645"/>
                  </a:cubicBezTo>
                  <a:cubicBezTo>
                    <a:pt x="9812" y="12645"/>
                    <a:pt x="12657" y="9811"/>
                    <a:pt x="12657" y="6323"/>
                  </a:cubicBezTo>
                  <a:cubicBezTo>
                    <a:pt x="12657" y="2834"/>
                    <a:pt x="9812" y="0"/>
                    <a:pt x="632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 txBox="1"/>
            <p:nvPr/>
          </p:nvSpPr>
          <p:spPr>
            <a:xfrm>
              <a:off x="1310325" y="1861000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5" name="Google Shape;1235;p35"/>
          <p:cNvGrpSpPr/>
          <p:nvPr/>
        </p:nvGrpSpPr>
        <p:grpSpPr>
          <a:xfrm>
            <a:off x="1327625" y="3011496"/>
            <a:ext cx="2842906" cy="602454"/>
            <a:chOff x="1327625" y="3011496"/>
            <a:chExt cx="2842906" cy="602454"/>
          </a:xfrm>
        </p:grpSpPr>
        <p:sp>
          <p:nvSpPr>
            <p:cNvPr id="1236" name="Google Shape;1236;p35"/>
            <p:cNvSpPr/>
            <p:nvPr/>
          </p:nvSpPr>
          <p:spPr>
            <a:xfrm>
              <a:off x="2730736" y="3276315"/>
              <a:ext cx="1224880" cy="156423"/>
            </a:xfrm>
            <a:custGeom>
              <a:avLst/>
              <a:gdLst/>
              <a:ahLst/>
              <a:cxnLst/>
              <a:rect l="l" t="t" r="r" b="b"/>
              <a:pathLst>
                <a:path w="59794" h="7636" extrusionOk="0">
                  <a:moveTo>
                    <a:pt x="59107" y="0"/>
                  </a:moveTo>
                  <a:cubicBezTo>
                    <a:pt x="59025" y="0"/>
                    <a:pt x="58943" y="17"/>
                    <a:pt x="58865" y="51"/>
                  </a:cubicBezTo>
                  <a:lnTo>
                    <a:pt x="44982" y="6445"/>
                  </a:lnTo>
                  <a:lnTo>
                    <a:pt x="596" y="6445"/>
                  </a:lnTo>
                  <a:cubicBezTo>
                    <a:pt x="262" y="6445"/>
                    <a:pt x="0" y="6707"/>
                    <a:pt x="0" y="7040"/>
                  </a:cubicBezTo>
                  <a:cubicBezTo>
                    <a:pt x="0" y="7362"/>
                    <a:pt x="262" y="7635"/>
                    <a:pt x="596" y="7635"/>
                  </a:cubicBezTo>
                  <a:lnTo>
                    <a:pt x="45232" y="7635"/>
                  </a:lnTo>
                  <a:lnTo>
                    <a:pt x="59365" y="1135"/>
                  </a:lnTo>
                  <a:cubicBezTo>
                    <a:pt x="59663" y="1004"/>
                    <a:pt x="59794" y="646"/>
                    <a:pt x="59663" y="349"/>
                  </a:cubicBezTo>
                  <a:cubicBezTo>
                    <a:pt x="59557" y="129"/>
                    <a:pt x="59335" y="0"/>
                    <a:pt x="59107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3911498" y="3011496"/>
              <a:ext cx="259033" cy="259279"/>
            </a:xfrm>
            <a:custGeom>
              <a:avLst/>
              <a:gdLst/>
              <a:ahLst/>
              <a:cxnLst/>
              <a:rect l="l" t="t" r="r" b="b"/>
              <a:pathLst>
                <a:path w="12645" h="12657" extrusionOk="0">
                  <a:moveTo>
                    <a:pt x="6323" y="0"/>
                  </a:moveTo>
                  <a:cubicBezTo>
                    <a:pt x="2834" y="0"/>
                    <a:pt x="1" y="2846"/>
                    <a:pt x="1" y="6334"/>
                  </a:cubicBezTo>
                  <a:cubicBezTo>
                    <a:pt x="1" y="9811"/>
                    <a:pt x="2834" y="12657"/>
                    <a:pt x="6323" y="12657"/>
                  </a:cubicBezTo>
                  <a:cubicBezTo>
                    <a:pt x="9811" y="12657"/>
                    <a:pt x="12645" y="9811"/>
                    <a:pt x="12645" y="6334"/>
                  </a:cubicBezTo>
                  <a:cubicBezTo>
                    <a:pt x="12645" y="2846"/>
                    <a:pt x="9811" y="0"/>
                    <a:pt x="6323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 txBox="1"/>
            <p:nvPr/>
          </p:nvSpPr>
          <p:spPr>
            <a:xfrm>
              <a:off x="1327625" y="3250350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9" name="Google Shape;1239;p35"/>
          <p:cNvGrpSpPr/>
          <p:nvPr/>
        </p:nvGrpSpPr>
        <p:grpSpPr>
          <a:xfrm>
            <a:off x="4006860" y="3921513"/>
            <a:ext cx="2026790" cy="622637"/>
            <a:chOff x="4006860" y="3921513"/>
            <a:chExt cx="2026790" cy="622637"/>
          </a:xfrm>
        </p:grpSpPr>
        <p:sp>
          <p:nvSpPr>
            <p:cNvPr id="1240" name="Google Shape;1240;p35"/>
            <p:cNvSpPr/>
            <p:nvPr/>
          </p:nvSpPr>
          <p:spPr>
            <a:xfrm>
              <a:off x="4162491" y="4202966"/>
              <a:ext cx="468062" cy="157099"/>
            </a:xfrm>
            <a:custGeom>
              <a:avLst/>
              <a:gdLst/>
              <a:ahLst/>
              <a:cxnLst/>
              <a:rect l="l" t="t" r="r" b="b"/>
              <a:pathLst>
                <a:path w="22849" h="7669" extrusionOk="0">
                  <a:moveTo>
                    <a:pt x="666" y="0"/>
                  </a:moveTo>
                  <a:cubicBezTo>
                    <a:pt x="588" y="0"/>
                    <a:pt x="507" y="16"/>
                    <a:pt x="429" y="49"/>
                  </a:cubicBezTo>
                  <a:cubicBezTo>
                    <a:pt x="131" y="192"/>
                    <a:pt x="0" y="537"/>
                    <a:pt x="131" y="835"/>
                  </a:cubicBezTo>
                  <a:lnTo>
                    <a:pt x="3179" y="7669"/>
                  </a:lnTo>
                  <a:lnTo>
                    <a:pt x="22253" y="7669"/>
                  </a:lnTo>
                  <a:cubicBezTo>
                    <a:pt x="22586" y="7669"/>
                    <a:pt x="22848" y="7395"/>
                    <a:pt x="22848" y="7074"/>
                  </a:cubicBezTo>
                  <a:cubicBezTo>
                    <a:pt x="22848" y="6740"/>
                    <a:pt x="22586" y="6478"/>
                    <a:pt x="22253" y="6478"/>
                  </a:cubicBezTo>
                  <a:lnTo>
                    <a:pt x="3953" y="6478"/>
                  </a:lnTo>
                  <a:lnTo>
                    <a:pt x="1214" y="358"/>
                  </a:lnTo>
                  <a:cubicBezTo>
                    <a:pt x="1117" y="136"/>
                    <a:pt x="899" y="0"/>
                    <a:pt x="6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4006860" y="3921513"/>
              <a:ext cx="259299" cy="259033"/>
            </a:xfrm>
            <a:custGeom>
              <a:avLst/>
              <a:gdLst/>
              <a:ahLst/>
              <a:cxnLst/>
              <a:rect l="l" t="t" r="r" b="b"/>
              <a:pathLst>
                <a:path w="12658" h="12645" extrusionOk="0">
                  <a:moveTo>
                    <a:pt x="6335" y="0"/>
                  </a:moveTo>
                  <a:cubicBezTo>
                    <a:pt x="2846" y="0"/>
                    <a:pt x="1" y="2834"/>
                    <a:pt x="1" y="6323"/>
                  </a:cubicBezTo>
                  <a:cubicBezTo>
                    <a:pt x="1" y="9811"/>
                    <a:pt x="2846" y="12645"/>
                    <a:pt x="6335" y="12645"/>
                  </a:cubicBezTo>
                  <a:cubicBezTo>
                    <a:pt x="9824" y="12645"/>
                    <a:pt x="12657" y="9811"/>
                    <a:pt x="12657" y="6323"/>
                  </a:cubicBezTo>
                  <a:cubicBezTo>
                    <a:pt x="12657" y="2834"/>
                    <a:pt x="9824" y="0"/>
                    <a:pt x="63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 txBox="1"/>
            <p:nvPr/>
          </p:nvSpPr>
          <p:spPr>
            <a:xfrm>
              <a:off x="4706750" y="4180550"/>
              <a:ext cx="1326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248" name="Google Shape;1248;p36"/>
          <p:cNvGrpSpPr/>
          <p:nvPr/>
        </p:nvGrpSpPr>
        <p:grpSpPr>
          <a:xfrm>
            <a:off x="2805625" y="1918124"/>
            <a:ext cx="2916984" cy="2226388"/>
            <a:chOff x="2805625" y="1918124"/>
            <a:chExt cx="2916984" cy="2226388"/>
          </a:xfrm>
        </p:grpSpPr>
        <p:sp>
          <p:nvSpPr>
            <p:cNvPr id="1249" name="Google Shape;1249;p36"/>
            <p:cNvSpPr/>
            <p:nvPr/>
          </p:nvSpPr>
          <p:spPr>
            <a:xfrm>
              <a:off x="4152921" y="3396868"/>
              <a:ext cx="1569688" cy="747644"/>
            </a:xfrm>
            <a:custGeom>
              <a:avLst/>
              <a:gdLst/>
              <a:ahLst/>
              <a:cxnLst/>
              <a:rect l="l" t="t" r="r" b="b"/>
              <a:pathLst>
                <a:path w="81058" h="38608" extrusionOk="0">
                  <a:moveTo>
                    <a:pt x="19491" y="0"/>
                  </a:moveTo>
                  <a:lnTo>
                    <a:pt x="0" y="10490"/>
                  </a:lnTo>
                  <a:cubicBezTo>
                    <a:pt x="4060" y="18455"/>
                    <a:pt x="10144" y="25456"/>
                    <a:pt x="17693" y="30349"/>
                  </a:cubicBezTo>
                  <a:cubicBezTo>
                    <a:pt x="26448" y="36016"/>
                    <a:pt x="36390" y="38608"/>
                    <a:pt x="46385" y="38608"/>
                  </a:cubicBezTo>
                  <a:cubicBezTo>
                    <a:pt x="58546" y="38608"/>
                    <a:pt x="70785" y="34771"/>
                    <a:pt x="81058" y="27968"/>
                  </a:cubicBezTo>
                  <a:lnTo>
                    <a:pt x="65497" y="4751"/>
                  </a:lnTo>
                  <a:cubicBezTo>
                    <a:pt x="64544" y="5549"/>
                    <a:pt x="63544" y="6299"/>
                    <a:pt x="62496" y="7001"/>
                  </a:cubicBezTo>
                  <a:cubicBezTo>
                    <a:pt x="56720" y="10870"/>
                    <a:pt x="49948" y="12967"/>
                    <a:pt x="43311" y="12967"/>
                  </a:cubicBezTo>
                  <a:cubicBezTo>
                    <a:pt x="35119" y="12967"/>
                    <a:pt x="27130" y="9773"/>
                    <a:pt x="21467" y="2775"/>
                  </a:cubicBezTo>
                  <a:cubicBezTo>
                    <a:pt x="20753" y="1894"/>
                    <a:pt x="20086" y="965"/>
                    <a:pt x="1949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805625" y="1918124"/>
              <a:ext cx="1219472" cy="1363586"/>
            </a:xfrm>
            <a:custGeom>
              <a:avLst/>
              <a:gdLst/>
              <a:ahLst/>
              <a:cxnLst/>
              <a:rect l="l" t="t" r="r" b="b"/>
              <a:pathLst>
                <a:path w="62973" h="70415" extrusionOk="0">
                  <a:moveTo>
                    <a:pt x="29599" y="1"/>
                  </a:moveTo>
                  <a:cubicBezTo>
                    <a:pt x="29516" y="72"/>
                    <a:pt x="29444" y="144"/>
                    <a:pt x="29373" y="215"/>
                  </a:cubicBezTo>
                  <a:cubicBezTo>
                    <a:pt x="10906" y="18860"/>
                    <a:pt x="286" y="44125"/>
                    <a:pt x="0" y="70414"/>
                  </a:cubicBezTo>
                  <a:cubicBezTo>
                    <a:pt x="2048" y="70367"/>
                    <a:pt x="4096" y="70331"/>
                    <a:pt x="6144" y="70283"/>
                  </a:cubicBezTo>
                  <a:cubicBezTo>
                    <a:pt x="20288" y="69998"/>
                    <a:pt x="34433" y="69724"/>
                    <a:pt x="48578" y="69438"/>
                  </a:cubicBezTo>
                  <a:cubicBezTo>
                    <a:pt x="48244" y="64818"/>
                    <a:pt x="48494" y="60163"/>
                    <a:pt x="49328" y="55603"/>
                  </a:cubicBezTo>
                  <a:cubicBezTo>
                    <a:pt x="51185" y="45542"/>
                    <a:pt x="56102" y="36255"/>
                    <a:pt x="62972" y="28742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251" name="Google Shape;1251;p36"/>
          <p:cNvSpPr/>
          <p:nvPr/>
        </p:nvSpPr>
        <p:spPr>
          <a:xfrm>
            <a:off x="1015050" y="3054556"/>
            <a:ext cx="1415007" cy="1096907"/>
          </a:xfrm>
          <a:custGeom>
            <a:avLst/>
            <a:gdLst/>
            <a:ahLst/>
            <a:cxnLst/>
            <a:rect l="l" t="t" r="r" b="b"/>
            <a:pathLst>
              <a:path w="64723" h="50173" extrusionOk="0">
                <a:moveTo>
                  <a:pt x="0" y="0"/>
                </a:moveTo>
                <a:lnTo>
                  <a:pt x="0" y="45780"/>
                </a:lnTo>
                <a:lnTo>
                  <a:pt x="9763" y="45780"/>
                </a:lnTo>
                <a:lnTo>
                  <a:pt x="14157" y="50173"/>
                </a:lnTo>
                <a:lnTo>
                  <a:pt x="18562" y="45780"/>
                </a:lnTo>
                <a:lnTo>
                  <a:pt x="64722" y="45780"/>
                </a:lnTo>
                <a:lnTo>
                  <a:pt x="64722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2" name="Google Shape;1252;p36"/>
          <p:cNvGrpSpPr/>
          <p:nvPr/>
        </p:nvGrpSpPr>
        <p:grpSpPr>
          <a:xfrm>
            <a:off x="4787523" y="3743772"/>
            <a:ext cx="300495" cy="281943"/>
            <a:chOff x="-26583625" y="3917025"/>
            <a:chExt cx="315050" cy="295600"/>
          </a:xfrm>
        </p:grpSpPr>
        <p:sp>
          <p:nvSpPr>
            <p:cNvPr id="1253" name="Google Shape;1253;p36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6"/>
          <p:cNvGrpSpPr/>
          <p:nvPr/>
        </p:nvGrpSpPr>
        <p:grpSpPr>
          <a:xfrm>
            <a:off x="3378857" y="1364101"/>
            <a:ext cx="1363386" cy="2235815"/>
            <a:chOff x="3378857" y="1364101"/>
            <a:chExt cx="1363386" cy="2235815"/>
          </a:xfrm>
        </p:grpSpPr>
        <p:sp>
          <p:nvSpPr>
            <p:cNvPr id="1258" name="Google Shape;1258;p36"/>
            <p:cNvSpPr/>
            <p:nvPr/>
          </p:nvSpPr>
          <p:spPr>
            <a:xfrm>
              <a:off x="3997039" y="2363849"/>
              <a:ext cx="745204" cy="1236068"/>
            </a:xfrm>
            <a:custGeom>
              <a:avLst/>
              <a:gdLst/>
              <a:ahLst/>
              <a:cxnLst/>
              <a:rect l="l" t="t" r="r" b="b"/>
              <a:pathLst>
                <a:path w="38482" h="63830" extrusionOk="0">
                  <a:moveTo>
                    <a:pt x="36862" y="1"/>
                  </a:moveTo>
                  <a:cubicBezTo>
                    <a:pt x="26075" y="1798"/>
                    <a:pt x="16026" y="8168"/>
                    <a:pt x="9776" y="17205"/>
                  </a:cubicBezTo>
                  <a:cubicBezTo>
                    <a:pt x="1" y="31338"/>
                    <a:pt x="620" y="49221"/>
                    <a:pt x="8049" y="63830"/>
                  </a:cubicBezTo>
                  <a:lnTo>
                    <a:pt x="27540" y="53340"/>
                  </a:lnTo>
                  <a:cubicBezTo>
                    <a:pt x="21920" y="44363"/>
                    <a:pt x="21372" y="32314"/>
                    <a:pt x="28659" y="24063"/>
                  </a:cubicBezTo>
                  <a:cubicBezTo>
                    <a:pt x="31326" y="21051"/>
                    <a:pt x="34779" y="18884"/>
                    <a:pt x="38482" y="17693"/>
                  </a:cubicBezTo>
                  <a:lnTo>
                    <a:pt x="3686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3378857" y="1364101"/>
              <a:ext cx="1359655" cy="1110583"/>
            </a:xfrm>
            <a:custGeom>
              <a:avLst/>
              <a:gdLst/>
              <a:ahLst/>
              <a:cxnLst/>
              <a:rect l="l" t="t" r="r" b="b"/>
              <a:pathLst>
                <a:path w="70212" h="57350" extrusionOk="0">
                  <a:moveTo>
                    <a:pt x="68896" y="0"/>
                  </a:moveTo>
                  <a:cubicBezTo>
                    <a:pt x="67580" y="0"/>
                    <a:pt x="66258" y="27"/>
                    <a:pt x="64937" y="81"/>
                  </a:cubicBezTo>
                  <a:cubicBezTo>
                    <a:pt x="40719" y="1140"/>
                    <a:pt x="17133" y="11415"/>
                    <a:pt x="0" y="28608"/>
                  </a:cubicBezTo>
                  <a:lnTo>
                    <a:pt x="33373" y="57349"/>
                  </a:lnTo>
                  <a:cubicBezTo>
                    <a:pt x="42886" y="46943"/>
                    <a:pt x="56150" y="39954"/>
                    <a:pt x="70211" y="39050"/>
                  </a:cubicBezTo>
                  <a:lnTo>
                    <a:pt x="70211" y="9"/>
                  </a:lnTo>
                  <a:cubicBezTo>
                    <a:pt x="69774" y="3"/>
                    <a:pt x="69335" y="0"/>
                    <a:pt x="6889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260" name="Google Shape;1260;p36"/>
          <p:cNvSpPr/>
          <p:nvPr/>
        </p:nvSpPr>
        <p:spPr>
          <a:xfrm>
            <a:off x="1015050" y="1357131"/>
            <a:ext cx="1415007" cy="1096907"/>
          </a:xfrm>
          <a:custGeom>
            <a:avLst/>
            <a:gdLst/>
            <a:ahLst/>
            <a:cxnLst/>
            <a:rect l="l" t="t" r="r" b="b"/>
            <a:pathLst>
              <a:path w="64723" h="50173" extrusionOk="0">
                <a:moveTo>
                  <a:pt x="0" y="0"/>
                </a:moveTo>
                <a:lnTo>
                  <a:pt x="0" y="45780"/>
                </a:lnTo>
                <a:lnTo>
                  <a:pt x="9763" y="45780"/>
                </a:lnTo>
                <a:lnTo>
                  <a:pt x="14157" y="50173"/>
                </a:lnTo>
                <a:lnTo>
                  <a:pt x="18562" y="45780"/>
                </a:lnTo>
                <a:lnTo>
                  <a:pt x="64722" y="45780"/>
                </a:lnTo>
                <a:lnTo>
                  <a:pt x="64722" y="0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61" name="Google Shape;1261;p36"/>
          <p:cNvGrpSpPr/>
          <p:nvPr/>
        </p:nvGrpSpPr>
        <p:grpSpPr>
          <a:xfrm>
            <a:off x="4201396" y="2820929"/>
            <a:ext cx="182581" cy="281729"/>
            <a:chOff x="-28032075" y="3916450"/>
            <a:chExt cx="191425" cy="295375"/>
          </a:xfrm>
        </p:grpSpPr>
        <p:sp>
          <p:nvSpPr>
            <p:cNvPr id="1262" name="Google Shape;1262;p36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6"/>
          <p:cNvGrpSpPr/>
          <p:nvPr/>
        </p:nvGrpSpPr>
        <p:grpSpPr>
          <a:xfrm>
            <a:off x="4498692" y="2358077"/>
            <a:ext cx="1839635" cy="1580320"/>
            <a:chOff x="4498692" y="2358077"/>
            <a:chExt cx="1839635" cy="1580320"/>
          </a:xfrm>
        </p:grpSpPr>
        <p:sp>
          <p:nvSpPr>
            <p:cNvPr id="1266" name="Google Shape;1266;p36"/>
            <p:cNvSpPr/>
            <p:nvPr/>
          </p:nvSpPr>
          <p:spPr>
            <a:xfrm>
              <a:off x="4498692" y="2760672"/>
              <a:ext cx="929985" cy="750645"/>
            </a:xfrm>
            <a:custGeom>
              <a:avLst/>
              <a:gdLst/>
              <a:ahLst/>
              <a:cxnLst/>
              <a:rect l="l" t="t" r="r" b="b"/>
              <a:pathLst>
                <a:path w="48024" h="38763" extrusionOk="0">
                  <a:moveTo>
                    <a:pt x="19677" y="1"/>
                  </a:moveTo>
                  <a:cubicBezTo>
                    <a:pt x="19234" y="1"/>
                    <a:pt x="18788" y="21"/>
                    <a:pt x="18341" y="61"/>
                  </a:cubicBezTo>
                  <a:cubicBezTo>
                    <a:pt x="11043" y="716"/>
                    <a:pt x="4887" y="6192"/>
                    <a:pt x="3185" y="13289"/>
                  </a:cubicBezTo>
                  <a:cubicBezTo>
                    <a:pt x="1" y="26541"/>
                    <a:pt x="11460" y="38763"/>
                    <a:pt x="24462" y="38763"/>
                  </a:cubicBezTo>
                  <a:cubicBezTo>
                    <a:pt x="24636" y="38763"/>
                    <a:pt x="24811" y="38760"/>
                    <a:pt x="24985" y="38756"/>
                  </a:cubicBezTo>
                  <a:cubicBezTo>
                    <a:pt x="35105" y="38506"/>
                    <a:pt x="43773" y="32362"/>
                    <a:pt x="48024" y="23766"/>
                  </a:cubicBezTo>
                  <a:lnTo>
                    <a:pt x="34784" y="20778"/>
                  </a:lnTo>
                  <a:cubicBezTo>
                    <a:pt x="33200" y="23421"/>
                    <a:pt x="30724" y="25540"/>
                    <a:pt x="27402" y="26647"/>
                  </a:cubicBezTo>
                  <a:cubicBezTo>
                    <a:pt x="26128" y="27073"/>
                    <a:pt x="24819" y="27276"/>
                    <a:pt x="23529" y="27276"/>
                  </a:cubicBezTo>
                  <a:cubicBezTo>
                    <a:pt x="17495" y="27276"/>
                    <a:pt x="11861" y="22848"/>
                    <a:pt x="12126" y="16110"/>
                  </a:cubicBezTo>
                  <a:cubicBezTo>
                    <a:pt x="12307" y="11455"/>
                    <a:pt x="16852" y="7845"/>
                    <a:pt x="21011" y="7845"/>
                  </a:cubicBezTo>
                  <a:cubicBezTo>
                    <a:pt x="23436" y="7845"/>
                    <a:pt x="25730" y="9073"/>
                    <a:pt x="26950" y="12038"/>
                  </a:cubicBezTo>
                  <a:cubicBezTo>
                    <a:pt x="27747" y="13979"/>
                    <a:pt x="27616" y="16265"/>
                    <a:pt x="26223" y="17908"/>
                  </a:cubicBezTo>
                  <a:cubicBezTo>
                    <a:pt x="25616" y="18611"/>
                    <a:pt x="24806" y="19170"/>
                    <a:pt x="23937" y="19480"/>
                  </a:cubicBezTo>
                  <a:cubicBezTo>
                    <a:pt x="23497" y="19635"/>
                    <a:pt x="22544" y="19908"/>
                    <a:pt x="22544" y="19908"/>
                  </a:cubicBezTo>
                  <a:cubicBezTo>
                    <a:pt x="21115" y="20004"/>
                    <a:pt x="19996" y="21194"/>
                    <a:pt x="19996" y="22635"/>
                  </a:cubicBezTo>
                  <a:cubicBezTo>
                    <a:pt x="19996" y="24111"/>
                    <a:pt x="21175" y="25326"/>
                    <a:pt x="22651" y="25361"/>
                  </a:cubicBezTo>
                  <a:cubicBezTo>
                    <a:pt x="22689" y="25362"/>
                    <a:pt x="22726" y="25362"/>
                    <a:pt x="22763" y="25362"/>
                  </a:cubicBezTo>
                  <a:cubicBezTo>
                    <a:pt x="30190" y="25362"/>
                    <a:pt x="35170" y="18254"/>
                    <a:pt x="33772" y="11217"/>
                  </a:cubicBezTo>
                  <a:cubicBezTo>
                    <a:pt x="32432" y="4463"/>
                    <a:pt x="26340" y="1"/>
                    <a:pt x="196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5421356" y="2358077"/>
              <a:ext cx="916971" cy="1580320"/>
            </a:xfrm>
            <a:custGeom>
              <a:avLst/>
              <a:gdLst/>
              <a:ahLst/>
              <a:cxnLst/>
              <a:rect l="l" t="t" r="r" b="b"/>
              <a:pathLst>
                <a:path w="47352" h="81607" extrusionOk="0">
                  <a:moveTo>
                    <a:pt x="38982" y="1"/>
                  </a:moveTo>
                  <a:lnTo>
                    <a:pt x="8502" y="13776"/>
                  </a:lnTo>
                  <a:cubicBezTo>
                    <a:pt x="9776" y="16586"/>
                    <a:pt x="10776" y="19527"/>
                    <a:pt x="11454" y="22563"/>
                  </a:cubicBezTo>
                  <a:cubicBezTo>
                    <a:pt x="14407" y="35886"/>
                    <a:pt x="10407" y="49662"/>
                    <a:pt x="1" y="58389"/>
                  </a:cubicBezTo>
                  <a:lnTo>
                    <a:pt x="15562" y="81606"/>
                  </a:lnTo>
                  <a:cubicBezTo>
                    <a:pt x="19313" y="79118"/>
                    <a:pt x="22801" y="76248"/>
                    <a:pt x="25920" y="73022"/>
                  </a:cubicBezTo>
                  <a:cubicBezTo>
                    <a:pt x="42351" y="56043"/>
                    <a:pt x="47352" y="31779"/>
                    <a:pt x="41851" y="9204"/>
                  </a:cubicBezTo>
                  <a:cubicBezTo>
                    <a:pt x="41089" y="6073"/>
                    <a:pt x="40125" y="3001"/>
                    <a:pt x="3898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268" name="Google Shape;1268;p36"/>
          <p:cNvSpPr/>
          <p:nvPr/>
        </p:nvSpPr>
        <p:spPr>
          <a:xfrm>
            <a:off x="6713950" y="3054556"/>
            <a:ext cx="1415007" cy="1096907"/>
          </a:xfrm>
          <a:custGeom>
            <a:avLst/>
            <a:gdLst/>
            <a:ahLst/>
            <a:cxnLst/>
            <a:rect l="l" t="t" r="r" b="b"/>
            <a:pathLst>
              <a:path w="64723" h="50173" extrusionOk="0">
                <a:moveTo>
                  <a:pt x="0" y="0"/>
                </a:moveTo>
                <a:lnTo>
                  <a:pt x="0" y="45780"/>
                </a:lnTo>
                <a:lnTo>
                  <a:pt x="9763" y="45780"/>
                </a:lnTo>
                <a:lnTo>
                  <a:pt x="14157" y="50173"/>
                </a:lnTo>
                <a:lnTo>
                  <a:pt x="18562" y="45780"/>
                </a:lnTo>
                <a:lnTo>
                  <a:pt x="64722" y="45780"/>
                </a:lnTo>
                <a:lnTo>
                  <a:pt x="64722" y="0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/>
          </a:p>
        </p:txBody>
      </p:sp>
      <p:sp>
        <p:nvSpPr>
          <p:cNvPr id="1269" name="Google Shape;1269;p36"/>
          <p:cNvSpPr/>
          <p:nvPr/>
        </p:nvSpPr>
        <p:spPr>
          <a:xfrm rot="2700000">
            <a:off x="4813441" y="3258323"/>
            <a:ext cx="300501" cy="275752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" name="Google Shape;1270;p36"/>
          <p:cNvGrpSpPr/>
          <p:nvPr/>
        </p:nvGrpSpPr>
        <p:grpSpPr>
          <a:xfrm>
            <a:off x="4710931" y="1364275"/>
            <a:ext cx="1465255" cy="1856590"/>
            <a:chOff x="4710931" y="1364275"/>
            <a:chExt cx="1465255" cy="1856590"/>
          </a:xfrm>
        </p:grpSpPr>
        <p:sp>
          <p:nvSpPr>
            <p:cNvPr id="1271" name="Google Shape;1271;p36"/>
            <p:cNvSpPr/>
            <p:nvPr/>
          </p:nvSpPr>
          <p:spPr>
            <a:xfrm>
              <a:off x="4710931" y="2353720"/>
              <a:ext cx="772644" cy="867145"/>
            </a:xfrm>
            <a:custGeom>
              <a:avLst/>
              <a:gdLst/>
              <a:ahLst/>
              <a:cxnLst/>
              <a:rect l="l" t="t" r="r" b="b"/>
              <a:pathLst>
                <a:path w="39899" h="44779" extrusionOk="0">
                  <a:moveTo>
                    <a:pt x="6197" y="1"/>
                  </a:moveTo>
                  <a:cubicBezTo>
                    <a:pt x="4118" y="1"/>
                    <a:pt x="2045" y="179"/>
                    <a:pt x="0" y="524"/>
                  </a:cubicBezTo>
                  <a:lnTo>
                    <a:pt x="1620" y="18216"/>
                  </a:lnTo>
                  <a:cubicBezTo>
                    <a:pt x="3809" y="17506"/>
                    <a:pt x="6084" y="17138"/>
                    <a:pt x="8327" y="17138"/>
                  </a:cubicBezTo>
                  <a:cubicBezTo>
                    <a:pt x="15002" y="17138"/>
                    <a:pt x="21409" y="20399"/>
                    <a:pt x="24527" y="27634"/>
                  </a:cubicBezTo>
                  <a:cubicBezTo>
                    <a:pt x="26575" y="32385"/>
                    <a:pt x="26278" y="37707"/>
                    <a:pt x="23825" y="41791"/>
                  </a:cubicBezTo>
                  <a:lnTo>
                    <a:pt x="37065" y="44779"/>
                  </a:lnTo>
                  <a:cubicBezTo>
                    <a:pt x="38827" y="41207"/>
                    <a:pt x="39827" y="37207"/>
                    <a:pt x="39839" y="33028"/>
                  </a:cubicBezTo>
                  <a:cubicBezTo>
                    <a:pt x="39898" y="17954"/>
                    <a:pt x="29171" y="4595"/>
                    <a:pt x="14609" y="1012"/>
                  </a:cubicBezTo>
                  <a:cubicBezTo>
                    <a:pt x="11830" y="327"/>
                    <a:pt x="9008" y="1"/>
                    <a:pt x="619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4738606" y="1364275"/>
              <a:ext cx="1437580" cy="1260507"/>
            </a:xfrm>
            <a:custGeom>
              <a:avLst/>
              <a:gdLst/>
              <a:ahLst/>
              <a:cxnLst/>
              <a:rect l="l" t="t" r="r" b="b"/>
              <a:pathLst>
                <a:path w="74236" h="65092" extrusionOk="0">
                  <a:moveTo>
                    <a:pt x="0" y="0"/>
                  </a:moveTo>
                  <a:lnTo>
                    <a:pt x="0" y="39041"/>
                  </a:lnTo>
                  <a:cubicBezTo>
                    <a:pt x="1015" y="38978"/>
                    <a:pt x="2034" y="38946"/>
                    <a:pt x="3056" y="38946"/>
                  </a:cubicBezTo>
                  <a:cubicBezTo>
                    <a:pt x="6481" y="38946"/>
                    <a:pt x="9938" y="39306"/>
                    <a:pt x="13395" y="40076"/>
                  </a:cubicBezTo>
                  <a:cubicBezTo>
                    <a:pt x="26896" y="43089"/>
                    <a:pt x="38100" y="52721"/>
                    <a:pt x="43756" y="65091"/>
                  </a:cubicBezTo>
                  <a:lnTo>
                    <a:pt x="74236" y="51316"/>
                  </a:lnTo>
                  <a:cubicBezTo>
                    <a:pt x="69664" y="39338"/>
                    <a:pt x="62127" y="28515"/>
                    <a:pt x="52483" y="20026"/>
                  </a:cubicBezTo>
                  <a:cubicBezTo>
                    <a:pt x="37933" y="7191"/>
                    <a:pt x="19276" y="345"/>
                    <a:pt x="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273" name="Google Shape;1273;p36"/>
          <p:cNvSpPr/>
          <p:nvPr/>
        </p:nvSpPr>
        <p:spPr>
          <a:xfrm>
            <a:off x="6713950" y="1357131"/>
            <a:ext cx="1415007" cy="1096907"/>
          </a:xfrm>
          <a:custGeom>
            <a:avLst/>
            <a:gdLst/>
            <a:ahLst/>
            <a:cxnLst/>
            <a:rect l="l" t="t" r="r" b="b"/>
            <a:pathLst>
              <a:path w="64723" h="50173" extrusionOk="0">
                <a:moveTo>
                  <a:pt x="0" y="0"/>
                </a:moveTo>
                <a:lnTo>
                  <a:pt x="0" y="45780"/>
                </a:lnTo>
                <a:lnTo>
                  <a:pt x="9763" y="45780"/>
                </a:lnTo>
                <a:lnTo>
                  <a:pt x="14157" y="50173"/>
                </a:lnTo>
                <a:lnTo>
                  <a:pt x="18562" y="45780"/>
                </a:lnTo>
                <a:lnTo>
                  <a:pt x="64722" y="45780"/>
                </a:lnTo>
                <a:lnTo>
                  <a:pt x="64722" y="0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/>
          </a:p>
        </p:txBody>
      </p:sp>
      <p:grpSp>
        <p:nvGrpSpPr>
          <p:cNvPr id="1274" name="Google Shape;1274;p36"/>
          <p:cNvGrpSpPr/>
          <p:nvPr/>
        </p:nvGrpSpPr>
        <p:grpSpPr>
          <a:xfrm rot="-5400000">
            <a:off x="5087550" y="2572221"/>
            <a:ext cx="283231" cy="282277"/>
            <a:chOff x="-26980600" y="3175500"/>
            <a:chExt cx="296950" cy="295950"/>
          </a:xfrm>
        </p:grpSpPr>
        <p:sp>
          <p:nvSpPr>
            <p:cNvPr id="1275" name="Google Shape;1275;p36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37"/>
          <p:cNvGrpSpPr/>
          <p:nvPr/>
        </p:nvGrpSpPr>
        <p:grpSpPr>
          <a:xfrm>
            <a:off x="3276308" y="1189718"/>
            <a:ext cx="2591237" cy="3129132"/>
            <a:chOff x="3323088" y="1246138"/>
            <a:chExt cx="2497819" cy="3016322"/>
          </a:xfrm>
        </p:grpSpPr>
        <p:sp>
          <p:nvSpPr>
            <p:cNvPr id="1283" name="Google Shape;1283;p37"/>
            <p:cNvSpPr/>
            <p:nvPr/>
          </p:nvSpPr>
          <p:spPr>
            <a:xfrm>
              <a:off x="4070039" y="2875410"/>
              <a:ext cx="910608" cy="789503"/>
            </a:xfrm>
            <a:custGeom>
              <a:avLst/>
              <a:gdLst/>
              <a:ahLst/>
              <a:cxnLst/>
              <a:rect l="l" t="t" r="r" b="b"/>
              <a:pathLst>
                <a:path w="44852" h="38887" extrusionOk="0">
                  <a:moveTo>
                    <a:pt x="5204" y="0"/>
                  </a:moveTo>
                  <a:cubicBezTo>
                    <a:pt x="2334" y="0"/>
                    <a:pt x="1" y="2334"/>
                    <a:pt x="1" y="5215"/>
                  </a:cubicBezTo>
                  <a:cubicBezTo>
                    <a:pt x="1" y="23789"/>
                    <a:pt x="15098" y="38886"/>
                    <a:pt x="33672" y="38886"/>
                  </a:cubicBezTo>
                  <a:cubicBezTo>
                    <a:pt x="40935" y="38886"/>
                    <a:pt x="44852" y="33493"/>
                    <a:pt x="44852" y="28409"/>
                  </a:cubicBezTo>
                  <a:cubicBezTo>
                    <a:pt x="44852" y="21670"/>
                    <a:pt x="39089" y="18038"/>
                    <a:pt x="33672" y="18038"/>
                  </a:cubicBezTo>
                  <a:cubicBezTo>
                    <a:pt x="26599" y="18038"/>
                    <a:pt x="20849" y="12288"/>
                    <a:pt x="20849" y="5215"/>
                  </a:cubicBezTo>
                  <a:cubicBezTo>
                    <a:pt x="20849" y="2334"/>
                    <a:pt x="18515" y="0"/>
                    <a:pt x="1563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4070039" y="2179708"/>
              <a:ext cx="907461" cy="907461"/>
            </a:xfrm>
            <a:custGeom>
              <a:avLst/>
              <a:gdLst/>
              <a:ahLst/>
              <a:cxnLst/>
              <a:rect l="l" t="t" r="r" b="b"/>
              <a:pathLst>
                <a:path w="44697" h="44697" extrusionOk="0">
                  <a:moveTo>
                    <a:pt x="39482" y="0"/>
                  </a:moveTo>
                  <a:cubicBezTo>
                    <a:pt x="17705" y="0"/>
                    <a:pt x="1" y="17705"/>
                    <a:pt x="1" y="39481"/>
                  </a:cubicBezTo>
                  <a:cubicBezTo>
                    <a:pt x="1" y="42363"/>
                    <a:pt x="2334" y="44696"/>
                    <a:pt x="5204" y="44696"/>
                  </a:cubicBezTo>
                  <a:lnTo>
                    <a:pt x="15634" y="44696"/>
                  </a:lnTo>
                  <a:cubicBezTo>
                    <a:pt x="18515" y="44696"/>
                    <a:pt x="20849" y="42363"/>
                    <a:pt x="20849" y="39481"/>
                  </a:cubicBezTo>
                  <a:cubicBezTo>
                    <a:pt x="20849" y="29206"/>
                    <a:pt x="29207" y="20848"/>
                    <a:pt x="39482" y="20848"/>
                  </a:cubicBezTo>
                  <a:cubicBezTo>
                    <a:pt x="42363" y="20848"/>
                    <a:pt x="44697" y="18514"/>
                    <a:pt x="44697" y="15633"/>
                  </a:cubicBezTo>
                  <a:lnTo>
                    <a:pt x="44697" y="5203"/>
                  </a:lnTo>
                  <a:cubicBezTo>
                    <a:pt x="44697" y="2334"/>
                    <a:pt x="42363" y="0"/>
                    <a:pt x="39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4765765" y="2179708"/>
              <a:ext cx="1055141" cy="1054918"/>
            </a:xfrm>
            <a:custGeom>
              <a:avLst/>
              <a:gdLst/>
              <a:ahLst/>
              <a:cxnLst/>
              <a:rect l="l" t="t" r="r" b="b"/>
              <a:pathLst>
                <a:path w="51971" h="51960" extrusionOk="0">
                  <a:moveTo>
                    <a:pt x="5215" y="0"/>
                  </a:moveTo>
                  <a:cubicBezTo>
                    <a:pt x="2334" y="0"/>
                    <a:pt x="0" y="2334"/>
                    <a:pt x="0" y="5203"/>
                  </a:cubicBezTo>
                  <a:lnTo>
                    <a:pt x="0" y="15633"/>
                  </a:lnTo>
                  <a:cubicBezTo>
                    <a:pt x="0" y="18514"/>
                    <a:pt x="2334" y="20848"/>
                    <a:pt x="5215" y="20848"/>
                  </a:cubicBezTo>
                  <a:cubicBezTo>
                    <a:pt x="19502" y="20848"/>
                    <a:pt x="31111" y="32469"/>
                    <a:pt x="31111" y="46744"/>
                  </a:cubicBezTo>
                  <a:cubicBezTo>
                    <a:pt x="31111" y="49625"/>
                    <a:pt x="33445" y="51959"/>
                    <a:pt x="36326" y="51959"/>
                  </a:cubicBezTo>
                  <a:lnTo>
                    <a:pt x="46756" y="51959"/>
                  </a:lnTo>
                  <a:cubicBezTo>
                    <a:pt x="49637" y="51959"/>
                    <a:pt x="51971" y="49625"/>
                    <a:pt x="51971" y="46744"/>
                  </a:cubicBezTo>
                  <a:cubicBezTo>
                    <a:pt x="51971" y="20967"/>
                    <a:pt x="30992" y="0"/>
                    <a:pt x="521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4581311" y="3022870"/>
              <a:ext cx="1239589" cy="1239589"/>
            </a:xfrm>
            <a:custGeom>
              <a:avLst/>
              <a:gdLst/>
              <a:ahLst/>
              <a:cxnLst/>
              <a:rect l="l" t="t" r="r" b="b"/>
              <a:pathLst>
                <a:path w="61056" h="61056" extrusionOk="0">
                  <a:moveTo>
                    <a:pt x="45411" y="0"/>
                  </a:moveTo>
                  <a:cubicBezTo>
                    <a:pt x="42530" y="0"/>
                    <a:pt x="40196" y="2346"/>
                    <a:pt x="40196" y="5215"/>
                  </a:cubicBezTo>
                  <a:cubicBezTo>
                    <a:pt x="40196" y="24503"/>
                    <a:pt x="24504" y="40196"/>
                    <a:pt x="5215" y="40196"/>
                  </a:cubicBezTo>
                  <a:cubicBezTo>
                    <a:pt x="2334" y="40196"/>
                    <a:pt x="1" y="42529"/>
                    <a:pt x="1" y="45411"/>
                  </a:cubicBezTo>
                  <a:lnTo>
                    <a:pt x="1" y="55840"/>
                  </a:lnTo>
                  <a:cubicBezTo>
                    <a:pt x="1" y="58722"/>
                    <a:pt x="2334" y="61055"/>
                    <a:pt x="5215" y="61055"/>
                  </a:cubicBezTo>
                  <a:cubicBezTo>
                    <a:pt x="36005" y="61055"/>
                    <a:pt x="61056" y="36005"/>
                    <a:pt x="61056" y="5215"/>
                  </a:cubicBezTo>
                  <a:cubicBezTo>
                    <a:pt x="61056" y="2346"/>
                    <a:pt x="58722" y="0"/>
                    <a:pt x="55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3323088" y="2792492"/>
              <a:ext cx="1469962" cy="1469962"/>
            </a:xfrm>
            <a:custGeom>
              <a:avLst/>
              <a:gdLst/>
              <a:ahLst/>
              <a:cxnLst/>
              <a:rect l="l" t="t" r="r" b="b"/>
              <a:pathLst>
                <a:path w="72403" h="72403" extrusionOk="0">
                  <a:moveTo>
                    <a:pt x="5215" y="1"/>
                  </a:moveTo>
                  <a:cubicBezTo>
                    <a:pt x="2334" y="1"/>
                    <a:pt x="1" y="2334"/>
                    <a:pt x="1" y="5216"/>
                  </a:cubicBezTo>
                  <a:cubicBezTo>
                    <a:pt x="1" y="42256"/>
                    <a:pt x="30147" y="72402"/>
                    <a:pt x="67187" y="72402"/>
                  </a:cubicBezTo>
                  <a:cubicBezTo>
                    <a:pt x="70069" y="72402"/>
                    <a:pt x="72402" y="70069"/>
                    <a:pt x="72402" y="67187"/>
                  </a:cubicBezTo>
                  <a:lnTo>
                    <a:pt x="72402" y="56758"/>
                  </a:lnTo>
                  <a:cubicBezTo>
                    <a:pt x="72402" y="53876"/>
                    <a:pt x="70069" y="51543"/>
                    <a:pt x="67187" y="51543"/>
                  </a:cubicBezTo>
                  <a:cubicBezTo>
                    <a:pt x="41637" y="51543"/>
                    <a:pt x="20860" y="30766"/>
                    <a:pt x="20860" y="5216"/>
                  </a:cubicBezTo>
                  <a:cubicBezTo>
                    <a:pt x="20860" y="2334"/>
                    <a:pt x="18527" y="1"/>
                    <a:pt x="1564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3323088" y="1246138"/>
              <a:ext cx="1875809" cy="1758095"/>
            </a:xfrm>
            <a:custGeom>
              <a:avLst/>
              <a:gdLst/>
              <a:ahLst/>
              <a:cxnLst/>
              <a:rect l="l" t="t" r="r" b="b"/>
              <a:pathLst>
                <a:path w="92393" h="86595" extrusionOk="0">
                  <a:moveTo>
                    <a:pt x="81380" y="0"/>
                  </a:moveTo>
                  <a:cubicBezTo>
                    <a:pt x="36505" y="0"/>
                    <a:pt x="1" y="36505"/>
                    <a:pt x="1" y="81380"/>
                  </a:cubicBezTo>
                  <a:cubicBezTo>
                    <a:pt x="1" y="84261"/>
                    <a:pt x="2334" y="86594"/>
                    <a:pt x="5215" y="86594"/>
                  </a:cubicBezTo>
                  <a:lnTo>
                    <a:pt x="15645" y="86594"/>
                  </a:lnTo>
                  <a:cubicBezTo>
                    <a:pt x="18527" y="86594"/>
                    <a:pt x="20860" y="84261"/>
                    <a:pt x="20860" y="81380"/>
                  </a:cubicBezTo>
                  <a:cubicBezTo>
                    <a:pt x="20860" y="48006"/>
                    <a:pt x="48007" y="20848"/>
                    <a:pt x="81380" y="20848"/>
                  </a:cubicBezTo>
                  <a:cubicBezTo>
                    <a:pt x="87654" y="20848"/>
                    <a:pt x="92393" y="16383"/>
                    <a:pt x="92393" y="10442"/>
                  </a:cubicBezTo>
                  <a:cubicBezTo>
                    <a:pt x="92393" y="5382"/>
                    <a:pt x="88535" y="0"/>
                    <a:pt x="8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7"/>
          <p:cNvGrpSpPr/>
          <p:nvPr/>
        </p:nvGrpSpPr>
        <p:grpSpPr>
          <a:xfrm>
            <a:off x="1148640" y="2989764"/>
            <a:ext cx="3781531" cy="599356"/>
            <a:chOff x="1272125" y="2981289"/>
            <a:chExt cx="3645201" cy="577748"/>
          </a:xfrm>
        </p:grpSpPr>
        <p:sp>
          <p:nvSpPr>
            <p:cNvPr id="1290" name="Google Shape;1290;p37"/>
            <p:cNvSpPr/>
            <p:nvPr/>
          </p:nvSpPr>
          <p:spPr>
            <a:xfrm>
              <a:off x="4175676" y="2981289"/>
              <a:ext cx="741650" cy="577748"/>
            </a:xfrm>
            <a:custGeom>
              <a:avLst/>
              <a:gdLst/>
              <a:ahLst/>
              <a:cxnLst/>
              <a:rect l="l" t="t" r="r" b="b"/>
              <a:pathLst>
                <a:path w="36530" h="28457" extrusionOk="0">
                  <a:moveTo>
                    <a:pt x="1" y="0"/>
                  </a:moveTo>
                  <a:cubicBezTo>
                    <a:pt x="1" y="15693"/>
                    <a:pt x="12776" y="28456"/>
                    <a:pt x="28469" y="28456"/>
                  </a:cubicBezTo>
                  <a:cubicBezTo>
                    <a:pt x="36315" y="28456"/>
                    <a:pt x="36529" y="18038"/>
                    <a:pt x="28469" y="18038"/>
                  </a:cubicBezTo>
                  <a:cubicBezTo>
                    <a:pt x="18515" y="18038"/>
                    <a:pt x="10431" y="9942"/>
                    <a:pt x="104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91" name="Google Shape;1291;p37"/>
            <p:cNvCxnSpPr/>
            <p:nvPr/>
          </p:nvCxnSpPr>
          <p:spPr>
            <a:xfrm>
              <a:off x="2896700" y="3234019"/>
              <a:ext cx="156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292" name="Google Shape;1292;p37"/>
            <p:cNvSpPr txBox="1"/>
            <p:nvPr/>
          </p:nvSpPr>
          <p:spPr>
            <a:xfrm>
              <a:off x="1272125" y="3056275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93" name="Google Shape;1293;p37"/>
          <p:cNvGrpSpPr/>
          <p:nvPr/>
        </p:nvGrpSpPr>
        <p:grpSpPr>
          <a:xfrm>
            <a:off x="1148640" y="2225847"/>
            <a:ext cx="3734121" cy="834641"/>
            <a:chOff x="1272125" y="2244913"/>
            <a:chExt cx="3599500" cy="804551"/>
          </a:xfrm>
        </p:grpSpPr>
        <p:sp>
          <p:nvSpPr>
            <p:cNvPr id="1294" name="Google Shape;1294;p37"/>
            <p:cNvSpPr/>
            <p:nvPr/>
          </p:nvSpPr>
          <p:spPr>
            <a:xfrm>
              <a:off x="4175676" y="2285345"/>
              <a:ext cx="695949" cy="695949"/>
            </a:xfrm>
            <a:custGeom>
              <a:avLst/>
              <a:gdLst/>
              <a:ahLst/>
              <a:cxnLst/>
              <a:rect l="l" t="t" r="r" b="b"/>
              <a:pathLst>
                <a:path w="34279" h="34279" extrusionOk="0">
                  <a:moveTo>
                    <a:pt x="34279" y="0"/>
                  </a:moveTo>
                  <a:cubicBezTo>
                    <a:pt x="15384" y="0"/>
                    <a:pt x="1" y="15383"/>
                    <a:pt x="1" y="34278"/>
                  </a:cubicBezTo>
                  <a:lnTo>
                    <a:pt x="10431" y="34278"/>
                  </a:lnTo>
                  <a:cubicBezTo>
                    <a:pt x="10431" y="21134"/>
                    <a:pt x="21123" y="10430"/>
                    <a:pt x="34279" y="10430"/>
                  </a:cubicBezTo>
                  <a:lnTo>
                    <a:pt x="3427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4218718" y="2915528"/>
              <a:ext cx="133936" cy="133936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8" y="1"/>
                  </a:moveTo>
                  <a:cubicBezTo>
                    <a:pt x="1477" y="1"/>
                    <a:pt x="0" y="1477"/>
                    <a:pt x="0" y="3299"/>
                  </a:cubicBezTo>
                  <a:cubicBezTo>
                    <a:pt x="0" y="5121"/>
                    <a:pt x="1477" y="6597"/>
                    <a:pt x="3298" y="6597"/>
                  </a:cubicBezTo>
                  <a:cubicBezTo>
                    <a:pt x="5120" y="6597"/>
                    <a:pt x="6596" y="5121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4252787" y="2952520"/>
              <a:ext cx="64806" cy="64806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1" y="715"/>
                    <a:pt x="1" y="1596"/>
                  </a:cubicBezTo>
                  <a:cubicBezTo>
                    <a:pt x="1" y="2477"/>
                    <a:pt x="715" y="3191"/>
                    <a:pt x="1596" y="3191"/>
                  </a:cubicBezTo>
                  <a:cubicBezTo>
                    <a:pt x="2477" y="3191"/>
                    <a:pt x="3192" y="2477"/>
                    <a:pt x="3192" y="1596"/>
                  </a:cubicBezTo>
                  <a:cubicBezTo>
                    <a:pt x="3192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97" name="Google Shape;1297;p37"/>
            <p:cNvCxnSpPr/>
            <p:nvPr/>
          </p:nvCxnSpPr>
          <p:spPr>
            <a:xfrm>
              <a:off x="2896700" y="2416350"/>
              <a:ext cx="1754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298" name="Google Shape;1298;p37"/>
            <p:cNvSpPr txBox="1"/>
            <p:nvPr/>
          </p:nvSpPr>
          <p:spPr>
            <a:xfrm>
              <a:off x="1272125" y="2244913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99" name="Google Shape;1299;p37"/>
          <p:cNvGrpSpPr/>
          <p:nvPr/>
        </p:nvGrpSpPr>
        <p:grpSpPr>
          <a:xfrm>
            <a:off x="4811549" y="2267791"/>
            <a:ext cx="3185512" cy="874950"/>
            <a:chOff x="4802981" y="2285345"/>
            <a:chExt cx="3070669" cy="843406"/>
          </a:xfrm>
        </p:grpSpPr>
        <p:sp>
          <p:nvSpPr>
            <p:cNvPr id="1300" name="Google Shape;1300;p37"/>
            <p:cNvSpPr/>
            <p:nvPr/>
          </p:nvSpPr>
          <p:spPr>
            <a:xfrm>
              <a:off x="4871625" y="2285345"/>
              <a:ext cx="843406" cy="843406"/>
            </a:xfrm>
            <a:custGeom>
              <a:avLst/>
              <a:gdLst/>
              <a:ahLst/>
              <a:cxnLst/>
              <a:rect l="l" t="t" r="r" b="b"/>
              <a:pathLst>
                <a:path w="41542" h="41542" extrusionOk="0">
                  <a:moveTo>
                    <a:pt x="1" y="0"/>
                  </a:moveTo>
                  <a:lnTo>
                    <a:pt x="1" y="10430"/>
                  </a:lnTo>
                  <a:cubicBezTo>
                    <a:pt x="17158" y="10430"/>
                    <a:pt x="31112" y="24384"/>
                    <a:pt x="31112" y="41541"/>
                  </a:cubicBezTo>
                  <a:lnTo>
                    <a:pt x="41542" y="41541"/>
                  </a:lnTo>
                  <a:cubicBezTo>
                    <a:pt x="41542" y="18645"/>
                    <a:pt x="22909" y="0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802981" y="2323047"/>
              <a:ext cx="133936" cy="133936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9" y="1"/>
                  </a:moveTo>
                  <a:cubicBezTo>
                    <a:pt x="1477" y="1"/>
                    <a:pt x="1" y="1477"/>
                    <a:pt x="1" y="3299"/>
                  </a:cubicBezTo>
                  <a:cubicBezTo>
                    <a:pt x="1" y="5120"/>
                    <a:pt x="1477" y="6597"/>
                    <a:pt x="3299" y="6597"/>
                  </a:cubicBezTo>
                  <a:cubicBezTo>
                    <a:pt x="5120" y="6597"/>
                    <a:pt x="6597" y="5120"/>
                    <a:pt x="6597" y="3299"/>
                  </a:cubicBezTo>
                  <a:cubicBezTo>
                    <a:pt x="6597" y="1477"/>
                    <a:pt x="5120" y="1"/>
                    <a:pt x="32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4838024" y="2353502"/>
              <a:ext cx="64806" cy="64806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1" y="715"/>
                    <a:pt x="1" y="1596"/>
                  </a:cubicBezTo>
                  <a:cubicBezTo>
                    <a:pt x="1" y="2477"/>
                    <a:pt x="715" y="3192"/>
                    <a:pt x="1596" y="3192"/>
                  </a:cubicBezTo>
                  <a:cubicBezTo>
                    <a:pt x="2477" y="3192"/>
                    <a:pt x="3192" y="2477"/>
                    <a:pt x="3192" y="1596"/>
                  </a:cubicBezTo>
                  <a:cubicBezTo>
                    <a:pt x="3192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3" name="Google Shape;1303;p37"/>
            <p:cNvCxnSpPr/>
            <p:nvPr/>
          </p:nvCxnSpPr>
          <p:spPr>
            <a:xfrm>
              <a:off x="5425550" y="2578625"/>
              <a:ext cx="825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04" name="Google Shape;1304;p37"/>
            <p:cNvSpPr txBox="1"/>
            <p:nvPr/>
          </p:nvSpPr>
          <p:spPr>
            <a:xfrm>
              <a:off x="6403650" y="2394000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05" name="Google Shape;1305;p37"/>
          <p:cNvGrpSpPr/>
          <p:nvPr/>
        </p:nvGrpSpPr>
        <p:grpSpPr>
          <a:xfrm>
            <a:off x="4691430" y="3071760"/>
            <a:ext cx="3305632" cy="1137255"/>
            <a:chOff x="4687192" y="3060329"/>
            <a:chExt cx="3186458" cy="1096255"/>
          </a:xfrm>
        </p:grpSpPr>
        <p:sp>
          <p:nvSpPr>
            <p:cNvPr id="1306" name="Google Shape;1306;p37"/>
            <p:cNvSpPr/>
            <p:nvPr/>
          </p:nvSpPr>
          <p:spPr>
            <a:xfrm>
              <a:off x="4687192" y="3128750"/>
              <a:ext cx="1027834" cy="1027834"/>
            </a:xfrm>
            <a:custGeom>
              <a:avLst/>
              <a:gdLst/>
              <a:ahLst/>
              <a:cxnLst/>
              <a:rect l="l" t="t" r="r" b="b"/>
              <a:pathLst>
                <a:path w="50626" h="50626" extrusionOk="0">
                  <a:moveTo>
                    <a:pt x="40196" y="0"/>
                  </a:moveTo>
                  <a:cubicBezTo>
                    <a:pt x="40196" y="22170"/>
                    <a:pt x="22170" y="40196"/>
                    <a:pt x="0" y="40196"/>
                  </a:cubicBezTo>
                  <a:lnTo>
                    <a:pt x="0" y="50625"/>
                  </a:lnTo>
                  <a:cubicBezTo>
                    <a:pt x="27921" y="50625"/>
                    <a:pt x="50626" y="27920"/>
                    <a:pt x="5062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5541729" y="3060329"/>
              <a:ext cx="133936" cy="133936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8" y="1"/>
                  </a:moveTo>
                  <a:cubicBezTo>
                    <a:pt x="1476" y="1"/>
                    <a:pt x="0" y="1477"/>
                    <a:pt x="0" y="3299"/>
                  </a:cubicBezTo>
                  <a:cubicBezTo>
                    <a:pt x="0" y="5120"/>
                    <a:pt x="1476" y="6597"/>
                    <a:pt x="3298" y="6597"/>
                  </a:cubicBezTo>
                  <a:cubicBezTo>
                    <a:pt x="5120" y="6597"/>
                    <a:pt x="6596" y="5120"/>
                    <a:pt x="6596" y="3299"/>
                  </a:cubicBezTo>
                  <a:cubicBezTo>
                    <a:pt x="6596" y="1477"/>
                    <a:pt x="5120" y="1"/>
                    <a:pt x="32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5576285" y="3095615"/>
              <a:ext cx="64806" cy="64806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1" y="715"/>
                    <a:pt x="1" y="1596"/>
                  </a:cubicBezTo>
                  <a:cubicBezTo>
                    <a:pt x="1" y="2477"/>
                    <a:pt x="715" y="3192"/>
                    <a:pt x="1596" y="3192"/>
                  </a:cubicBezTo>
                  <a:cubicBezTo>
                    <a:pt x="2477" y="3192"/>
                    <a:pt x="3192" y="2477"/>
                    <a:pt x="3192" y="1596"/>
                  </a:cubicBezTo>
                  <a:cubicBezTo>
                    <a:pt x="3192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9" name="Google Shape;1309;p37"/>
            <p:cNvCxnSpPr/>
            <p:nvPr/>
          </p:nvCxnSpPr>
          <p:spPr>
            <a:xfrm>
              <a:off x="5446050" y="3695700"/>
              <a:ext cx="805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10" name="Google Shape;1310;p37"/>
            <p:cNvSpPr txBox="1"/>
            <p:nvPr/>
          </p:nvSpPr>
          <p:spPr>
            <a:xfrm>
              <a:off x="6403650" y="3517950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11" name="Google Shape;1311;p37"/>
          <p:cNvGrpSpPr/>
          <p:nvPr/>
        </p:nvGrpSpPr>
        <p:grpSpPr>
          <a:xfrm>
            <a:off x="1148640" y="2903746"/>
            <a:ext cx="3613514" cy="1374299"/>
            <a:chOff x="1272125" y="2898372"/>
            <a:chExt cx="3483241" cy="1324753"/>
          </a:xfrm>
        </p:grpSpPr>
        <p:sp>
          <p:nvSpPr>
            <p:cNvPr id="1312" name="Google Shape;1312;p37"/>
            <p:cNvSpPr/>
            <p:nvPr/>
          </p:nvSpPr>
          <p:spPr>
            <a:xfrm>
              <a:off x="3428968" y="2898372"/>
              <a:ext cx="1258207" cy="1258207"/>
            </a:xfrm>
            <a:custGeom>
              <a:avLst/>
              <a:gdLst/>
              <a:ahLst/>
              <a:cxnLst/>
              <a:rect l="l" t="t" r="r" b="b"/>
              <a:pathLst>
                <a:path w="61973" h="61973" extrusionOk="0">
                  <a:moveTo>
                    <a:pt x="0" y="1"/>
                  </a:moveTo>
                  <a:cubicBezTo>
                    <a:pt x="0" y="34171"/>
                    <a:pt x="27802" y="61972"/>
                    <a:pt x="61972" y="61972"/>
                  </a:cubicBezTo>
                  <a:lnTo>
                    <a:pt x="61972" y="51543"/>
                  </a:lnTo>
                  <a:cubicBezTo>
                    <a:pt x="33552" y="51543"/>
                    <a:pt x="10430" y="28421"/>
                    <a:pt x="104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4621430" y="3984723"/>
              <a:ext cx="133936" cy="133936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9" y="0"/>
                  </a:moveTo>
                  <a:cubicBezTo>
                    <a:pt x="1477" y="0"/>
                    <a:pt x="1" y="1476"/>
                    <a:pt x="1" y="3298"/>
                  </a:cubicBezTo>
                  <a:cubicBezTo>
                    <a:pt x="1" y="5120"/>
                    <a:pt x="1477" y="6596"/>
                    <a:pt x="3299" y="6596"/>
                  </a:cubicBezTo>
                  <a:cubicBezTo>
                    <a:pt x="5121" y="6596"/>
                    <a:pt x="6597" y="5120"/>
                    <a:pt x="6597" y="3298"/>
                  </a:cubicBezTo>
                  <a:cubicBezTo>
                    <a:pt x="6597" y="1476"/>
                    <a:pt x="5121" y="0"/>
                    <a:pt x="329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4657935" y="4019278"/>
              <a:ext cx="64806" cy="64806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1" y="715"/>
                    <a:pt x="1" y="1596"/>
                  </a:cubicBezTo>
                  <a:cubicBezTo>
                    <a:pt x="1" y="2477"/>
                    <a:pt x="715" y="3192"/>
                    <a:pt x="1596" y="3192"/>
                  </a:cubicBezTo>
                  <a:cubicBezTo>
                    <a:pt x="2477" y="3192"/>
                    <a:pt x="3192" y="2477"/>
                    <a:pt x="3192" y="1596"/>
                  </a:cubicBezTo>
                  <a:cubicBezTo>
                    <a:pt x="3192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15" name="Google Shape;1315;p37"/>
            <p:cNvCxnSpPr/>
            <p:nvPr/>
          </p:nvCxnSpPr>
          <p:spPr>
            <a:xfrm>
              <a:off x="2896700" y="4051688"/>
              <a:ext cx="1508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16" name="Google Shape;1316;p37"/>
            <p:cNvSpPr txBox="1"/>
            <p:nvPr/>
          </p:nvSpPr>
          <p:spPr>
            <a:xfrm>
              <a:off x="1272125" y="3867625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17" name="Google Shape;1317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318" name="Google Shape;1318;p37"/>
          <p:cNvGrpSpPr/>
          <p:nvPr/>
        </p:nvGrpSpPr>
        <p:grpSpPr>
          <a:xfrm>
            <a:off x="3386149" y="1228763"/>
            <a:ext cx="4610913" cy="1744970"/>
            <a:chOff x="3428968" y="1283775"/>
            <a:chExt cx="4444682" cy="1682061"/>
          </a:xfrm>
        </p:grpSpPr>
        <p:sp>
          <p:nvSpPr>
            <p:cNvPr id="1319" name="Google Shape;1319;p37"/>
            <p:cNvSpPr/>
            <p:nvPr/>
          </p:nvSpPr>
          <p:spPr>
            <a:xfrm>
              <a:off x="3428968" y="1352017"/>
              <a:ext cx="1704192" cy="1546340"/>
            </a:xfrm>
            <a:custGeom>
              <a:avLst/>
              <a:gdLst/>
              <a:ahLst/>
              <a:cxnLst/>
              <a:rect l="l" t="t" r="r" b="b"/>
              <a:pathLst>
                <a:path w="83940" h="76165" extrusionOk="0">
                  <a:moveTo>
                    <a:pt x="76165" y="0"/>
                  </a:moveTo>
                  <a:cubicBezTo>
                    <a:pt x="34171" y="0"/>
                    <a:pt x="0" y="34171"/>
                    <a:pt x="0" y="76165"/>
                  </a:cubicBezTo>
                  <a:lnTo>
                    <a:pt x="10430" y="76165"/>
                  </a:lnTo>
                  <a:cubicBezTo>
                    <a:pt x="10430" y="39910"/>
                    <a:pt x="39922" y="10430"/>
                    <a:pt x="76165" y="10430"/>
                  </a:cubicBezTo>
                  <a:cubicBezTo>
                    <a:pt x="83940" y="10430"/>
                    <a:pt x="83856" y="0"/>
                    <a:pt x="761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3468133" y="2831900"/>
              <a:ext cx="133936" cy="133936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3298" y="0"/>
                  </a:moveTo>
                  <a:cubicBezTo>
                    <a:pt x="1477" y="0"/>
                    <a:pt x="0" y="1477"/>
                    <a:pt x="0" y="3298"/>
                  </a:cubicBezTo>
                  <a:cubicBezTo>
                    <a:pt x="0" y="5120"/>
                    <a:pt x="1477" y="6596"/>
                    <a:pt x="3298" y="6596"/>
                  </a:cubicBezTo>
                  <a:cubicBezTo>
                    <a:pt x="5120" y="6596"/>
                    <a:pt x="6596" y="5120"/>
                    <a:pt x="6596" y="3298"/>
                  </a:cubicBezTo>
                  <a:cubicBezTo>
                    <a:pt x="6596" y="1477"/>
                    <a:pt x="5120" y="0"/>
                    <a:pt x="329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3501247" y="2863086"/>
              <a:ext cx="64806" cy="64806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0"/>
                  </a:moveTo>
                  <a:cubicBezTo>
                    <a:pt x="715" y="0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cubicBezTo>
                    <a:pt x="2477" y="3191"/>
                    <a:pt x="3191" y="2477"/>
                    <a:pt x="3191" y="1596"/>
                  </a:cubicBezTo>
                  <a:cubicBezTo>
                    <a:pt x="3191" y="715"/>
                    <a:pt x="2477" y="0"/>
                    <a:pt x="1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2" name="Google Shape;1322;p37"/>
            <p:cNvCxnSpPr/>
            <p:nvPr/>
          </p:nvCxnSpPr>
          <p:spPr>
            <a:xfrm>
              <a:off x="4974275" y="1461525"/>
              <a:ext cx="1276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23" name="Google Shape;1323;p37"/>
            <p:cNvSpPr txBox="1"/>
            <p:nvPr/>
          </p:nvSpPr>
          <p:spPr>
            <a:xfrm>
              <a:off x="6403650" y="1283775"/>
              <a:ext cx="14700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329" name="Google Shape;1329;p38"/>
          <p:cNvSpPr/>
          <p:nvPr/>
        </p:nvSpPr>
        <p:spPr>
          <a:xfrm>
            <a:off x="3286059" y="2053539"/>
            <a:ext cx="2571903" cy="2063122"/>
          </a:xfrm>
          <a:custGeom>
            <a:avLst/>
            <a:gdLst/>
            <a:ahLst/>
            <a:cxnLst/>
            <a:rect l="l" t="t" r="r" b="b"/>
            <a:pathLst>
              <a:path w="133018" h="106704" extrusionOk="0">
                <a:moveTo>
                  <a:pt x="47519" y="0"/>
                </a:moveTo>
                <a:cubicBezTo>
                  <a:pt x="34827" y="0"/>
                  <a:pt x="22897" y="4941"/>
                  <a:pt x="13919" y="13907"/>
                </a:cubicBezTo>
                <a:cubicBezTo>
                  <a:pt x="4942" y="22884"/>
                  <a:pt x="1" y="34814"/>
                  <a:pt x="1" y="47506"/>
                </a:cubicBezTo>
                <a:cubicBezTo>
                  <a:pt x="1" y="55495"/>
                  <a:pt x="1573" y="63246"/>
                  <a:pt x="4656" y="70557"/>
                </a:cubicBezTo>
                <a:cubicBezTo>
                  <a:pt x="7633" y="77605"/>
                  <a:pt x="11907" y="83927"/>
                  <a:pt x="17348" y="89368"/>
                </a:cubicBezTo>
                <a:cubicBezTo>
                  <a:pt x="22778" y="94810"/>
                  <a:pt x="29112" y="99072"/>
                  <a:pt x="36160" y="102060"/>
                </a:cubicBezTo>
                <a:cubicBezTo>
                  <a:pt x="43459" y="105144"/>
                  <a:pt x="51210" y="106704"/>
                  <a:pt x="59211" y="106704"/>
                </a:cubicBezTo>
                <a:cubicBezTo>
                  <a:pt x="69176" y="106704"/>
                  <a:pt x="78832" y="104763"/>
                  <a:pt x="87941" y="100905"/>
                </a:cubicBezTo>
                <a:cubicBezTo>
                  <a:pt x="96727" y="97191"/>
                  <a:pt x="104621" y="91869"/>
                  <a:pt x="111408" y="85094"/>
                </a:cubicBezTo>
                <a:cubicBezTo>
                  <a:pt x="118182" y="78307"/>
                  <a:pt x="123505" y="70414"/>
                  <a:pt x="127219" y="61627"/>
                </a:cubicBezTo>
                <a:cubicBezTo>
                  <a:pt x="131077" y="52519"/>
                  <a:pt x="133018" y="42863"/>
                  <a:pt x="133018" y="32897"/>
                </a:cubicBezTo>
                <a:cubicBezTo>
                  <a:pt x="133018" y="32480"/>
                  <a:pt x="132696" y="32147"/>
                  <a:pt x="132279" y="32147"/>
                </a:cubicBezTo>
                <a:cubicBezTo>
                  <a:pt x="131863" y="32147"/>
                  <a:pt x="131529" y="32480"/>
                  <a:pt x="131529" y="32897"/>
                </a:cubicBezTo>
                <a:cubicBezTo>
                  <a:pt x="131529" y="42660"/>
                  <a:pt x="129624" y="52126"/>
                  <a:pt x="125850" y="61043"/>
                </a:cubicBezTo>
                <a:cubicBezTo>
                  <a:pt x="122207" y="69664"/>
                  <a:pt x="116992" y="77391"/>
                  <a:pt x="110348" y="84034"/>
                </a:cubicBezTo>
                <a:cubicBezTo>
                  <a:pt x="103704" y="90678"/>
                  <a:pt x="95977" y="95893"/>
                  <a:pt x="87357" y="99536"/>
                </a:cubicBezTo>
                <a:cubicBezTo>
                  <a:pt x="78439" y="103311"/>
                  <a:pt x="68974" y="105216"/>
                  <a:pt x="59211" y="105216"/>
                </a:cubicBezTo>
                <a:cubicBezTo>
                  <a:pt x="51412" y="105216"/>
                  <a:pt x="43852" y="103692"/>
                  <a:pt x="36744" y="100691"/>
                </a:cubicBezTo>
                <a:cubicBezTo>
                  <a:pt x="29874" y="97774"/>
                  <a:pt x="23694" y="93619"/>
                  <a:pt x="18396" y="88321"/>
                </a:cubicBezTo>
                <a:cubicBezTo>
                  <a:pt x="13098" y="83010"/>
                  <a:pt x="8931" y="76843"/>
                  <a:pt x="6026" y="69973"/>
                </a:cubicBezTo>
                <a:cubicBezTo>
                  <a:pt x="3013" y="62853"/>
                  <a:pt x="1489" y="55293"/>
                  <a:pt x="1489" y="47506"/>
                </a:cubicBezTo>
                <a:cubicBezTo>
                  <a:pt x="1489" y="35219"/>
                  <a:pt x="6276" y="23658"/>
                  <a:pt x="14967" y="14966"/>
                </a:cubicBezTo>
                <a:cubicBezTo>
                  <a:pt x="23659" y="6275"/>
                  <a:pt x="35220" y="1489"/>
                  <a:pt x="47519" y="1489"/>
                </a:cubicBezTo>
                <a:cubicBezTo>
                  <a:pt x="57306" y="1489"/>
                  <a:pt x="66521" y="5299"/>
                  <a:pt x="73439" y="12228"/>
                </a:cubicBezTo>
                <a:cubicBezTo>
                  <a:pt x="80368" y="19145"/>
                  <a:pt x="84178" y="28361"/>
                  <a:pt x="84178" y="38148"/>
                </a:cubicBezTo>
                <a:cubicBezTo>
                  <a:pt x="84178" y="54245"/>
                  <a:pt x="71093" y="67342"/>
                  <a:pt x="54996" y="67342"/>
                </a:cubicBezTo>
                <a:cubicBezTo>
                  <a:pt x="42209" y="67342"/>
                  <a:pt x="31791" y="56936"/>
                  <a:pt x="31791" y="44137"/>
                </a:cubicBezTo>
                <a:cubicBezTo>
                  <a:pt x="31791" y="33993"/>
                  <a:pt x="40054" y="25730"/>
                  <a:pt x="50210" y="25730"/>
                </a:cubicBezTo>
                <a:cubicBezTo>
                  <a:pt x="58246" y="25730"/>
                  <a:pt x="64783" y="32266"/>
                  <a:pt x="64783" y="40303"/>
                </a:cubicBezTo>
                <a:cubicBezTo>
                  <a:pt x="64783" y="46661"/>
                  <a:pt x="59627" y="51828"/>
                  <a:pt x="53270" y="51828"/>
                </a:cubicBezTo>
                <a:cubicBezTo>
                  <a:pt x="48281" y="51828"/>
                  <a:pt x="44209" y="47756"/>
                  <a:pt x="44209" y="42755"/>
                </a:cubicBezTo>
                <a:cubicBezTo>
                  <a:pt x="44209" y="42351"/>
                  <a:pt x="43876" y="42017"/>
                  <a:pt x="43471" y="42017"/>
                </a:cubicBezTo>
                <a:cubicBezTo>
                  <a:pt x="43054" y="42017"/>
                  <a:pt x="42721" y="42351"/>
                  <a:pt x="42721" y="42755"/>
                </a:cubicBezTo>
                <a:cubicBezTo>
                  <a:pt x="42721" y="48578"/>
                  <a:pt x="47459" y="53316"/>
                  <a:pt x="53270" y="53316"/>
                </a:cubicBezTo>
                <a:cubicBezTo>
                  <a:pt x="60449" y="53316"/>
                  <a:pt x="66271" y="47482"/>
                  <a:pt x="66271" y="40303"/>
                </a:cubicBezTo>
                <a:cubicBezTo>
                  <a:pt x="66271" y="31445"/>
                  <a:pt x="59068" y="24241"/>
                  <a:pt x="50210" y="24241"/>
                </a:cubicBezTo>
                <a:cubicBezTo>
                  <a:pt x="39232" y="24241"/>
                  <a:pt x="30302" y="33171"/>
                  <a:pt x="30302" y="44137"/>
                </a:cubicBezTo>
                <a:cubicBezTo>
                  <a:pt x="30302" y="57757"/>
                  <a:pt x="41387" y="68830"/>
                  <a:pt x="54996" y="68830"/>
                </a:cubicBezTo>
                <a:cubicBezTo>
                  <a:pt x="71915" y="68830"/>
                  <a:pt x="85666" y="55067"/>
                  <a:pt x="85666" y="38148"/>
                </a:cubicBezTo>
                <a:cubicBezTo>
                  <a:pt x="85666" y="27956"/>
                  <a:pt x="81702" y="18383"/>
                  <a:pt x="74498" y="11168"/>
                </a:cubicBezTo>
                <a:cubicBezTo>
                  <a:pt x="67283" y="3965"/>
                  <a:pt x="57711" y="0"/>
                  <a:pt x="47519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0" name="Google Shape;1330;p38"/>
          <p:cNvGrpSpPr/>
          <p:nvPr/>
        </p:nvGrpSpPr>
        <p:grpSpPr>
          <a:xfrm>
            <a:off x="5029888" y="3418143"/>
            <a:ext cx="3403890" cy="881750"/>
            <a:chOff x="5029888" y="3341943"/>
            <a:chExt cx="3403890" cy="881750"/>
          </a:xfrm>
        </p:grpSpPr>
        <p:grpSp>
          <p:nvGrpSpPr>
            <p:cNvPr id="1331" name="Google Shape;1331;p38"/>
            <p:cNvGrpSpPr/>
            <p:nvPr/>
          </p:nvGrpSpPr>
          <p:grpSpPr>
            <a:xfrm>
              <a:off x="5485362" y="3408939"/>
              <a:ext cx="776025" cy="755796"/>
              <a:chOff x="5605169" y="3494797"/>
              <a:chExt cx="877757" cy="854876"/>
            </a:xfrm>
          </p:grpSpPr>
          <p:sp>
            <p:nvSpPr>
              <p:cNvPr id="1332" name="Google Shape;1332;p38"/>
              <p:cNvSpPr/>
              <p:nvPr/>
            </p:nvSpPr>
            <p:spPr>
              <a:xfrm>
                <a:off x="6466764" y="3494797"/>
                <a:ext cx="16162" cy="85487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9089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69"/>
                    </a:cubicBezTo>
                    <a:lnTo>
                      <a:pt x="0" y="798"/>
                    </a:lnTo>
                    <a:cubicBezTo>
                      <a:pt x="0" y="1000"/>
                      <a:pt x="167" y="1167"/>
                      <a:pt x="369" y="1167"/>
                    </a:cubicBezTo>
                    <a:cubicBezTo>
                      <a:pt x="572" y="1167"/>
                      <a:pt x="738" y="1000"/>
                      <a:pt x="738" y="798"/>
                    </a:cubicBezTo>
                    <a:lnTo>
                      <a:pt x="738" y="369"/>
                    </a:lnTo>
                    <a:cubicBezTo>
                      <a:pt x="738" y="167"/>
                      <a:pt x="572" y="0"/>
                      <a:pt x="369" y="0"/>
                    </a:cubicBezTo>
                    <a:close/>
                    <a:moveTo>
                      <a:pt x="369" y="2107"/>
                    </a:moveTo>
                    <a:cubicBezTo>
                      <a:pt x="167" y="2107"/>
                      <a:pt x="0" y="2274"/>
                      <a:pt x="0" y="2477"/>
                    </a:cubicBezTo>
                    <a:lnTo>
                      <a:pt x="0" y="2905"/>
                    </a:lnTo>
                    <a:cubicBezTo>
                      <a:pt x="0" y="3108"/>
                      <a:pt x="167" y="3274"/>
                      <a:pt x="369" y="3274"/>
                    </a:cubicBezTo>
                    <a:cubicBezTo>
                      <a:pt x="572" y="3274"/>
                      <a:pt x="738" y="3108"/>
                      <a:pt x="738" y="2905"/>
                    </a:cubicBezTo>
                    <a:lnTo>
                      <a:pt x="738" y="2477"/>
                    </a:lnTo>
                    <a:cubicBezTo>
                      <a:pt x="738" y="2274"/>
                      <a:pt x="572" y="2107"/>
                      <a:pt x="369" y="2107"/>
                    </a:cubicBezTo>
                    <a:close/>
                    <a:moveTo>
                      <a:pt x="369" y="4215"/>
                    </a:moveTo>
                    <a:cubicBezTo>
                      <a:pt x="167" y="4215"/>
                      <a:pt x="0" y="4382"/>
                      <a:pt x="0" y="4584"/>
                    </a:cubicBezTo>
                    <a:lnTo>
                      <a:pt x="0" y="5013"/>
                    </a:lnTo>
                    <a:cubicBezTo>
                      <a:pt x="0" y="5215"/>
                      <a:pt x="167" y="5382"/>
                      <a:pt x="369" y="5382"/>
                    </a:cubicBezTo>
                    <a:cubicBezTo>
                      <a:pt x="572" y="5382"/>
                      <a:pt x="738" y="5215"/>
                      <a:pt x="738" y="5013"/>
                    </a:cubicBezTo>
                    <a:lnTo>
                      <a:pt x="738" y="4584"/>
                    </a:lnTo>
                    <a:cubicBezTo>
                      <a:pt x="738" y="4382"/>
                      <a:pt x="572" y="4215"/>
                      <a:pt x="369" y="4215"/>
                    </a:cubicBezTo>
                    <a:close/>
                    <a:moveTo>
                      <a:pt x="369" y="6322"/>
                    </a:moveTo>
                    <a:cubicBezTo>
                      <a:pt x="167" y="6322"/>
                      <a:pt x="0" y="6489"/>
                      <a:pt x="0" y="6691"/>
                    </a:cubicBezTo>
                    <a:lnTo>
                      <a:pt x="0" y="7120"/>
                    </a:lnTo>
                    <a:cubicBezTo>
                      <a:pt x="0" y="7322"/>
                      <a:pt x="167" y="7489"/>
                      <a:pt x="369" y="7489"/>
                    </a:cubicBezTo>
                    <a:cubicBezTo>
                      <a:pt x="572" y="7489"/>
                      <a:pt x="738" y="7322"/>
                      <a:pt x="738" y="7120"/>
                    </a:cubicBezTo>
                    <a:lnTo>
                      <a:pt x="738" y="6691"/>
                    </a:lnTo>
                    <a:cubicBezTo>
                      <a:pt x="738" y="6489"/>
                      <a:pt x="572" y="6322"/>
                      <a:pt x="369" y="6322"/>
                    </a:cubicBezTo>
                    <a:close/>
                    <a:moveTo>
                      <a:pt x="369" y="8430"/>
                    </a:moveTo>
                    <a:cubicBezTo>
                      <a:pt x="167" y="8430"/>
                      <a:pt x="0" y="8596"/>
                      <a:pt x="0" y="8799"/>
                    </a:cubicBezTo>
                    <a:lnTo>
                      <a:pt x="0" y="9227"/>
                    </a:lnTo>
                    <a:cubicBezTo>
                      <a:pt x="0" y="9430"/>
                      <a:pt x="167" y="9596"/>
                      <a:pt x="369" y="9596"/>
                    </a:cubicBezTo>
                    <a:cubicBezTo>
                      <a:pt x="572" y="9596"/>
                      <a:pt x="738" y="9430"/>
                      <a:pt x="738" y="9227"/>
                    </a:cubicBezTo>
                    <a:lnTo>
                      <a:pt x="738" y="8799"/>
                    </a:lnTo>
                    <a:cubicBezTo>
                      <a:pt x="738" y="8596"/>
                      <a:pt x="572" y="8430"/>
                      <a:pt x="369" y="8430"/>
                    </a:cubicBezTo>
                    <a:close/>
                    <a:moveTo>
                      <a:pt x="369" y="10537"/>
                    </a:moveTo>
                    <a:cubicBezTo>
                      <a:pt x="167" y="10537"/>
                      <a:pt x="0" y="10704"/>
                      <a:pt x="0" y="10906"/>
                    </a:cubicBezTo>
                    <a:lnTo>
                      <a:pt x="0" y="11335"/>
                    </a:lnTo>
                    <a:cubicBezTo>
                      <a:pt x="0" y="11537"/>
                      <a:pt x="167" y="11704"/>
                      <a:pt x="369" y="11704"/>
                    </a:cubicBezTo>
                    <a:cubicBezTo>
                      <a:pt x="572" y="11704"/>
                      <a:pt x="738" y="11537"/>
                      <a:pt x="738" y="11335"/>
                    </a:cubicBezTo>
                    <a:lnTo>
                      <a:pt x="738" y="10906"/>
                    </a:lnTo>
                    <a:cubicBezTo>
                      <a:pt x="738" y="10704"/>
                      <a:pt x="572" y="10537"/>
                      <a:pt x="369" y="10537"/>
                    </a:cubicBezTo>
                    <a:close/>
                    <a:moveTo>
                      <a:pt x="369" y="12644"/>
                    </a:moveTo>
                    <a:cubicBezTo>
                      <a:pt x="167" y="12644"/>
                      <a:pt x="0" y="12811"/>
                      <a:pt x="0" y="13014"/>
                    </a:cubicBezTo>
                    <a:lnTo>
                      <a:pt x="0" y="13442"/>
                    </a:lnTo>
                    <a:cubicBezTo>
                      <a:pt x="0" y="13645"/>
                      <a:pt x="167" y="13811"/>
                      <a:pt x="369" y="13811"/>
                    </a:cubicBezTo>
                    <a:cubicBezTo>
                      <a:pt x="572" y="13811"/>
                      <a:pt x="738" y="13645"/>
                      <a:pt x="738" y="13442"/>
                    </a:cubicBezTo>
                    <a:lnTo>
                      <a:pt x="738" y="13014"/>
                    </a:lnTo>
                    <a:cubicBezTo>
                      <a:pt x="738" y="12811"/>
                      <a:pt x="572" y="12644"/>
                      <a:pt x="369" y="12644"/>
                    </a:cubicBezTo>
                    <a:close/>
                    <a:moveTo>
                      <a:pt x="369" y="14752"/>
                    </a:moveTo>
                    <a:cubicBezTo>
                      <a:pt x="167" y="14752"/>
                      <a:pt x="0" y="14919"/>
                      <a:pt x="0" y="15121"/>
                    </a:cubicBezTo>
                    <a:lnTo>
                      <a:pt x="0" y="15550"/>
                    </a:lnTo>
                    <a:cubicBezTo>
                      <a:pt x="0" y="15752"/>
                      <a:pt x="167" y="15919"/>
                      <a:pt x="369" y="15919"/>
                    </a:cubicBezTo>
                    <a:cubicBezTo>
                      <a:pt x="572" y="15919"/>
                      <a:pt x="738" y="15752"/>
                      <a:pt x="738" y="15550"/>
                    </a:cubicBezTo>
                    <a:lnTo>
                      <a:pt x="738" y="15121"/>
                    </a:lnTo>
                    <a:cubicBezTo>
                      <a:pt x="738" y="14919"/>
                      <a:pt x="572" y="14752"/>
                      <a:pt x="369" y="14752"/>
                    </a:cubicBezTo>
                    <a:close/>
                    <a:moveTo>
                      <a:pt x="369" y="16859"/>
                    </a:moveTo>
                    <a:cubicBezTo>
                      <a:pt x="167" y="16859"/>
                      <a:pt x="0" y="17026"/>
                      <a:pt x="0" y="17228"/>
                    </a:cubicBezTo>
                    <a:lnTo>
                      <a:pt x="0" y="17645"/>
                    </a:lnTo>
                    <a:cubicBezTo>
                      <a:pt x="0" y="17859"/>
                      <a:pt x="167" y="18026"/>
                      <a:pt x="369" y="18026"/>
                    </a:cubicBezTo>
                    <a:cubicBezTo>
                      <a:pt x="572" y="18026"/>
                      <a:pt x="738" y="17859"/>
                      <a:pt x="738" y="17645"/>
                    </a:cubicBezTo>
                    <a:lnTo>
                      <a:pt x="738" y="17228"/>
                    </a:lnTo>
                    <a:cubicBezTo>
                      <a:pt x="738" y="17026"/>
                      <a:pt x="572" y="16859"/>
                      <a:pt x="369" y="16859"/>
                    </a:cubicBezTo>
                    <a:close/>
                    <a:moveTo>
                      <a:pt x="369" y="18967"/>
                    </a:moveTo>
                    <a:cubicBezTo>
                      <a:pt x="167" y="18967"/>
                      <a:pt x="0" y="19133"/>
                      <a:pt x="0" y="19336"/>
                    </a:cubicBezTo>
                    <a:lnTo>
                      <a:pt x="0" y="19752"/>
                    </a:lnTo>
                    <a:cubicBezTo>
                      <a:pt x="0" y="19967"/>
                      <a:pt x="167" y="20133"/>
                      <a:pt x="369" y="20133"/>
                    </a:cubicBezTo>
                    <a:cubicBezTo>
                      <a:pt x="572" y="20133"/>
                      <a:pt x="738" y="19967"/>
                      <a:pt x="738" y="19752"/>
                    </a:cubicBezTo>
                    <a:lnTo>
                      <a:pt x="738" y="19336"/>
                    </a:lnTo>
                    <a:cubicBezTo>
                      <a:pt x="738" y="19133"/>
                      <a:pt x="572" y="18967"/>
                      <a:pt x="369" y="18967"/>
                    </a:cubicBezTo>
                    <a:close/>
                    <a:moveTo>
                      <a:pt x="369" y="21074"/>
                    </a:moveTo>
                    <a:cubicBezTo>
                      <a:pt x="167" y="21074"/>
                      <a:pt x="0" y="21241"/>
                      <a:pt x="0" y="21443"/>
                    </a:cubicBezTo>
                    <a:lnTo>
                      <a:pt x="0" y="21860"/>
                    </a:lnTo>
                    <a:cubicBezTo>
                      <a:pt x="0" y="22074"/>
                      <a:pt x="167" y="22241"/>
                      <a:pt x="369" y="22241"/>
                    </a:cubicBezTo>
                    <a:cubicBezTo>
                      <a:pt x="572" y="22241"/>
                      <a:pt x="738" y="22074"/>
                      <a:pt x="738" y="21860"/>
                    </a:cubicBezTo>
                    <a:lnTo>
                      <a:pt x="738" y="21443"/>
                    </a:lnTo>
                    <a:cubicBezTo>
                      <a:pt x="738" y="21241"/>
                      <a:pt x="572" y="21074"/>
                      <a:pt x="369" y="21074"/>
                    </a:cubicBezTo>
                    <a:close/>
                    <a:moveTo>
                      <a:pt x="369" y="23181"/>
                    </a:moveTo>
                    <a:cubicBezTo>
                      <a:pt x="167" y="23181"/>
                      <a:pt x="0" y="23348"/>
                      <a:pt x="0" y="23551"/>
                    </a:cubicBezTo>
                    <a:lnTo>
                      <a:pt x="0" y="23967"/>
                    </a:lnTo>
                    <a:cubicBezTo>
                      <a:pt x="0" y="24182"/>
                      <a:pt x="167" y="24348"/>
                      <a:pt x="369" y="24348"/>
                    </a:cubicBezTo>
                    <a:cubicBezTo>
                      <a:pt x="572" y="24348"/>
                      <a:pt x="738" y="24182"/>
                      <a:pt x="738" y="23967"/>
                    </a:cubicBezTo>
                    <a:lnTo>
                      <a:pt x="738" y="23551"/>
                    </a:lnTo>
                    <a:cubicBezTo>
                      <a:pt x="738" y="23348"/>
                      <a:pt x="572" y="23181"/>
                      <a:pt x="369" y="23181"/>
                    </a:cubicBezTo>
                    <a:close/>
                    <a:moveTo>
                      <a:pt x="369" y="25289"/>
                    </a:moveTo>
                    <a:cubicBezTo>
                      <a:pt x="167" y="25289"/>
                      <a:pt x="0" y="25456"/>
                      <a:pt x="0" y="25658"/>
                    </a:cubicBezTo>
                    <a:lnTo>
                      <a:pt x="0" y="26075"/>
                    </a:lnTo>
                    <a:cubicBezTo>
                      <a:pt x="0" y="26277"/>
                      <a:pt x="167" y="26444"/>
                      <a:pt x="369" y="26444"/>
                    </a:cubicBezTo>
                    <a:cubicBezTo>
                      <a:pt x="572" y="26444"/>
                      <a:pt x="738" y="26277"/>
                      <a:pt x="738" y="26075"/>
                    </a:cubicBezTo>
                    <a:lnTo>
                      <a:pt x="738" y="25658"/>
                    </a:lnTo>
                    <a:cubicBezTo>
                      <a:pt x="738" y="25456"/>
                      <a:pt x="572" y="25289"/>
                      <a:pt x="369" y="25289"/>
                    </a:cubicBezTo>
                    <a:close/>
                    <a:moveTo>
                      <a:pt x="369" y="27396"/>
                    </a:moveTo>
                    <a:cubicBezTo>
                      <a:pt x="167" y="27396"/>
                      <a:pt x="0" y="27563"/>
                      <a:pt x="0" y="27765"/>
                    </a:cubicBezTo>
                    <a:lnTo>
                      <a:pt x="0" y="28182"/>
                    </a:lnTo>
                    <a:cubicBezTo>
                      <a:pt x="0" y="28384"/>
                      <a:pt x="167" y="28551"/>
                      <a:pt x="369" y="28551"/>
                    </a:cubicBezTo>
                    <a:cubicBezTo>
                      <a:pt x="572" y="28551"/>
                      <a:pt x="738" y="28384"/>
                      <a:pt x="738" y="28182"/>
                    </a:cubicBezTo>
                    <a:lnTo>
                      <a:pt x="738" y="27765"/>
                    </a:lnTo>
                    <a:cubicBezTo>
                      <a:pt x="738" y="27563"/>
                      <a:pt x="572" y="27396"/>
                      <a:pt x="369" y="27396"/>
                    </a:cubicBezTo>
                    <a:close/>
                    <a:moveTo>
                      <a:pt x="369" y="29492"/>
                    </a:moveTo>
                    <a:cubicBezTo>
                      <a:pt x="167" y="29492"/>
                      <a:pt x="0" y="29658"/>
                      <a:pt x="0" y="29873"/>
                    </a:cubicBezTo>
                    <a:lnTo>
                      <a:pt x="0" y="30289"/>
                    </a:lnTo>
                    <a:cubicBezTo>
                      <a:pt x="0" y="30492"/>
                      <a:pt x="167" y="30659"/>
                      <a:pt x="369" y="30659"/>
                    </a:cubicBezTo>
                    <a:cubicBezTo>
                      <a:pt x="572" y="30659"/>
                      <a:pt x="738" y="30492"/>
                      <a:pt x="738" y="30289"/>
                    </a:cubicBezTo>
                    <a:lnTo>
                      <a:pt x="738" y="29873"/>
                    </a:lnTo>
                    <a:cubicBezTo>
                      <a:pt x="738" y="29658"/>
                      <a:pt x="572" y="29492"/>
                      <a:pt x="369" y="29492"/>
                    </a:cubicBezTo>
                    <a:close/>
                    <a:moveTo>
                      <a:pt x="369" y="31599"/>
                    </a:moveTo>
                    <a:cubicBezTo>
                      <a:pt x="167" y="31599"/>
                      <a:pt x="0" y="31766"/>
                      <a:pt x="0" y="31980"/>
                    </a:cubicBezTo>
                    <a:lnTo>
                      <a:pt x="0" y="32397"/>
                    </a:lnTo>
                    <a:cubicBezTo>
                      <a:pt x="0" y="32599"/>
                      <a:pt x="167" y="32766"/>
                      <a:pt x="369" y="32766"/>
                    </a:cubicBezTo>
                    <a:cubicBezTo>
                      <a:pt x="572" y="32766"/>
                      <a:pt x="738" y="32599"/>
                      <a:pt x="738" y="32397"/>
                    </a:cubicBezTo>
                    <a:lnTo>
                      <a:pt x="738" y="31980"/>
                    </a:lnTo>
                    <a:cubicBezTo>
                      <a:pt x="738" y="31766"/>
                      <a:pt x="572" y="31599"/>
                      <a:pt x="369" y="31599"/>
                    </a:cubicBezTo>
                    <a:close/>
                    <a:moveTo>
                      <a:pt x="369" y="33707"/>
                    </a:moveTo>
                    <a:cubicBezTo>
                      <a:pt x="167" y="33707"/>
                      <a:pt x="0" y="33873"/>
                      <a:pt x="0" y="34088"/>
                    </a:cubicBezTo>
                    <a:lnTo>
                      <a:pt x="0" y="34504"/>
                    </a:lnTo>
                    <a:cubicBezTo>
                      <a:pt x="0" y="34707"/>
                      <a:pt x="167" y="34873"/>
                      <a:pt x="369" y="34873"/>
                    </a:cubicBezTo>
                    <a:cubicBezTo>
                      <a:pt x="572" y="34873"/>
                      <a:pt x="738" y="34707"/>
                      <a:pt x="738" y="34504"/>
                    </a:cubicBezTo>
                    <a:lnTo>
                      <a:pt x="738" y="34088"/>
                    </a:lnTo>
                    <a:cubicBezTo>
                      <a:pt x="738" y="33873"/>
                      <a:pt x="572" y="33707"/>
                      <a:pt x="369" y="33707"/>
                    </a:cubicBezTo>
                    <a:close/>
                    <a:moveTo>
                      <a:pt x="369" y="35814"/>
                    </a:moveTo>
                    <a:cubicBezTo>
                      <a:pt x="167" y="35814"/>
                      <a:pt x="0" y="35981"/>
                      <a:pt x="0" y="36195"/>
                    </a:cubicBezTo>
                    <a:lnTo>
                      <a:pt x="0" y="36612"/>
                    </a:lnTo>
                    <a:cubicBezTo>
                      <a:pt x="0" y="36814"/>
                      <a:pt x="167" y="36981"/>
                      <a:pt x="369" y="36981"/>
                    </a:cubicBezTo>
                    <a:cubicBezTo>
                      <a:pt x="572" y="36981"/>
                      <a:pt x="738" y="36814"/>
                      <a:pt x="738" y="36612"/>
                    </a:cubicBezTo>
                    <a:lnTo>
                      <a:pt x="738" y="36195"/>
                    </a:lnTo>
                    <a:cubicBezTo>
                      <a:pt x="738" y="35981"/>
                      <a:pt x="572" y="35814"/>
                      <a:pt x="369" y="35814"/>
                    </a:cubicBezTo>
                    <a:close/>
                    <a:moveTo>
                      <a:pt x="369" y="37921"/>
                    </a:moveTo>
                    <a:cubicBezTo>
                      <a:pt x="167" y="37921"/>
                      <a:pt x="0" y="38088"/>
                      <a:pt x="0" y="38302"/>
                    </a:cubicBezTo>
                    <a:lnTo>
                      <a:pt x="0" y="38719"/>
                    </a:lnTo>
                    <a:cubicBezTo>
                      <a:pt x="0" y="38921"/>
                      <a:pt x="167" y="39088"/>
                      <a:pt x="369" y="39088"/>
                    </a:cubicBezTo>
                    <a:cubicBezTo>
                      <a:pt x="572" y="39088"/>
                      <a:pt x="738" y="38921"/>
                      <a:pt x="738" y="38719"/>
                    </a:cubicBezTo>
                    <a:lnTo>
                      <a:pt x="738" y="38302"/>
                    </a:lnTo>
                    <a:cubicBezTo>
                      <a:pt x="738" y="38088"/>
                      <a:pt x="572" y="37921"/>
                      <a:pt x="369" y="379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8"/>
              <p:cNvSpPr/>
              <p:nvPr/>
            </p:nvSpPr>
            <p:spPr>
              <a:xfrm>
                <a:off x="5605169" y="3914005"/>
                <a:ext cx="854876" cy="16424"/>
              </a:xfrm>
              <a:custGeom>
                <a:avLst/>
                <a:gdLst/>
                <a:ahLst/>
                <a:cxnLst/>
                <a:rect l="l" t="t" r="r" b="b"/>
                <a:pathLst>
                  <a:path w="39089" h="751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81"/>
                    </a:cubicBezTo>
                    <a:cubicBezTo>
                      <a:pt x="0" y="583"/>
                      <a:pt x="167" y="750"/>
                      <a:pt x="369" y="750"/>
                    </a:cubicBezTo>
                    <a:lnTo>
                      <a:pt x="798" y="750"/>
                    </a:lnTo>
                    <a:cubicBezTo>
                      <a:pt x="1000" y="750"/>
                      <a:pt x="1167" y="583"/>
                      <a:pt x="1167" y="381"/>
                    </a:cubicBezTo>
                    <a:cubicBezTo>
                      <a:pt x="1167" y="167"/>
                      <a:pt x="1000" y="0"/>
                      <a:pt x="798" y="0"/>
                    </a:cubicBezTo>
                    <a:close/>
                    <a:moveTo>
                      <a:pt x="2477" y="0"/>
                    </a:moveTo>
                    <a:cubicBezTo>
                      <a:pt x="2274" y="0"/>
                      <a:pt x="2108" y="167"/>
                      <a:pt x="2108" y="381"/>
                    </a:cubicBezTo>
                    <a:cubicBezTo>
                      <a:pt x="2108" y="583"/>
                      <a:pt x="2274" y="750"/>
                      <a:pt x="2477" y="750"/>
                    </a:cubicBezTo>
                    <a:lnTo>
                      <a:pt x="2905" y="750"/>
                    </a:lnTo>
                    <a:cubicBezTo>
                      <a:pt x="3108" y="750"/>
                      <a:pt x="3275" y="583"/>
                      <a:pt x="3275" y="381"/>
                    </a:cubicBezTo>
                    <a:cubicBezTo>
                      <a:pt x="3275" y="167"/>
                      <a:pt x="3108" y="0"/>
                      <a:pt x="2905" y="0"/>
                    </a:cubicBezTo>
                    <a:close/>
                    <a:moveTo>
                      <a:pt x="4584" y="0"/>
                    </a:moveTo>
                    <a:cubicBezTo>
                      <a:pt x="4382" y="0"/>
                      <a:pt x="4215" y="167"/>
                      <a:pt x="4215" y="381"/>
                    </a:cubicBezTo>
                    <a:cubicBezTo>
                      <a:pt x="4215" y="583"/>
                      <a:pt x="4382" y="750"/>
                      <a:pt x="4584" y="750"/>
                    </a:cubicBezTo>
                    <a:lnTo>
                      <a:pt x="5013" y="750"/>
                    </a:lnTo>
                    <a:cubicBezTo>
                      <a:pt x="5215" y="750"/>
                      <a:pt x="5382" y="583"/>
                      <a:pt x="5382" y="381"/>
                    </a:cubicBezTo>
                    <a:cubicBezTo>
                      <a:pt x="5382" y="167"/>
                      <a:pt x="5215" y="0"/>
                      <a:pt x="5013" y="0"/>
                    </a:cubicBezTo>
                    <a:close/>
                    <a:moveTo>
                      <a:pt x="6692" y="0"/>
                    </a:moveTo>
                    <a:cubicBezTo>
                      <a:pt x="6489" y="0"/>
                      <a:pt x="6323" y="167"/>
                      <a:pt x="6323" y="381"/>
                    </a:cubicBezTo>
                    <a:cubicBezTo>
                      <a:pt x="6323" y="583"/>
                      <a:pt x="6489" y="750"/>
                      <a:pt x="6692" y="750"/>
                    </a:cubicBezTo>
                    <a:lnTo>
                      <a:pt x="7120" y="750"/>
                    </a:lnTo>
                    <a:cubicBezTo>
                      <a:pt x="7323" y="750"/>
                      <a:pt x="7489" y="583"/>
                      <a:pt x="7489" y="381"/>
                    </a:cubicBezTo>
                    <a:cubicBezTo>
                      <a:pt x="7489" y="167"/>
                      <a:pt x="7323" y="0"/>
                      <a:pt x="7120" y="0"/>
                    </a:cubicBezTo>
                    <a:close/>
                    <a:moveTo>
                      <a:pt x="8799" y="0"/>
                    </a:moveTo>
                    <a:cubicBezTo>
                      <a:pt x="8597" y="0"/>
                      <a:pt x="8430" y="167"/>
                      <a:pt x="8430" y="381"/>
                    </a:cubicBezTo>
                    <a:cubicBezTo>
                      <a:pt x="8430" y="583"/>
                      <a:pt x="8597" y="750"/>
                      <a:pt x="8799" y="750"/>
                    </a:cubicBezTo>
                    <a:lnTo>
                      <a:pt x="9228" y="750"/>
                    </a:lnTo>
                    <a:cubicBezTo>
                      <a:pt x="9430" y="750"/>
                      <a:pt x="9597" y="583"/>
                      <a:pt x="9597" y="381"/>
                    </a:cubicBezTo>
                    <a:cubicBezTo>
                      <a:pt x="9597" y="167"/>
                      <a:pt x="9430" y="0"/>
                      <a:pt x="9228" y="0"/>
                    </a:cubicBezTo>
                    <a:close/>
                    <a:moveTo>
                      <a:pt x="10906" y="0"/>
                    </a:moveTo>
                    <a:cubicBezTo>
                      <a:pt x="10704" y="0"/>
                      <a:pt x="10537" y="167"/>
                      <a:pt x="10537" y="381"/>
                    </a:cubicBezTo>
                    <a:cubicBezTo>
                      <a:pt x="10537" y="583"/>
                      <a:pt x="10704" y="750"/>
                      <a:pt x="10906" y="750"/>
                    </a:cubicBezTo>
                    <a:lnTo>
                      <a:pt x="11323" y="750"/>
                    </a:lnTo>
                    <a:cubicBezTo>
                      <a:pt x="11537" y="750"/>
                      <a:pt x="11704" y="583"/>
                      <a:pt x="11704" y="381"/>
                    </a:cubicBezTo>
                    <a:cubicBezTo>
                      <a:pt x="11704" y="167"/>
                      <a:pt x="11537" y="0"/>
                      <a:pt x="11323" y="0"/>
                    </a:cubicBezTo>
                    <a:close/>
                    <a:moveTo>
                      <a:pt x="13014" y="0"/>
                    </a:moveTo>
                    <a:cubicBezTo>
                      <a:pt x="12811" y="0"/>
                      <a:pt x="12645" y="167"/>
                      <a:pt x="12645" y="381"/>
                    </a:cubicBezTo>
                    <a:cubicBezTo>
                      <a:pt x="12645" y="583"/>
                      <a:pt x="12811" y="750"/>
                      <a:pt x="13014" y="750"/>
                    </a:cubicBezTo>
                    <a:lnTo>
                      <a:pt x="13431" y="750"/>
                    </a:lnTo>
                    <a:cubicBezTo>
                      <a:pt x="13645" y="750"/>
                      <a:pt x="13812" y="583"/>
                      <a:pt x="13812" y="381"/>
                    </a:cubicBezTo>
                    <a:cubicBezTo>
                      <a:pt x="13812" y="167"/>
                      <a:pt x="13645" y="0"/>
                      <a:pt x="13431" y="0"/>
                    </a:cubicBezTo>
                    <a:close/>
                    <a:moveTo>
                      <a:pt x="15121" y="0"/>
                    </a:moveTo>
                    <a:cubicBezTo>
                      <a:pt x="14919" y="0"/>
                      <a:pt x="14752" y="167"/>
                      <a:pt x="14752" y="381"/>
                    </a:cubicBezTo>
                    <a:cubicBezTo>
                      <a:pt x="14752" y="583"/>
                      <a:pt x="14919" y="750"/>
                      <a:pt x="15121" y="750"/>
                    </a:cubicBezTo>
                    <a:lnTo>
                      <a:pt x="15538" y="750"/>
                    </a:lnTo>
                    <a:cubicBezTo>
                      <a:pt x="15752" y="750"/>
                      <a:pt x="15919" y="583"/>
                      <a:pt x="15919" y="381"/>
                    </a:cubicBezTo>
                    <a:cubicBezTo>
                      <a:pt x="15919" y="167"/>
                      <a:pt x="15752" y="0"/>
                      <a:pt x="15538" y="0"/>
                    </a:cubicBezTo>
                    <a:close/>
                    <a:moveTo>
                      <a:pt x="17229" y="0"/>
                    </a:moveTo>
                    <a:cubicBezTo>
                      <a:pt x="17026" y="0"/>
                      <a:pt x="16860" y="167"/>
                      <a:pt x="16860" y="381"/>
                    </a:cubicBezTo>
                    <a:cubicBezTo>
                      <a:pt x="16860" y="583"/>
                      <a:pt x="17026" y="750"/>
                      <a:pt x="17229" y="750"/>
                    </a:cubicBezTo>
                    <a:lnTo>
                      <a:pt x="17645" y="750"/>
                    </a:lnTo>
                    <a:cubicBezTo>
                      <a:pt x="17860" y="750"/>
                      <a:pt x="18026" y="583"/>
                      <a:pt x="18026" y="381"/>
                    </a:cubicBezTo>
                    <a:cubicBezTo>
                      <a:pt x="18026" y="167"/>
                      <a:pt x="17860" y="0"/>
                      <a:pt x="17645" y="0"/>
                    </a:cubicBezTo>
                    <a:close/>
                    <a:moveTo>
                      <a:pt x="19336" y="0"/>
                    </a:moveTo>
                    <a:cubicBezTo>
                      <a:pt x="19134" y="0"/>
                      <a:pt x="18967" y="167"/>
                      <a:pt x="18967" y="381"/>
                    </a:cubicBezTo>
                    <a:cubicBezTo>
                      <a:pt x="18967" y="583"/>
                      <a:pt x="19134" y="750"/>
                      <a:pt x="19336" y="750"/>
                    </a:cubicBezTo>
                    <a:lnTo>
                      <a:pt x="19753" y="750"/>
                    </a:lnTo>
                    <a:cubicBezTo>
                      <a:pt x="19967" y="750"/>
                      <a:pt x="20122" y="583"/>
                      <a:pt x="20122" y="381"/>
                    </a:cubicBezTo>
                    <a:cubicBezTo>
                      <a:pt x="20122" y="167"/>
                      <a:pt x="19967" y="0"/>
                      <a:pt x="19753" y="0"/>
                    </a:cubicBezTo>
                    <a:close/>
                    <a:moveTo>
                      <a:pt x="21443" y="0"/>
                    </a:moveTo>
                    <a:cubicBezTo>
                      <a:pt x="21241" y="0"/>
                      <a:pt x="21074" y="167"/>
                      <a:pt x="21074" y="381"/>
                    </a:cubicBezTo>
                    <a:cubicBezTo>
                      <a:pt x="21074" y="583"/>
                      <a:pt x="21241" y="750"/>
                      <a:pt x="21443" y="750"/>
                    </a:cubicBezTo>
                    <a:lnTo>
                      <a:pt x="21860" y="750"/>
                    </a:lnTo>
                    <a:cubicBezTo>
                      <a:pt x="22063" y="750"/>
                      <a:pt x="22229" y="583"/>
                      <a:pt x="22229" y="381"/>
                    </a:cubicBezTo>
                    <a:cubicBezTo>
                      <a:pt x="22229" y="167"/>
                      <a:pt x="22063" y="0"/>
                      <a:pt x="21860" y="0"/>
                    </a:cubicBezTo>
                    <a:close/>
                    <a:moveTo>
                      <a:pt x="23551" y="0"/>
                    </a:moveTo>
                    <a:cubicBezTo>
                      <a:pt x="23337" y="0"/>
                      <a:pt x="23170" y="167"/>
                      <a:pt x="23170" y="381"/>
                    </a:cubicBezTo>
                    <a:cubicBezTo>
                      <a:pt x="23170" y="583"/>
                      <a:pt x="23337" y="750"/>
                      <a:pt x="23551" y="750"/>
                    </a:cubicBezTo>
                    <a:lnTo>
                      <a:pt x="23968" y="750"/>
                    </a:lnTo>
                    <a:cubicBezTo>
                      <a:pt x="24170" y="750"/>
                      <a:pt x="24337" y="583"/>
                      <a:pt x="24337" y="381"/>
                    </a:cubicBezTo>
                    <a:cubicBezTo>
                      <a:pt x="24337" y="167"/>
                      <a:pt x="24170" y="0"/>
                      <a:pt x="23968" y="0"/>
                    </a:cubicBezTo>
                    <a:close/>
                    <a:moveTo>
                      <a:pt x="25658" y="0"/>
                    </a:moveTo>
                    <a:cubicBezTo>
                      <a:pt x="25444" y="0"/>
                      <a:pt x="25277" y="167"/>
                      <a:pt x="25277" y="381"/>
                    </a:cubicBezTo>
                    <a:cubicBezTo>
                      <a:pt x="25277" y="583"/>
                      <a:pt x="25444" y="750"/>
                      <a:pt x="25658" y="750"/>
                    </a:cubicBezTo>
                    <a:lnTo>
                      <a:pt x="26075" y="750"/>
                    </a:lnTo>
                    <a:cubicBezTo>
                      <a:pt x="26277" y="750"/>
                      <a:pt x="26444" y="583"/>
                      <a:pt x="26444" y="381"/>
                    </a:cubicBezTo>
                    <a:cubicBezTo>
                      <a:pt x="26444" y="167"/>
                      <a:pt x="26277" y="0"/>
                      <a:pt x="26075" y="0"/>
                    </a:cubicBezTo>
                    <a:close/>
                    <a:moveTo>
                      <a:pt x="27766" y="0"/>
                    </a:moveTo>
                    <a:cubicBezTo>
                      <a:pt x="27551" y="0"/>
                      <a:pt x="27385" y="167"/>
                      <a:pt x="27385" y="381"/>
                    </a:cubicBezTo>
                    <a:cubicBezTo>
                      <a:pt x="27385" y="583"/>
                      <a:pt x="27551" y="750"/>
                      <a:pt x="27766" y="750"/>
                    </a:cubicBezTo>
                    <a:lnTo>
                      <a:pt x="28182" y="750"/>
                    </a:lnTo>
                    <a:cubicBezTo>
                      <a:pt x="28385" y="750"/>
                      <a:pt x="28551" y="583"/>
                      <a:pt x="28551" y="381"/>
                    </a:cubicBezTo>
                    <a:cubicBezTo>
                      <a:pt x="28551" y="167"/>
                      <a:pt x="28385" y="0"/>
                      <a:pt x="28182" y="0"/>
                    </a:cubicBezTo>
                    <a:close/>
                    <a:moveTo>
                      <a:pt x="29873" y="0"/>
                    </a:moveTo>
                    <a:cubicBezTo>
                      <a:pt x="29659" y="0"/>
                      <a:pt x="29492" y="167"/>
                      <a:pt x="29492" y="381"/>
                    </a:cubicBezTo>
                    <a:cubicBezTo>
                      <a:pt x="29492" y="583"/>
                      <a:pt x="29659" y="750"/>
                      <a:pt x="29873" y="750"/>
                    </a:cubicBezTo>
                    <a:lnTo>
                      <a:pt x="30290" y="750"/>
                    </a:lnTo>
                    <a:cubicBezTo>
                      <a:pt x="30492" y="750"/>
                      <a:pt x="30659" y="583"/>
                      <a:pt x="30659" y="381"/>
                    </a:cubicBezTo>
                    <a:cubicBezTo>
                      <a:pt x="30659" y="167"/>
                      <a:pt x="30492" y="0"/>
                      <a:pt x="30290" y="0"/>
                    </a:cubicBezTo>
                    <a:close/>
                    <a:moveTo>
                      <a:pt x="31980" y="0"/>
                    </a:moveTo>
                    <a:cubicBezTo>
                      <a:pt x="31766" y="0"/>
                      <a:pt x="31599" y="167"/>
                      <a:pt x="31599" y="381"/>
                    </a:cubicBezTo>
                    <a:cubicBezTo>
                      <a:pt x="31599" y="583"/>
                      <a:pt x="31766" y="750"/>
                      <a:pt x="31980" y="750"/>
                    </a:cubicBezTo>
                    <a:lnTo>
                      <a:pt x="32397" y="750"/>
                    </a:lnTo>
                    <a:cubicBezTo>
                      <a:pt x="32600" y="750"/>
                      <a:pt x="32766" y="583"/>
                      <a:pt x="32766" y="381"/>
                    </a:cubicBezTo>
                    <a:cubicBezTo>
                      <a:pt x="32766" y="167"/>
                      <a:pt x="32600" y="0"/>
                      <a:pt x="32397" y="0"/>
                    </a:cubicBezTo>
                    <a:close/>
                    <a:moveTo>
                      <a:pt x="34076" y="0"/>
                    </a:moveTo>
                    <a:cubicBezTo>
                      <a:pt x="33874" y="0"/>
                      <a:pt x="33707" y="167"/>
                      <a:pt x="33707" y="381"/>
                    </a:cubicBezTo>
                    <a:cubicBezTo>
                      <a:pt x="33707" y="583"/>
                      <a:pt x="33874" y="750"/>
                      <a:pt x="34076" y="750"/>
                    </a:cubicBezTo>
                    <a:lnTo>
                      <a:pt x="34505" y="750"/>
                    </a:lnTo>
                    <a:cubicBezTo>
                      <a:pt x="34707" y="750"/>
                      <a:pt x="34874" y="583"/>
                      <a:pt x="34874" y="381"/>
                    </a:cubicBezTo>
                    <a:cubicBezTo>
                      <a:pt x="34874" y="167"/>
                      <a:pt x="34707" y="0"/>
                      <a:pt x="34505" y="0"/>
                    </a:cubicBezTo>
                    <a:close/>
                    <a:moveTo>
                      <a:pt x="36183" y="0"/>
                    </a:moveTo>
                    <a:cubicBezTo>
                      <a:pt x="35981" y="0"/>
                      <a:pt x="35814" y="167"/>
                      <a:pt x="35814" y="381"/>
                    </a:cubicBezTo>
                    <a:cubicBezTo>
                      <a:pt x="35814" y="583"/>
                      <a:pt x="35981" y="750"/>
                      <a:pt x="36183" y="750"/>
                    </a:cubicBezTo>
                    <a:lnTo>
                      <a:pt x="36612" y="750"/>
                    </a:lnTo>
                    <a:cubicBezTo>
                      <a:pt x="36814" y="750"/>
                      <a:pt x="36981" y="583"/>
                      <a:pt x="36981" y="381"/>
                    </a:cubicBezTo>
                    <a:cubicBezTo>
                      <a:pt x="36981" y="167"/>
                      <a:pt x="36814" y="0"/>
                      <a:pt x="36612" y="0"/>
                    </a:cubicBezTo>
                    <a:close/>
                    <a:moveTo>
                      <a:pt x="38291" y="0"/>
                    </a:moveTo>
                    <a:cubicBezTo>
                      <a:pt x="38088" y="0"/>
                      <a:pt x="37922" y="167"/>
                      <a:pt x="37922" y="381"/>
                    </a:cubicBezTo>
                    <a:cubicBezTo>
                      <a:pt x="37922" y="583"/>
                      <a:pt x="38088" y="750"/>
                      <a:pt x="38291" y="750"/>
                    </a:cubicBezTo>
                    <a:lnTo>
                      <a:pt x="38719" y="750"/>
                    </a:lnTo>
                    <a:cubicBezTo>
                      <a:pt x="38922" y="750"/>
                      <a:pt x="39088" y="583"/>
                      <a:pt x="39088" y="381"/>
                    </a:cubicBezTo>
                    <a:cubicBezTo>
                      <a:pt x="39088" y="167"/>
                      <a:pt x="38922" y="0"/>
                      <a:pt x="387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4" name="Google Shape;1334;p38"/>
            <p:cNvSpPr/>
            <p:nvPr/>
          </p:nvSpPr>
          <p:spPr>
            <a:xfrm>
              <a:off x="5029888" y="3596881"/>
              <a:ext cx="379832" cy="379897"/>
            </a:xfrm>
            <a:custGeom>
              <a:avLst/>
              <a:gdLst/>
              <a:ahLst/>
              <a:cxnLst/>
              <a:rect l="l" t="t" r="r" b="b"/>
              <a:pathLst>
                <a:path w="31600" h="31612" extrusionOk="0">
                  <a:moveTo>
                    <a:pt x="15800" y="0"/>
                  </a:moveTo>
                  <a:cubicBezTo>
                    <a:pt x="7073" y="0"/>
                    <a:pt x="1" y="7084"/>
                    <a:pt x="1" y="15812"/>
                  </a:cubicBezTo>
                  <a:cubicBezTo>
                    <a:pt x="1" y="24539"/>
                    <a:pt x="7073" y="31611"/>
                    <a:pt x="15800" y="31611"/>
                  </a:cubicBezTo>
                  <a:cubicBezTo>
                    <a:pt x="24528" y="31611"/>
                    <a:pt x="31600" y="24539"/>
                    <a:pt x="31600" y="15812"/>
                  </a:cubicBezTo>
                  <a:cubicBezTo>
                    <a:pt x="31600" y="7084"/>
                    <a:pt x="24528" y="0"/>
                    <a:pt x="158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5060235" y="3627357"/>
              <a:ext cx="319143" cy="318944"/>
            </a:xfrm>
            <a:custGeom>
              <a:avLst/>
              <a:gdLst/>
              <a:ahLst/>
              <a:cxnLst/>
              <a:rect l="l" t="t" r="r" b="b"/>
              <a:pathLst>
                <a:path w="26551" h="26540" extrusionOk="0">
                  <a:moveTo>
                    <a:pt x="13275" y="0"/>
                  </a:moveTo>
                  <a:cubicBezTo>
                    <a:pt x="5941" y="0"/>
                    <a:pt x="0" y="5941"/>
                    <a:pt x="0" y="13276"/>
                  </a:cubicBezTo>
                  <a:cubicBezTo>
                    <a:pt x="0" y="20598"/>
                    <a:pt x="5941" y="26539"/>
                    <a:pt x="13275" y="26539"/>
                  </a:cubicBezTo>
                  <a:cubicBezTo>
                    <a:pt x="20598" y="26539"/>
                    <a:pt x="26551" y="20598"/>
                    <a:pt x="26551" y="13276"/>
                  </a:cubicBezTo>
                  <a:cubicBezTo>
                    <a:pt x="26551" y="5941"/>
                    <a:pt x="20598" y="0"/>
                    <a:pt x="1327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/>
            </a:p>
          </p:txBody>
        </p:sp>
        <p:grpSp>
          <p:nvGrpSpPr>
            <p:cNvPr id="1336" name="Google Shape;1336;p38"/>
            <p:cNvGrpSpPr/>
            <p:nvPr/>
          </p:nvGrpSpPr>
          <p:grpSpPr>
            <a:xfrm>
              <a:off x="6620227" y="3341943"/>
              <a:ext cx="1813551" cy="881750"/>
              <a:chOff x="6549163" y="3481363"/>
              <a:chExt cx="1884600" cy="881750"/>
            </a:xfrm>
          </p:grpSpPr>
          <p:sp>
            <p:nvSpPr>
              <p:cNvPr id="1337" name="Google Shape;1337;p38"/>
              <p:cNvSpPr txBox="1"/>
              <p:nvPr/>
            </p:nvSpPr>
            <p:spPr>
              <a:xfrm>
                <a:off x="6549163" y="348136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38" name="Google Shape;1338;p38"/>
              <p:cNvSpPr txBox="1"/>
              <p:nvPr/>
            </p:nvSpPr>
            <p:spPr>
              <a:xfrm>
                <a:off x="6549163" y="3828212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39" name="Google Shape;1339;p38"/>
          <p:cNvGrpSpPr/>
          <p:nvPr/>
        </p:nvGrpSpPr>
        <p:grpSpPr>
          <a:xfrm>
            <a:off x="710325" y="2358177"/>
            <a:ext cx="2850055" cy="881750"/>
            <a:chOff x="710325" y="2281977"/>
            <a:chExt cx="2850055" cy="881750"/>
          </a:xfrm>
        </p:grpSpPr>
        <p:grpSp>
          <p:nvGrpSpPr>
            <p:cNvPr id="1340" name="Google Shape;1340;p38"/>
            <p:cNvGrpSpPr/>
            <p:nvPr/>
          </p:nvGrpSpPr>
          <p:grpSpPr>
            <a:xfrm>
              <a:off x="2882489" y="2344945"/>
              <a:ext cx="189698" cy="755796"/>
              <a:chOff x="2661075" y="2255388"/>
              <a:chExt cx="214566" cy="854876"/>
            </a:xfrm>
          </p:grpSpPr>
          <p:sp>
            <p:nvSpPr>
              <p:cNvPr id="1341" name="Google Shape;1341;p38"/>
              <p:cNvSpPr/>
              <p:nvPr/>
            </p:nvSpPr>
            <p:spPr>
              <a:xfrm>
                <a:off x="2661075" y="2255388"/>
                <a:ext cx="16424" cy="85487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9089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81"/>
                    </a:cubicBezTo>
                    <a:lnTo>
                      <a:pt x="0" y="798"/>
                    </a:lnTo>
                    <a:cubicBezTo>
                      <a:pt x="0" y="1001"/>
                      <a:pt x="167" y="1167"/>
                      <a:pt x="369" y="1167"/>
                    </a:cubicBezTo>
                    <a:cubicBezTo>
                      <a:pt x="584" y="1167"/>
                      <a:pt x="750" y="1001"/>
                      <a:pt x="750" y="798"/>
                    </a:cubicBezTo>
                    <a:lnTo>
                      <a:pt x="750" y="381"/>
                    </a:lnTo>
                    <a:cubicBezTo>
                      <a:pt x="750" y="167"/>
                      <a:pt x="584" y="0"/>
                      <a:pt x="369" y="0"/>
                    </a:cubicBezTo>
                    <a:close/>
                    <a:moveTo>
                      <a:pt x="369" y="2108"/>
                    </a:moveTo>
                    <a:cubicBezTo>
                      <a:pt x="167" y="2108"/>
                      <a:pt x="0" y="2275"/>
                      <a:pt x="0" y="2489"/>
                    </a:cubicBezTo>
                    <a:lnTo>
                      <a:pt x="0" y="2906"/>
                    </a:lnTo>
                    <a:cubicBezTo>
                      <a:pt x="0" y="3108"/>
                      <a:pt x="167" y="3275"/>
                      <a:pt x="369" y="3275"/>
                    </a:cubicBezTo>
                    <a:cubicBezTo>
                      <a:pt x="584" y="3275"/>
                      <a:pt x="750" y="3108"/>
                      <a:pt x="750" y="2906"/>
                    </a:cubicBezTo>
                    <a:lnTo>
                      <a:pt x="750" y="2489"/>
                    </a:lnTo>
                    <a:cubicBezTo>
                      <a:pt x="750" y="2275"/>
                      <a:pt x="584" y="2108"/>
                      <a:pt x="369" y="2108"/>
                    </a:cubicBezTo>
                    <a:close/>
                    <a:moveTo>
                      <a:pt x="369" y="4215"/>
                    </a:moveTo>
                    <a:cubicBezTo>
                      <a:pt x="167" y="4215"/>
                      <a:pt x="0" y="4382"/>
                      <a:pt x="0" y="4596"/>
                    </a:cubicBezTo>
                    <a:lnTo>
                      <a:pt x="0" y="5013"/>
                    </a:lnTo>
                    <a:cubicBezTo>
                      <a:pt x="0" y="5215"/>
                      <a:pt x="167" y="5382"/>
                      <a:pt x="369" y="5382"/>
                    </a:cubicBezTo>
                    <a:cubicBezTo>
                      <a:pt x="584" y="5382"/>
                      <a:pt x="750" y="5215"/>
                      <a:pt x="750" y="5013"/>
                    </a:cubicBezTo>
                    <a:lnTo>
                      <a:pt x="750" y="4596"/>
                    </a:lnTo>
                    <a:cubicBezTo>
                      <a:pt x="750" y="4382"/>
                      <a:pt x="584" y="4215"/>
                      <a:pt x="369" y="4215"/>
                    </a:cubicBezTo>
                    <a:close/>
                    <a:moveTo>
                      <a:pt x="369" y="6323"/>
                    </a:moveTo>
                    <a:cubicBezTo>
                      <a:pt x="167" y="6323"/>
                      <a:pt x="0" y="6489"/>
                      <a:pt x="0" y="6692"/>
                    </a:cubicBezTo>
                    <a:lnTo>
                      <a:pt x="0" y="7120"/>
                    </a:lnTo>
                    <a:cubicBezTo>
                      <a:pt x="0" y="7323"/>
                      <a:pt x="167" y="7489"/>
                      <a:pt x="369" y="7489"/>
                    </a:cubicBezTo>
                    <a:cubicBezTo>
                      <a:pt x="584" y="7489"/>
                      <a:pt x="750" y="7323"/>
                      <a:pt x="750" y="7120"/>
                    </a:cubicBezTo>
                    <a:lnTo>
                      <a:pt x="750" y="6692"/>
                    </a:lnTo>
                    <a:cubicBezTo>
                      <a:pt x="750" y="6489"/>
                      <a:pt x="584" y="6323"/>
                      <a:pt x="369" y="6323"/>
                    </a:cubicBezTo>
                    <a:close/>
                    <a:moveTo>
                      <a:pt x="369" y="8430"/>
                    </a:moveTo>
                    <a:cubicBezTo>
                      <a:pt x="167" y="8430"/>
                      <a:pt x="0" y="8597"/>
                      <a:pt x="0" y="8799"/>
                    </a:cubicBezTo>
                    <a:lnTo>
                      <a:pt x="0" y="9228"/>
                    </a:lnTo>
                    <a:cubicBezTo>
                      <a:pt x="0" y="9430"/>
                      <a:pt x="167" y="9597"/>
                      <a:pt x="369" y="9597"/>
                    </a:cubicBezTo>
                    <a:cubicBezTo>
                      <a:pt x="584" y="9597"/>
                      <a:pt x="750" y="9430"/>
                      <a:pt x="750" y="9228"/>
                    </a:cubicBezTo>
                    <a:lnTo>
                      <a:pt x="750" y="8799"/>
                    </a:lnTo>
                    <a:cubicBezTo>
                      <a:pt x="750" y="8597"/>
                      <a:pt x="584" y="8430"/>
                      <a:pt x="369" y="8430"/>
                    </a:cubicBezTo>
                    <a:close/>
                    <a:moveTo>
                      <a:pt x="369" y="10537"/>
                    </a:moveTo>
                    <a:cubicBezTo>
                      <a:pt x="167" y="10537"/>
                      <a:pt x="0" y="10704"/>
                      <a:pt x="0" y="10907"/>
                    </a:cubicBezTo>
                    <a:lnTo>
                      <a:pt x="0" y="11335"/>
                    </a:lnTo>
                    <a:cubicBezTo>
                      <a:pt x="0" y="11538"/>
                      <a:pt x="167" y="11704"/>
                      <a:pt x="369" y="11704"/>
                    </a:cubicBezTo>
                    <a:cubicBezTo>
                      <a:pt x="584" y="11704"/>
                      <a:pt x="750" y="11538"/>
                      <a:pt x="750" y="11335"/>
                    </a:cubicBezTo>
                    <a:lnTo>
                      <a:pt x="750" y="10907"/>
                    </a:lnTo>
                    <a:cubicBezTo>
                      <a:pt x="750" y="10704"/>
                      <a:pt x="584" y="10537"/>
                      <a:pt x="369" y="10537"/>
                    </a:cubicBezTo>
                    <a:close/>
                    <a:moveTo>
                      <a:pt x="369" y="12645"/>
                    </a:moveTo>
                    <a:cubicBezTo>
                      <a:pt x="167" y="12645"/>
                      <a:pt x="0" y="12812"/>
                      <a:pt x="0" y="13014"/>
                    </a:cubicBezTo>
                    <a:lnTo>
                      <a:pt x="0" y="13443"/>
                    </a:lnTo>
                    <a:cubicBezTo>
                      <a:pt x="0" y="13645"/>
                      <a:pt x="167" y="13812"/>
                      <a:pt x="369" y="13812"/>
                    </a:cubicBezTo>
                    <a:cubicBezTo>
                      <a:pt x="584" y="13812"/>
                      <a:pt x="750" y="13645"/>
                      <a:pt x="750" y="13443"/>
                    </a:cubicBezTo>
                    <a:lnTo>
                      <a:pt x="750" y="13014"/>
                    </a:lnTo>
                    <a:cubicBezTo>
                      <a:pt x="750" y="12812"/>
                      <a:pt x="584" y="12645"/>
                      <a:pt x="369" y="12645"/>
                    </a:cubicBezTo>
                    <a:close/>
                    <a:moveTo>
                      <a:pt x="369" y="14752"/>
                    </a:moveTo>
                    <a:cubicBezTo>
                      <a:pt x="167" y="14752"/>
                      <a:pt x="0" y="14919"/>
                      <a:pt x="0" y="15121"/>
                    </a:cubicBezTo>
                    <a:lnTo>
                      <a:pt x="0" y="15550"/>
                    </a:lnTo>
                    <a:cubicBezTo>
                      <a:pt x="0" y="15752"/>
                      <a:pt x="167" y="15919"/>
                      <a:pt x="369" y="15919"/>
                    </a:cubicBezTo>
                    <a:cubicBezTo>
                      <a:pt x="584" y="15919"/>
                      <a:pt x="750" y="15752"/>
                      <a:pt x="750" y="15550"/>
                    </a:cubicBezTo>
                    <a:lnTo>
                      <a:pt x="750" y="15121"/>
                    </a:lnTo>
                    <a:cubicBezTo>
                      <a:pt x="750" y="14919"/>
                      <a:pt x="584" y="14752"/>
                      <a:pt x="369" y="14752"/>
                    </a:cubicBezTo>
                    <a:close/>
                    <a:moveTo>
                      <a:pt x="369" y="16860"/>
                    </a:moveTo>
                    <a:cubicBezTo>
                      <a:pt x="167" y="16860"/>
                      <a:pt x="0" y="17026"/>
                      <a:pt x="0" y="17229"/>
                    </a:cubicBezTo>
                    <a:lnTo>
                      <a:pt x="0" y="17657"/>
                    </a:lnTo>
                    <a:cubicBezTo>
                      <a:pt x="0" y="17860"/>
                      <a:pt x="167" y="18026"/>
                      <a:pt x="369" y="18026"/>
                    </a:cubicBezTo>
                    <a:cubicBezTo>
                      <a:pt x="584" y="18026"/>
                      <a:pt x="750" y="17860"/>
                      <a:pt x="750" y="17657"/>
                    </a:cubicBezTo>
                    <a:lnTo>
                      <a:pt x="750" y="17229"/>
                    </a:lnTo>
                    <a:cubicBezTo>
                      <a:pt x="750" y="17026"/>
                      <a:pt x="584" y="16860"/>
                      <a:pt x="369" y="16860"/>
                    </a:cubicBezTo>
                    <a:close/>
                    <a:moveTo>
                      <a:pt x="369" y="18967"/>
                    </a:moveTo>
                    <a:cubicBezTo>
                      <a:pt x="167" y="18967"/>
                      <a:pt x="0" y="19134"/>
                      <a:pt x="0" y="19336"/>
                    </a:cubicBezTo>
                    <a:lnTo>
                      <a:pt x="0" y="19765"/>
                    </a:lnTo>
                    <a:cubicBezTo>
                      <a:pt x="0" y="19967"/>
                      <a:pt x="167" y="20134"/>
                      <a:pt x="369" y="20134"/>
                    </a:cubicBezTo>
                    <a:cubicBezTo>
                      <a:pt x="584" y="20134"/>
                      <a:pt x="750" y="19967"/>
                      <a:pt x="750" y="19765"/>
                    </a:cubicBezTo>
                    <a:lnTo>
                      <a:pt x="750" y="19336"/>
                    </a:lnTo>
                    <a:cubicBezTo>
                      <a:pt x="750" y="19134"/>
                      <a:pt x="584" y="18967"/>
                      <a:pt x="369" y="18967"/>
                    </a:cubicBezTo>
                    <a:close/>
                    <a:moveTo>
                      <a:pt x="369" y="21074"/>
                    </a:moveTo>
                    <a:cubicBezTo>
                      <a:pt x="167" y="21074"/>
                      <a:pt x="0" y="21241"/>
                      <a:pt x="0" y="21444"/>
                    </a:cubicBezTo>
                    <a:lnTo>
                      <a:pt x="0" y="21860"/>
                    </a:lnTo>
                    <a:cubicBezTo>
                      <a:pt x="0" y="22075"/>
                      <a:pt x="167" y="22241"/>
                      <a:pt x="369" y="22241"/>
                    </a:cubicBezTo>
                    <a:cubicBezTo>
                      <a:pt x="584" y="22241"/>
                      <a:pt x="750" y="22075"/>
                      <a:pt x="750" y="21860"/>
                    </a:cubicBezTo>
                    <a:lnTo>
                      <a:pt x="750" y="21444"/>
                    </a:lnTo>
                    <a:cubicBezTo>
                      <a:pt x="750" y="21241"/>
                      <a:pt x="584" y="21074"/>
                      <a:pt x="369" y="21074"/>
                    </a:cubicBezTo>
                    <a:close/>
                    <a:moveTo>
                      <a:pt x="369" y="23182"/>
                    </a:moveTo>
                    <a:cubicBezTo>
                      <a:pt x="167" y="23182"/>
                      <a:pt x="0" y="23349"/>
                      <a:pt x="0" y="23551"/>
                    </a:cubicBezTo>
                    <a:lnTo>
                      <a:pt x="0" y="23968"/>
                    </a:lnTo>
                    <a:cubicBezTo>
                      <a:pt x="0" y="24182"/>
                      <a:pt x="167" y="24349"/>
                      <a:pt x="369" y="24349"/>
                    </a:cubicBezTo>
                    <a:cubicBezTo>
                      <a:pt x="584" y="24349"/>
                      <a:pt x="750" y="24182"/>
                      <a:pt x="750" y="23968"/>
                    </a:cubicBezTo>
                    <a:lnTo>
                      <a:pt x="750" y="23551"/>
                    </a:lnTo>
                    <a:cubicBezTo>
                      <a:pt x="750" y="23349"/>
                      <a:pt x="584" y="23182"/>
                      <a:pt x="369" y="23182"/>
                    </a:cubicBezTo>
                    <a:close/>
                    <a:moveTo>
                      <a:pt x="369" y="25289"/>
                    </a:moveTo>
                    <a:cubicBezTo>
                      <a:pt x="167" y="25289"/>
                      <a:pt x="0" y="25456"/>
                      <a:pt x="0" y="25658"/>
                    </a:cubicBezTo>
                    <a:lnTo>
                      <a:pt x="0" y="26075"/>
                    </a:lnTo>
                    <a:cubicBezTo>
                      <a:pt x="0" y="26289"/>
                      <a:pt x="167" y="26456"/>
                      <a:pt x="369" y="26456"/>
                    </a:cubicBezTo>
                    <a:cubicBezTo>
                      <a:pt x="584" y="26456"/>
                      <a:pt x="750" y="26289"/>
                      <a:pt x="750" y="26075"/>
                    </a:cubicBezTo>
                    <a:lnTo>
                      <a:pt x="750" y="25658"/>
                    </a:lnTo>
                    <a:cubicBezTo>
                      <a:pt x="750" y="25456"/>
                      <a:pt x="584" y="25289"/>
                      <a:pt x="369" y="25289"/>
                    </a:cubicBezTo>
                    <a:close/>
                    <a:moveTo>
                      <a:pt x="369" y="27397"/>
                    </a:moveTo>
                    <a:cubicBezTo>
                      <a:pt x="167" y="27397"/>
                      <a:pt x="0" y="27563"/>
                      <a:pt x="0" y="27766"/>
                    </a:cubicBezTo>
                    <a:lnTo>
                      <a:pt x="0" y="28182"/>
                    </a:lnTo>
                    <a:cubicBezTo>
                      <a:pt x="0" y="28397"/>
                      <a:pt x="167" y="28563"/>
                      <a:pt x="369" y="28563"/>
                    </a:cubicBezTo>
                    <a:cubicBezTo>
                      <a:pt x="584" y="28563"/>
                      <a:pt x="750" y="28397"/>
                      <a:pt x="750" y="28182"/>
                    </a:cubicBezTo>
                    <a:lnTo>
                      <a:pt x="750" y="27766"/>
                    </a:lnTo>
                    <a:cubicBezTo>
                      <a:pt x="750" y="27563"/>
                      <a:pt x="584" y="27397"/>
                      <a:pt x="369" y="27397"/>
                    </a:cubicBezTo>
                    <a:close/>
                    <a:moveTo>
                      <a:pt x="369" y="29504"/>
                    </a:moveTo>
                    <a:cubicBezTo>
                      <a:pt x="167" y="29504"/>
                      <a:pt x="0" y="29671"/>
                      <a:pt x="0" y="29873"/>
                    </a:cubicBezTo>
                    <a:lnTo>
                      <a:pt x="0" y="30290"/>
                    </a:lnTo>
                    <a:cubicBezTo>
                      <a:pt x="0" y="30504"/>
                      <a:pt x="167" y="30671"/>
                      <a:pt x="369" y="30671"/>
                    </a:cubicBezTo>
                    <a:cubicBezTo>
                      <a:pt x="584" y="30671"/>
                      <a:pt x="750" y="30504"/>
                      <a:pt x="750" y="30290"/>
                    </a:cubicBezTo>
                    <a:lnTo>
                      <a:pt x="750" y="29873"/>
                    </a:lnTo>
                    <a:cubicBezTo>
                      <a:pt x="750" y="29671"/>
                      <a:pt x="584" y="29504"/>
                      <a:pt x="369" y="29504"/>
                    </a:cubicBezTo>
                    <a:close/>
                    <a:moveTo>
                      <a:pt x="369" y="31611"/>
                    </a:moveTo>
                    <a:cubicBezTo>
                      <a:pt x="167" y="31611"/>
                      <a:pt x="0" y="31778"/>
                      <a:pt x="0" y="31981"/>
                    </a:cubicBezTo>
                    <a:lnTo>
                      <a:pt x="0" y="32397"/>
                    </a:lnTo>
                    <a:cubicBezTo>
                      <a:pt x="0" y="32600"/>
                      <a:pt x="167" y="32766"/>
                      <a:pt x="369" y="32766"/>
                    </a:cubicBezTo>
                    <a:cubicBezTo>
                      <a:pt x="584" y="32766"/>
                      <a:pt x="750" y="32600"/>
                      <a:pt x="750" y="32397"/>
                    </a:cubicBezTo>
                    <a:lnTo>
                      <a:pt x="750" y="31981"/>
                    </a:lnTo>
                    <a:cubicBezTo>
                      <a:pt x="750" y="31778"/>
                      <a:pt x="584" y="31611"/>
                      <a:pt x="369" y="31611"/>
                    </a:cubicBezTo>
                    <a:close/>
                    <a:moveTo>
                      <a:pt x="369" y="33719"/>
                    </a:moveTo>
                    <a:cubicBezTo>
                      <a:pt x="167" y="33719"/>
                      <a:pt x="0" y="33886"/>
                      <a:pt x="0" y="34088"/>
                    </a:cubicBezTo>
                    <a:lnTo>
                      <a:pt x="0" y="34505"/>
                    </a:lnTo>
                    <a:cubicBezTo>
                      <a:pt x="0" y="34707"/>
                      <a:pt x="167" y="34874"/>
                      <a:pt x="369" y="34874"/>
                    </a:cubicBezTo>
                    <a:cubicBezTo>
                      <a:pt x="584" y="34874"/>
                      <a:pt x="750" y="34707"/>
                      <a:pt x="750" y="34505"/>
                    </a:cubicBezTo>
                    <a:lnTo>
                      <a:pt x="750" y="34088"/>
                    </a:lnTo>
                    <a:cubicBezTo>
                      <a:pt x="750" y="33886"/>
                      <a:pt x="584" y="33719"/>
                      <a:pt x="369" y="33719"/>
                    </a:cubicBezTo>
                    <a:close/>
                    <a:moveTo>
                      <a:pt x="369" y="35814"/>
                    </a:moveTo>
                    <a:cubicBezTo>
                      <a:pt x="167" y="35814"/>
                      <a:pt x="0" y="35981"/>
                      <a:pt x="0" y="36195"/>
                    </a:cubicBezTo>
                    <a:lnTo>
                      <a:pt x="0" y="36612"/>
                    </a:lnTo>
                    <a:cubicBezTo>
                      <a:pt x="0" y="36814"/>
                      <a:pt x="167" y="36981"/>
                      <a:pt x="369" y="36981"/>
                    </a:cubicBezTo>
                    <a:cubicBezTo>
                      <a:pt x="584" y="36981"/>
                      <a:pt x="750" y="36814"/>
                      <a:pt x="750" y="36612"/>
                    </a:cubicBezTo>
                    <a:lnTo>
                      <a:pt x="750" y="36195"/>
                    </a:lnTo>
                    <a:cubicBezTo>
                      <a:pt x="750" y="35981"/>
                      <a:pt x="584" y="35814"/>
                      <a:pt x="369" y="35814"/>
                    </a:cubicBezTo>
                    <a:close/>
                    <a:moveTo>
                      <a:pt x="369" y="37922"/>
                    </a:moveTo>
                    <a:cubicBezTo>
                      <a:pt x="167" y="37922"/>
                      <a:pt x="0" y="38088"/>
                      <a:pt x="0" y="38303"/>
                    </a:cubicBezTo>
                    <a:lnTo>
                      <a:pt x="0" y="38719"/>
                    </a:lnTo>
                    <a:cubicBezTo>
                      <a:pt x="0" y="38922"/>
                      <a:pt x="167" y="39089"/>
                      <a:pt x="369" y="39089"/>
                    </a:cubicBezTo>
                    <a:cubicBezTo>
                      <a:pt x="584" y="39089"/>
                      <a:pt x="750" y="38922"/>
                      <a:pt x="750" y="38719"/>
                    </a:cubicBezTo>
                    <a:lnTo>
                      <a:pt x="750" y="38303"/>
                    </a:lnTo>
                    <a:cubicBezTo>
                      <a:pt x="750" y="38088"/>
                      <a:pt x="584" y="37922"/>
                      <a:pt x="369" y="379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2665755" y="2656380"/>
                <a:ext cx="209886" cy="16162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739" extrusionOk="0">
                    <a:moveTo>
                      <a:pt x="370" y="0"/>
                    </a:moveTo>
                    <a:cubicBezTo>
                      <a:pt x="167" y="0"/>
                      <a:pt x="1" y="167"/>
                      <a:pt x="1" y="369"/>
                    </a:cubicBezTo>
                    <a:cubicBezTo>
                      <a:pt x="1" y="572"/>
                      <a:pt x="167" y="738"/>
                      <a:pt x="370" y="738"/>
                    </a:cubicBezTo>
                    <a:lnTo>
                      <a:pt x="798" y="738"/>
                    </a:lnTo>
                    <a:cubicBezTo>
                      <a:pt x="1001" y="738"/>
                      <a:pt x="1167" y="572"/>
                      <a:pt x="1167" y="369"/>
                    </a:cubicBezTo>
                    <a:cubicBezTo>
                      <a:pt x="1167" y="167"/>
                      <a:pt x="1001" y="0"/>
                      <a:pt x="798" y="0"/>
                    </a:cubicBezTo>
                    <a:close/>
                    <a:moveTo>
                      <a:pt x="2477" y="0"/>
                    </a:moveTo>
                    <a:cubicBezTo>
                      <a:pt x="2275" y="0"/>
                      <a:pt x="2108" y="167"/>
                      <a:pt x="2108" y="369"/>
                    </a:cubicBezTo>
                    <a:cubicBezTo>
                      <a:pt x="2108" y="572"/>
                      <a:pt x="2275" y="738"/>
                      <a:pt x="2477" y="738"/>
                    </a:cubicBezTo>
                    <a:lnTo>
                      <a:pt x="2894" y="738"/>
                    </a:lnTo>
                    <a:cubicBezTo>
                      <a:pt x="3108" y="738"/>
                      <a:pt x="3275" y="572"/>
                      <a:pt x="3275" y="369"/>
                    </a:cubicBezTo>
                    <a:cubicBezTo>
                      <a:pt x="3275" y="167"/>
                      <a:pt x="3108" y="0"/>
                      <a:pt x="2894" y="0"/>
                    </a:cubicBezTo>
                    <a:close/>
                    <a:moveTo>
                      <a:pt x="4585" y="0"/>
                    </a:moveTo>
                    <a:cubicBezTo>
                      <a:pt x="4382" y="0"/>
                      <a:pt x="4215" y="167"/>
                      <a:pt x="4215" y="369"/>
                    </a:cubicBezTo>
                    <a:cubicBezTo>
                      <a:pt x="4215" y="572"/>
                      <a:pt x="4382" y="738"/>
                      <a:pt x="4585" y="738"/>
                    </a:cubicBezTo>
                    <a:lnTo>
                      <a:pt x="5001" y="738"/>
                    </a:lnTo>
                    <a:cubicBezTo>
                      <a:pt x="5216" y="738"/>
                      <a:pt x="5382" y="572"/>
                      <a:pt x="5382" y="369"/>
                    </a:cubicBezTo>
                    <a:cubicBezTo>
                      <a:pt x="5382" y="167"/>
                      <a:pt x="5216" y="0"/>
                      <a:pt x="5001" y="0"/>
                    </a:cubicBezTo>
                    <a:close/>
                    <a:moveTo>
                      <a:pt x="6692" y="0"/>
                    </a:moveTo>
                    <a:cubicBezTo>
                      <a:pt x="6490" y="0"/>
                      <a:pt x="6323" y="167"/>
                      <a:pt x="6323" y="369"/>
                    </a:cubicBezTo>
                    <a:cubicBezTo>
                      <a:pt x="6323" y="572"/>
                      <a:pt x="6490" y="738"/>
                      <a:pt x="6692" y="738"/>
                    </a:cubicBezTo>
                    <a:lnTo>
                      <a:pt x="7109" y="738"/>
                    </a:lnTo>
                    <a:cubicBezTo>
                      <a:pt x="7323" y="738"/>
                      <a:pt x="7490" y="572"/>
                      <a:pt x="7490" y="369"/>
                    </a:cubicBezTo>
                    <a:cubicBezTo>
                      <a:pt x="7490" y="167"/>
                      <a:pt x="7323" y="0"/>
                      <a:pt x="7109" y="0"/>
                    </a:cubicBezTo>
                    <a:close/>
                    <a:moveTo>
                      <a:pt x="8799" y="0"/>
                    </a:moveTo>
                    <a:cubicBezTo>
                      <a:pt x="8597" y="0"/>
                      <a:pt x="8430" y="167"/>
                      <a:pt x="8430" y="369"/>
                    </a:cubicBezTo>
                    <a:cubicBezTo>
                      <a:pt x="8430" y="572"/>
                      <a:pt x="8597" y="738"/>
                      <a:pt x="8799" y="738"/>
                    </a:cubicBezTo>
                    <a:lnTo>
                      <a:pt x="9216" y="738"/>
                    </a:lnTo>
                    <a:cubicBezTo>
                      <a:pt x="9430" y="738"/>
                      <a:pt x="9597" y="572"/>
                      <a:pt x="9597" y="369"/>
                    </a:cubicBezTo>
                    <a:cubicBezTo>
                      <a:pt x="9597" y="167"/>
                      <a:pt x="9430" y="0"/>
                      <a:pt x="92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3" name="Google Shape;1343;p38"/>
            <p:cNvSpPr/>
            <p:nvPr/>
          </p:nvSpPr>
          <p:spPr>
            <a:xfrm>
              <a:off x="3180562" y="2533017"/>
              <a:ext cx="379818" cy="379674"/>
            </a:xfrm>
            <a:custGeom>
              <a:avLst/>
              <a:gdLst/>
              <a:ahLst/>
              <a:cxnLst/>
              <a:rect l="l" t="t" r="r" b="b"/>
              <a:pathLst>
                <a:path w="31612" h="31600" extrusionOk="0">
                  <a:moveTo>
                    <a:pt x="15800" y="1"/>
                  </a:moveTo>
                  <a:cubicBezTo>
                    <a:pt x="7072" y="1"/>
                    <a:pt x="0" y="7073"/>
                    <a:pt x="0" y="15800"/>
                  </a:cubicBezTo>
                  <a:cubicBezTo>
                    <a:pt x="0" y="24528"/>
                    <a:pt x="7072" y="31600"/>
                    <a:pt x="15800" y="31600"/>
                  </a:cubicBezTo>
                  <a:cubicBezTo>
                    <a:pt x="24527" y="31600"/>
                    <a:pt x="31611" y="24528"/>
                    <a:pt x="31611" y="15800"/>
                  </a:cubicBezTo>
                  <a:cubicBezTo>
                    <a:pt x="31611" y="7073"/>
                    <a:pt x="24527" y="1"/>
                    <a:pt x="158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3211030" y="2563341"/>
              <a:ext cx="318878" cy="319022"/>
            </a:xfrm>
            <a:custGeom>
              <a:avLst/>
              <a:gdLst/>
              <a:ahLst/>
              <a:cxnLst/>
              <a:rect l="l" t="t" r="r" b="b"/>
              <a:pathLst>
                <a:path w="26540" h="26552" extrusionOk="0">
                  <a:moveTo>
                    <a:pt x="13264" y="1"/>
                  </a:moveTo>
                  <a:cubicBezTo>
                    <a:pt x="5941" y="1"/>
                    <a:pt x="0" y="5942"/>
                    <a:pt x="0" y="13276"/>
                  </a:cubicBezTo>
                  <a:cubicBezTo>
                    <a:pt x="0" y="20599"/>
                    <a:pt x="5941" y="26552"/>
                    <a:pt x="13264" y="26552"/>
                  </a:cubicBezTo>
                  <a:cubicBezTo>
                    <a:pt x="20598" y="26552"/>
                    <a:pt x="26539" y="20599"/>
                    <a:pt x="26539" y="13276"/>
                  </a:cubicBezTo>
                  <a:cubicBezTo>
                    <a:pt x="26539" y="5942"/>
                    <a:pt x="20598" y="1"/>
                    <a:pt x="1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/>
            </a:p>
          </p:txBody>
        </p:sp>
        <p:grpSp>
          <p:nvGrpSpPr>
            <p:cNvPr id="1345" name="Google Shape;1345;p38"/>
            <p:cNvGrpSpPr/>
            <p:nvPr/>
          </p:nvGrpSpPr>
          <p:grpSpPr>
            <a:xfrm>
              <a:off x="710325" y="2281977"/>
              <a:ext cx="1813551" cy="881750"/>
              <a:chOff x="710313" y="2261600"/>
              <a:chExt cx="1884600" cy="881750"/>
            </a:xfrm>
          </p:grpSpPr>
          <p:sp>
            <p:nvSpPr>
              <p:cNvPr id="1346" name="Google Shape;1346;p38"/>
              <p:cNvSpPr txBox="1"/>
              <p:nvPr/>
            </p:nvSpPr>
            <p:spPr>
              <a:xfrm>
                <a:off x="710313" y="226160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47" name="Google Shape;1347;p38"/>
              <p:cNvSpPr txBox="1"/>
              <p:nvPr/>
            </p:nvSpPr>
            <p:spPr>
              <a:xfrm>
                <a:off x="710313" y="260845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48" name="Google Shape;1348;p38"/>
          <p:cNvGrpSpPr/>
          <p:nvPr/>
        </p:nvGrpSpPr>
        <p:grpSpPr>
          <a:xfrm>
            <a:off x="710325" y="3418133"/>
            <a:ext cx="3314457" cy="881750"/>
            <a:chOff x="710325" y="3341933"/>
            <a:chExt cx="3314457" cy="881750"/>
          </a:xfrm>
        </p:grpSpPr>
        <p:grpSp>
          <p:nvGrpSpPr>
            <p:cNvPr id="1349" name="Google Shape;1349;p38"/>
            <p:cNvGrpSpPr/>
            <p:nvPr/>
          </p:nvGrpSpPr>
          <p:grpSpPr>
            <a:xfrm>
              <a:off x="2882489" y="3405014"/>
              <a:ext cx="654034" cy="755564"/>
              <a:chOff x="2661075" y="3490357"/>
              <a:chExt cx="739774" cy="854614"/>
            </a:xfrm>
          </p:grpSpPr>
          <p:sp>
            <p:nvSpPr>
              <p:cNvPr id="1350" name="Google Shape;1350;p38"/>
              <p:cNvSpPr/>
              <p:nvPr/>
            </p:nvSpPr>
            <p:spPr>
              <a:xfrm>
                <a:off x="2661075" y="3490357"/>
                <a:ext cx="16424" cy="85461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9077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70"/>
                    </a:cubicBezTo>
                    <a:lnTo>
                      <a:pt x="0" y="786"/>
                    </a:lnTo>
                    <a:cubicBezTo>
                      <a:pt x="0" y="989"/>
                      <a:pt x="167" y="1156"/>
                      <a:pt x="369" y="1156"/>
                    </a:cubicBezTo>
                    <a:cubicBezTo>
                      <a:pt x="584" y="1156"/>
                      <a:pt x="750" y="989"/>
                      <a:pt x="750" y="786"/>
                    </a:cubicBezTo>
                    <a:lnTo>
                      <a:pt x="750" y="370"/>
                    </a:lnTo>
                    <a:cubicBezTo>
                      <a:pt x="750" y="167"/>
                      <a:pt x="584" y="1"/>
                      <a:pt x="369" y="1"/>
                    </a:cubicBezTo>
                    <a:close/>
                    <a:moveTo>
                      <a:pt x="369" y="2096"/>
                    </a:moveTo>
                    <a:cubicBezTo>
                      <a:pt x="167" y="2096"/>
                      <a:pt x="0" y="2263"/>
                      <a:pt x="0" y="2477"/>
                    </a:cubicBezTo>
                    <a:lnTo>
                      <a:pt x="0" y="2894"/>
                    </a:lnTo>
                    <a:cubicBezTo>
                      <a:pt x="0" y="3096"/>
                      <a:pt x="167" y="3263"/>
                      <a:pt x="369" y="3263"/>
                    </a:cubicBezTo>
                    <a:cubicBezTo>
                      <a:pt x="584" y="3263"/>
                      <a:pt x="750" y="3096"/>
                      <a:pt x="750" y="2894"/>
                    </a:cubicBezTo>
                    <a:lnTo>
                      <a:pt x="750" y="2477"/>
                    </a:lnTo>
                    <a:cubicBezTo>
                      <a:pt x="750" y="2263"/>
                      <a:pt x="584" y="2096"/>
                      <a:pt x="369" y="2096"/>
                    </a:cubicBezTo>
                    <a:close/>
                    <a:moveTo>
                      <a:pt x="369" y="4204"/>
                    </a:moveTo>
                    <a:cubicBezTo>
                      <a:pt x="167" y="4204"/>
                      <a:pt x="0" y="4370"/>
                      <a:pt x="0" y="4585"/>
                    </a:cubicBezTo>
                    <a:lnTo>
                      <a:pt x="0" y="5001"/>
                    </a:lnTo>
                    <a:cubicBezTo>
                      <a:pt x="0" y="5204"/>
                      <a:pt x="167" y="5370"/>
                      <a:pt x="369" y="5370"/>
                    </a:cubicBezTo>
                    <a:cubicBezTo>
                      <a:pt x="584" y="5370"/>
                      <a:pt x="750" y="5204"/>
                      <a:pt x="750" y="5001"/>
                    </a:cubicBezTo>
                    <a:lnTo>
                      <a:pt x="750" y="4585"/>
                    </a:lnTo>
                    <a:cubicBezTo>
                      <a:pt x="750" y="4370"/>
                      <a:pt x="584" y="4204"/>
                      <a:pt x="369" y="4204"/>
                    </a:cubicBezTo>
                    <a:close/>
                    <a:moveTo>
                      <a:pt x="369" y="6311"/>
                    </a:moveTo>
                    <a:cubicBezTo>
                      <a:pt x="167" y="6311"/>
                      <a:pt x="0" y="6478"/>
                      <a:pt x="0" y="6692"/>
                    </a:cubicBezTo>
                    <a:lnTo>
                      <a:pt x="0" y="7109"/>
                    </a:lnTo>
                    <a:cubicBezTo>
                      <a:pt x="0" y="7311"/>
                      <a:pt x="167" y="7478"/>
                      <a:pt x="369" y="7478"/>
                    </a:cubicBezTo>
                    <a:cubicBezTo>
                      <a:pt x="584" y="7478"/>
                      <a:pt x="750" y="7311"/>
                      <a:pt x="750" y="7109"/>
                    </a:cubicBezTo>
                    <a:lnTo>
                      <a:pt x="750" y="6692"/>
                    </a:lnTo>
                    <a:cubicBezTo>
                      <a:pt x="750" y="6478"/>
                      <a:pt x="584" y="6311"/>
                      <a:pt x="369" y="6311"/>
                    </a:cubicBezTo>
                    <a:close/>
                    <a:moveTo>
                      <a:pt x="369" y="8418"/>
                    </a:moveTo>
                    <a:cubicBezTo>
                      <a:pt x="167" y="8418"/>
                      <a:pt x="0" y="8585"/>
                      <a:pt x="0" y="8799"/>
                    </a:cubicBezTo>
                    <a:lnTo>
                      <a:pt x="0" y="9216"/>
                    </a:lnTo>
                    <a:cubicBezTo>
                      <a:pt x="0" y="9418"/>
                      <a:pt x="167" y="9585"/>
                      <a:pt x="369" y="9585"/>
                    </a:cubicBezTo>
                    <a:cubicBezTo>
                      <a:pt x="584" y="9585"/>
                      <a:pt x="750" y="9418"/>
                      <a:pt x="750" y="9216"/>
                    </a:cubicBezTo>
                    <a:lnTo>
                      <a:pt x="750" y="8799"/>
                    </a:lnTo>
                    <a:cubicBezTo>
                      <a:pt x="750" y="8585"/>
                      <a:pt x="584" y="8418"/>
                      <a:pt x="369" y="8418"/>
                    </a:cubicBezTo>
                    <a:close/>
                    <a:moveTo>
                      <a:pt x="369" y="10526"/>
                    </a:moveTo>
                    <a:cubicBezTo>
                      <a:pt x="167" y="10526"/>
                      <a:pt x="0" y="10692"/>
                      <a:pt x="0" y="10907"/>
                    </a:cubicBezTo>
                    <a:lnTo>
                      <a:pt x="0" y="11323"/>
                    </a:lnTo>
                    <a:cubicBezTo>
                      <a:pt x="0" y="11526"/>
                      <a:pt x="167" y="11693"/>
                      <a:pt x="369" y="11693"/>
                    </a:cubicBezTo>
                    <a:cubicBezTo>
                      <a:pt x="584" y="11693"/>
                      <a:pt x="750" y="11526"/>
                      <a:pt x="750" y="11323"/>
                    </a:cubicBezTo>
                    <a:lnTo>
                      <a:pt x="750" y="10907"/>
                    </a:lnTo>
                    <a:cubicBezTo>
                      <a:pt x="750" y="10692"/>
                      <a:pt x="584" y="10526"/>
                      <a:pt x="369" y="10526"/>
                    </a:cubicBezTo>
                    <a:close/>
                    <a:moveTo>
                      <a:pt x="369" y="12633"/>
                    </a:moveTo>
                    <a:cubicBezTo>
                      <a:pt x="167" y="12633"/>
                      <a:pt x="0" y="12800"/>
                      <a:pt x="0" y="13002"/>
                    </a:cubicBezTo>
                    <a:lnTo>
                      <a:pt x="0" y="13431"/>
                    </a:lnTo>
                    <a:cubicBezTo>
                      <a:pt x="0" y="13633"/>
                      <a:pt x="167" y="13800"/>
                      <a:pt x="369" y="13800"/>
                    </a:cubicBezTo>
                    <a:cubicBezTo>
                      <a:pt x="584" y="13800"/>
                      <a:pt x="750" y="13633"/>
                      <a:pt x="750" y="13431"/>
                    </a:cubicBezTo>
                    <a:lnTo>
                      <a:pt x="750" y="13002"/>
                    </a:lnTo>
                    <a:cubicBezTo>
                      <a:pt x="750" y="12800"/>
                      <a:pt x="584" y="12633"/>
                      <a:pt x="369" y="12633"/>
                    </a:cubicBezTo>
                    <a:close/>
                    <a:moveTo>
                      <a:pt x="369" y="14741"/>
                    </a:moveTo>
                    <a:cubicBezTo>
                      <a:pt x="167" y="14741"/>
                      <a:pt x="0" y="14907"/>
                      <a:pt x="0" y="15110"/>
                    </a:cubicBezTo>
                    <a:lnTo>
                      <a:pt x="0" y="15538"/>
                    </a:lnTo>
                    <a:cubicBezTo>
                      <a:pt x="0" y="15741"/>
                      <a:pt x="167" y="15907"/>
                      <a:pt x="369" y="15907"/>
                    </a:cubicBezTo>
                    <a:cubicBezTo>
                      <a:pt x="584" y="15907"/>
                      <a:pt x="750" y="15741"/>
                      <a:pt x="750" y="15538"/>
                    </a:cubicBezTo>
                    <a:lnTo>
                      <a:pt x="750" y="15110"/>
                    </a:lnTo>
                    <a:cubicBezTo>
                      <a:pt x="750" y="14907"/>
                      <a:pt x="584" y="14741"/>
                      <a:pt x="369" y="14741"/>
                    </a:cubicBezTo>
                    <a:close/>
                    <a:moveTo>
                      <a:pt x="369" y="16848"/>
                    </a:moveTo>
                    <a:cubicBezTo>
                      <a:pt x="167" y="16848"/>
                      <a:pt x="0" y="17015"/>
                      <a:pt x="0" y="17217"/>
                    </a:cubicBezTo>
                    <a:lnTo>
                      <a:pt x="0" y="17646"/>
                    </a:lnTo>
                    <a:cubicBezTo>
                      <a:pt x="0" y="17848"/>
                      <a:pt x="167" y="18015"/>
                      <a:pt x="369" y="18015"/>
                    </a:cubicBezTo>
                    <a:cubicBezTo>
                      <a:pt x="584" y="18015"/>
                      <a:pt x="750" y="17848"/>
                      <a:pt x="750" y="17646"/>
                    </a:cubicBezTo>
                    <a:lnTo>
                      <a:pt x="750" y="17217"/>
                    </a:lnTo>
                    <a:cubicBezTo>
                      <a:pt x="750" y="17015"/>
                      <a:pt x="584" y="16848"/>
                      <a:pt x="369" y="16848"/>
                    </a:cubicBezTo>
                    <a:close/>
                    <a:moveTo>
                      <a:pt x="369" y="18955"/>
                    </a:moveTo>
                    <a:cubicBezTo>
                      <a:pt x="167" y="18955"/>
                      <a:pt x="0" y="19122"/>
                      <a:pt x="0" y="19324"/>
                    </a:cubicBezTo>
                    <a:lnTo>
                      <a:pt x="0" y="19753"/>
                    </a:lnTo>
                    <a:cubicBezTo>
                      <a:pt x="0" y="19955"/>
                      <a:pt x="167" y="20122"/>
                      <a:pt x="369" y="20122"/>
                    </a:cubicBezTo>
                    <a:cubicBezTo>
                      <a:pt x="584" y="20122"/>
                      <a:pt x="750" y="19955"/>
                      <a:pt x="750" y="19753"/>
                    </a:cubicBezTo>
                    <a:lnTo>
                      <a:pt x="750" y="19324"/>
                    </a:lnTo>
                    <a:cubicBezTo>
                      <a:pt x="750" y="19122"/>
                      <a:pt x="584" y="18955"/>
                      <a:pt x="369" y="18955"/>
                    </a:cubicBezTo>
                    <a:close/>
                    <a:moveTo>
                      <a:pt x="369" y="21063"/>
                    </a:moveTo>
                    <a:cubicBezTo>
                      <a:pt x="167" y="21063"/>
                      <a:pt x="0" y="21229"/>
                      <a:pt x="0" y="21432"/>
                    </a:cubicBezTo>
                    <a:lnTo>
                      <a:pt x="0" y="21860"/>
                    </a:lnTo>
                    <a:cubicBezTo>
                      <a:pt x="0" y="22063"/>
                      <a:pt x="167" y="22230"/>
                      <a:pt x="369" y="22230"/>
                    </a:cubicBezTo>
                    <a:cubicBezTo>
                      <a:pt x="584" y="22230"/>
                      <a:pt x="750" y="22063"/>
                      <a:pt x="750" y="21860"/>
                    </a:cubicBezTo>
                    <a:lnTo>
                      <a:pt x="750" y="21432"/>
                    </a:lnTo>
                    <a:cubicBezTo>
                      <a:pt x="750" y="21229"/>
                      <a:pt x="584" y="21063"/>
                      <a:pt x="369" y="21063"/>
                    </a:cubicBezTo>
                    <a:close/>
                    <a:moveTo>
                      <a:pt x="369" y="23170"/>
                    </a:moveTo>
                    <a:cubicBezTo>
                      <a:pt x="167" y="23170"/>
                      <a:pt x="0" y="23337"/>
                      <a:pt x="0" y="23539"/>
                    </a:cubicBezTo>
                    <a:lnTo>
                      <a:pt x="0" y="23968"/>
                    </a:lnTo>
                    <a:cubicBezTo>
                      <a:pt x="0" y="24170"/>
                      <a:pt x="167" y="24337"/>
                      <a:pt x="369" y="24337"/>
                    </a:cubicBezTo>
                    <a:cubicBezTo>
                      <a:pt x="584" y="24337"/>
                      <a:pt x="750" y="24170"/>
                      <a:pt x="750" y="23968"/>
                    </a:cubicBezTo>
                    <a:lnTo>
                      <a:pt x="750" y="23539"/>
                    </a:lnTo>
                    <a:cubicBezTo>
                      <a:pt x="750" y="23337"/>
                      <a:pt x="584" y="23170"/>
                      <a:pt x="369" y="23170"/>
                    </a:cubicBezTo>
                    <a:close/>
                    <a:moveTo>
                      <a:pt x="369" y="25278"/>
                    </a:moveTo>
                    <a:cubicBezTo>
                      <a:pt x="167" y="25278"/>
                      <a:pt x="0" y="25444"/>
                      <a:pt x="0" y="25647"/>
                    </a:cubicBezTo>
                    <a:lnTo>
                      <a:pt x="0" y="26075"/>
                    </a:lnTo>
                    <a:cubicBezTo>
                      <a:pt x="0" y="26278"/>
                      <a:pt x="167" y="26444"/>
                      <a:pt x="369" y="26444"/>
                    </a:cubicBezTo>
                    <a:cubicBezTo>
                      <a:pt x="584" y="26444"/>
                      <a:pt x="750" y="26278"/>
                      <a:pt x="750" y="26075"/>
                    </a:cubicBezTo>
                    <a:lnTo>
                      <a:pt x="750" y="25647"/>
                    </a:lnTo>
                    <a:cubicBezTo>
                      <a:pt x="750" y="25444"/>
                      <a:pt x="584" y="25278"/>
                      <a:pt x="369" y="25278"/>
                    </a:cubicBezTo>
                    <a:close/>
                    <a:moveTo>
                      <a:pt x="369" y="27385"/>
                    </a:moveTo>
                    <a:cubicBezTo>
                      <a:pt x="167" y="27385"/>
                      <a:pt x="0" y="27552"/>
                      <a:pt x="0" y="27754"/>
                    </a:cubicBezTo>
                    <a:lnTo>
                      <a:pt x="0" y="28171"/>
                    </a:lnTo>
                    <a:cubicBezTo>
                      <a:pt x="0" y="28385"/>
                      <a:pt x="167" y="28552"/>
                      <a:pt x="369" y="28552"/>
                    </a:cubicBezTo>
                    <a:cubicBezTo>
                      <a:pt x="584" y="28552"/>
                      <a:pt x="750" y="28385"/>
                      <a:pt x="750" y="28171"/>
                    </a:cubicBezTo>
                    <a:lnTo>
                      <a:pt x="750" y="27754"/>
                    </a:lnTo>
                    <a:cubicBezTo>
                      <a:pt x="750" y="27552"/>
                      <a:pt x="584" y="27385"/>
                      <a:pt x="369" y="27385"/>
                    </a:cubicBezTo>
                    <a:close/>
                    <a:moveTo>
                      <a:pt x="369" y="29492"/>
                    </a:moveTo>
                    <a:cubicBezTo>
                      <a:pt x="167" y="29492"/>
                      <a:pt x="0" y="29659"/>
                      <a:pt x="0" y="29861"/>
                    </a:cubicBezTo>
                    <a:lnTo>
                      <a:pt x="0" y="30278"/>
                    </a:lnTo>
                    <a:cubicBezTo>
                      <a:pt x="0" y="30492"/>
                      <a:pt x="167" y="30659"/>
                      <a:pt x="369" y="30659"/>
                    </a:cubicBezTo>
                    <a:cubicBezTo>
                      <a:pt x="584" y="30659"/>
                      <a:pt x="750" y="30492"/>
                      <a:pt x="750" y="30278"/>
                    </a:cubicBezTo>
                    <a:lnTo>
                      <a:pt x="750" y="29861"/>
                    </a:lnTo>
                    <a:cubicBezTo>
                      <a:pt x="750" y="29659"/>
                      <a:pt x="584" y="29492"/>
                      <a:pt x="369" y="29492"/>
                    </a:cubicBezTo>
                    <a:close/>
                    <a:moveTo>
                      <a:pt x="369" y="31600"/>
                    </a:moveTo>
                    <a:cubicBezTo>
                      <a:pt x="167" y="31600"/>
                      <a:pt x="0" y="31766"/>
                      <a:pt x="0" y="31969"/>
                    </a:cubicBezTo>
                    <a:lnTo>
                      <a:pt x="0" y="32386"/>
                    </a:lnTo>
                    <a:cubicBezTo>
                      <a:pt x="0" y="32600"/>
                      <a:pt x="167" y="32767"/>
                      <a:pt x="369" y="32767"/>
                    </a:cubicBezTo>
                    <a:cubicBezTo>
                      <a:pt x="584" y="32767"/>
                      <a:pt x="750" y="32600"/>
                      <a:pt x="750" y="32386"/>
                    </a:cubicBezTo>
                    <a:lnTo>
                      <a:pt x="750" y="31969"/>
                    </a:lnTo>
                    <a:cubicBezTo>
                      <a:pt x="750" y="31766"/>
                      <a:pt x="584" y="31600"/>
                      <a:pt x="369" y="31600"/>
                    </a:cubicBezTo>
                    <a:close/>
                    <a:moveTo>
                      <a:pt x="369" y="33707"/>
                    </a:moveTo>
                    <a:cubicBezTo>
                      <a:pt x="167" y="33707"/>
                      <a:pt x="0" y="33874"/>
                      <a:pt x="0" y="34076"/>
                    </a:cubicBezTo>
                    <a:lnTo>
                      <a:pt x="0" y="34493"/>
                    </a:lnTo>
                    <a:cubicBezTo>
                      <a:pt x="0" y="34707"/>
                      <a:pt x="167" y="34874"/>
                      <a:pt x="369" y="34874"/>
                    </a:cubicBezTo>
                    <a:cubicBezTo>
                      <a:pt x="584" y="34874"/>
                      <a:pt x="750" y="34707"/>
                      <a:pt x="750" y="34493"/>
                    </a:cubicBezTo>
                    <a:lnTo>
                      <a:pt x="750" y="34076"/>
                    </a:lnTo>
                    <a:cubicBezTo>
                      <a:pt x="750" y="33874"/>
                      <a:pt x="584" y="33707"/>
                      <a:pt x="369" y="33707"/>
                    </a:cubicBezTo>
                    <a:close/>
                    <a:moveTo>
                      <a:pt x="369" y="35815"/>
                    </a:moveTo>
                    <a:cubicBezTo>
                      <a:pt x="167" y="35815"/>
                      <a:pt x="0" y="35981"/>
                      <a:pt x="0" y="36184"/>
                    </a:cubicBezTo>
                    <a:lnTo>
                      <a:pt x="0" y="36600"/>
                    </a:lnTo>
                    <a:cubicBezTo>
                      <a:pt x="0" y="36815"/>
                      <a:pt x="167" y="36981"/>
                      <a:pt x="369" y="36981"/>
                    </a:cubicBezTo>
                    <a:cubicBezTo>
                      <a:pt x="584" y="36981"/>
                      <a:pt x="750" y="36815"/>
                      <a:pt x="750" y="36600"/>
                    </a:cubicBezTo>
                    <a:lnTo>
                      <a:pt x="750" y="36184"/>
                    </a:lnTo>
                    <a:cubicBezTo>
                      <a:pt x="750" y="35981"/>
                      <a:pt x="584" y="35815"/>
                      <a:pt x="369" y="35815"/>
                    </a:cubicBezTo>
                    <a:close/>
                    <a:moveTo>
                      <a:pt x="369" y="37922"/>
                    </a:moveTo>
                    <a:cubicBezTo>
                      <a:pt x="167" y="37922"/>
                      <a:pt x="0" y="38089"/>
                      <a:pt x="0" y="38291"/>
                    </a:cubicBezTo>
                    <a:lnTo>
                      <a:pt x="0" y="38708"/>
                    </a:lnTo>
                    <a:cubicBezTo>
                      <a:pt x="0" y="38910"/>
                      <a:pt x="167" y="39077"/>
                      <a:pt x="369" y="39077"/>
                    </a:cubicBezTo>
                    <a:cubicBezTo>
                      <a:pt x="584" y="39077"/>
                      <a:pt x="750" y="38910"/>
                      <a:pt x="750" y="38708"/>
                    </a:cubicBezTo>
                    <a:lnTo>
                      <a:pt x="750" y="38291"/>
                    </a:lnTo>
                    <a:cubicBezTo>
                      <a:pt x="750" y="38089"/>
                      <a:pt x="584" y="37922"/>
                      <a:pt x="369" y="379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8"/>
              <p:cNvSpPr/>
              <p:nvPr/>
            </p:nvSpPr>
            <p:spPr>
              <a:xfrm>
                <a:off x="2684234" y="3918685"/>
                <a:ext cx="716614" cy="16424"/>
              </a:xfrm>
              <a:custGeom>
                <a:avLst/>
                <a:gdLst/>
                <a:ahLst/>
                <a:cxnLst/>
                <a:rect l="l" t="t" r="r" b="b"/>
                <a:pathLst>
                  <a:path w="32767" h="751" extrusionOk="0">
                    <a:moveTo>
                      <a:pt x="370" y="0"/>
                    </a:moveTo>
                    <a:cubicBezTo>
                      <a:pt x="168" y="0"/>
                      <a:pt x="1" y="167"/>
                      <a:pt x="1" y="369"/>
                    </a:cubicBezTo>
                    <a:cubicBezTo>
                      <a:pt x="1" y="584"/>
                      <a:pt x="168" y="750"/>
                      <a:pt x="370" y="750"/>
                    </a:cubicBezTo>
                    <a:lnTo>
                      <a:pt x="787" y="750"/>
                    </a:lnTo>
                    <a:cubicBezTo>
                      <a:pt x="1001" y="750"/>
                      <a:pt x="1168" y="584"/>
                      <a:pt x="1168" y="369"/>
                    </a:cubicBezTo>
                    <a:cubicBezTo>
                      <a:pt x="1168" y="167"/>
                      <a:pt x="1001" y="0"/>
                      <a:pt x="787" y="0"/>
                    </a:cubicBezTo>
                    <a:close/>
                    <a:moveTo>
                      <a:pt x="2477" y="0"/>
                    </a:moveTo>
                    <a:cubicBezTo>
                      <a:pt x="2275" y="0"/>
                      <a:pt x="2108" y="167"/>
                      <a:pt x="2108" y="369"/>
                    </a:cubicBezTo>
                    <a:cubicBezTo>
                      <a:pt x="2108" y="584"/>
                      <a:pt x="2275" y="750"/>
                      <a:pt x="2477" y="750"/>
                    </a:cubicBezTo>
                    <a:lnTo>
                      <a:pt x="2894" y="750"/>
                    </a:lnTo>
                    <a:cubicBezTo>
                      <a:pt x="3097" y="750"/>
                      <a:pt x="3275" y="584"/>
                      <a:pt x="3275" y="369"/>
                    </a:cubicBezTo>
                    <a:cubicBezTo>
                      <a:pt x="3275" y="167"/>
                      <a:pt x="3109" y="0"/>
                      <a:pt x="2894" y="0"/>
                    </a:cubicBezTo>
                    <a:close/>
                    <a:moveTo>
                      <a:pt x="4585" y="0"/>
                    </a:moveTo>
                    <a:cubicBezTo>
                      <a:pt x="4382" y="0"/>
                      <a:pt x="4216" y="167"/>
                      <a:pt x="4216" y="369"/>
                    </a:cubicBezTo>
                    <a:cubicBezTo>
                      <a:pt x="4216" y="584"/>
                      <a:pt x="4382" y="750"/>
                      <a:pt x="4585" y="750"/>
                    </a:cubicBezTo>
                    <a:lnTo>
                      <a:pt x="5002" y="750"/>
                    </a:lnTo>
                    <a:cubicBezTo>
                      <a:pt x="5204" y="750"/>
                      <a:pt x="5371" y="584"/>
                      <a:pt x="5371" y="369"/>
                    </a:cubicBezTo>
                    <a:cubicBezTo>
                      <a:pt x="5371" y="167"/>
                      <a:pt x="5204" y="0"/>
                      <a:pt x="5002" y="0"/>
                    </a:cubicBezTo>
                    <a:close/>
                    <a:moveTo>
                      <a:pt x="6692" y="0"/>
                    </a:moveTo>
                    <a:cubicBezTo>
                      <a:pt x="6478" y="0"/>
                      <a:pt x="6311" y="167"/>
                      <a:pt x="6311" y="369"/>
                    </a:cubicBezTo>
                    <a:cubicBezTo>
                      <a:pt x="6311" y="584"/>
                      <a:pt x="6478" y="750"/>
                      <a:pt x="6692" y="750"/>
                    </a:cubicBezTo>
                    <a:lnTo>
                      <a:pt x="7109" y="750"/>
                    </a:lnTo>
                    <a:cubicBezTo>
                      <a:pt x="7311" y="750"/>
                      <a:pt x="7478" y="584"/>
                      <a:pt x="7478" y="369"/>
                    </a:cubicBezTo>
                    <a:cubicBezTo>
                      <a:pt x="7478" y="167"/>
                      <a:pt x="7311" y="0"/>
                      <a:pt x="7109" y="0"/>
                    </a:cubicBezTo>
                    <a:close/>
                    <a:moveTo>
                      <a:pt x="8800" y="0"/>
                    </a:moveTo>
                    <a:cubicBezTo>
                      <a:pt x="8585" y="0"/>
                      <a:pt x="8419" y="167"/>
                      <a:pt x="8419" y="369"/>
                    </a:cubicBezTo>
                    <a:cubicBezTo>
                      <a:pt x="8419" y="584"/>
                      <a:pt x="8585" y="750"/>
                      <a:pt x="8800" y="750"/>
                    </a:cubicBezTo>
                    <a:lnTo>
                      <a:pt x="9216" y="750"/>
                    </a:lnTo>
                    <a:cubicBezTo>
                      <a:pt x="9419" y="750"/>
                      <a:pt x="9586" y="584"/>
                      <a:pt x="9586" y="369"/>
                    </a:cubicBezTo>
                    <a:cubicBezTo>
                      <a:pt x="9586" y="167"/>
                      <a:pt x="9419" y="0"/>
                      <a:pt x="9216" y="0"/>
                    </a:cubicBezTo>
                    <a:close/>
                    <a:moveTo>
                      <a:pt x="10907" y="0"/>
                    </a:moveTo>
                    <a:cubicBezTo>
                      <a:pt x="10693" y="0"/>
                      <a:pt x="10526" y="167"/>
                      <a:pt x="10526" y="369"/>
                    </a:cubicBezTo>
                    <a:cubicBezTo>
                      <a:pt x="10526" y="584"/>
                      <a:pt x="10693" y="750"/>
                      <a:pt x="10907" y="750"/>
                    </a:cubicBezTo>
                    <a:lnTo>
                      <a:pt x="11324" y="750"/>
                    </a:lnTo>
                    <a:cubicBezTo>
                      <a:pt x="11526" y="750"/>
                      <a:pt x="11693" y="584"/>
                      <a:pt x="11693" y="369"/>
                    </a:cubicBezTo>
                    <a:cubicBezTo>
                      <a:pt x="11693" y="167"/>
                      <a:pt x="11526" y="0"/>
                      <a:pt x="11324" y="0"/>
                    </a:cubicBezTo>
                    <a:close/>
                    <a:moveTo>
                      <a:pt x="13015" y="0"/>
                    </a:moveTo>
                    <a:cubicBezTo>
                      <a:pt x="12800" y="0"/>
                      <a:pt x="12634" y="167"/>
                      <a:pt x="12634" y="369"/>
                    </a:cubicBezTo>
                    <a:cubicBezTo>
                      <a:pt x="12634" y="584"/>
                      <a:pt x="12800" y="750"/>
                      <a:pt x="13015" y="750"/>
                    </a:cubicBezTo>
                    <a:lnTo>
                      <a:pt x="13431" y="750"/>
                    </a:lnTo>
                    <a:cubicBezTo>
                      <a:pt x="13634" y="750"/>
                      <a:pt x="13800" y="584"/>
                      <a:pt x="13800" y="369"/>
                    </a:cubicBezTo>
                    <a:cubicBezTo>
                      <a:pt x="13800" y="167"/>
                      <a:pt x="13634" y="0"/>
                      <a:pt x="13431" y="0"/>
                    </a:cubicBezTo>
                    <a:close/>
                    <a:moveTo>
                      <a:pt x="15122" y="0"/>
                    </a:moveTo>
                    <a:cubicBezTo>
                      <a:pt x="14908" y="0"/>
                      <a:pt x="14741" y="167"/>
                      <a:pt x="14741" y="369"/>
                    </a:cubicBezTo>
                    <a:cubicBezTo>
                      <a:pt x="14741" y="584"/>
                      <a:pt x="14908" y="750"/>
                      <a:pt x="15122" y="750"/>
                    </a:cubicBezTo>
                    <a:lnTo>
                      <a:pt x="15539" y="750"/>
                    </a:lnTo>
                    <a:cubicBezTo>
                      <a:pt x="15741" y="750"/>
                      <a:pt x="15908" y="584"/>
                      <a:pt x="15908" y="369"/>
                    </a:cubicBezTo>
                    <a:cubicBezTo>
                      <a:pt x="15908" y="167"/>
                      <a:pt x="15741" y="0"/>
                      <a:pt x="15539" y="0"/>
                    </a:cubicBezTo>
                    <a:close/>
                    <a:moveTo>
                      <a:pt x="17217" y="0"/>
                    </a:moveTo>
                    <a:cubicBezTo>
                      <a:pt x="17015" y="0"/>
                      <a:pt x="16848" y="167"/>
                      <a:pt x="16848" y="369"/>
                    </a:cubicBezTo>
                    <a:cubicBezTo>
                      <a:pt x="16848" y="584"/>
                      <a:pt x="17015" y="750"/>
                      <a:pt x="17217" y="750"/>
                    </a:cubicBezTo>
                    <a:lnTo>
                      <a:pt x="17646" y="750"/>
                    </a:lnTo>
                    <a:cubicBezTo>
                      <a:pt x="17848" y="750"/>
                      <a:pt x="18015" y="584"/>
                      <a:pt x="18015" y="369"/>
                    </a:cubicBezTo>
                    <a:cubicBezTo>
                      <a:pt x="18015" y="167"/>
                      <a:pt x="17848" y="0"/>
                      <a:pt x="17646" y="0"/>
                    </a:cubicBezTo>
                    <a:close/>
                    <a:moveTo>
                      <a:pt x="19325" y="0"/>
                    </a:moveTo>
                    <a:cubicBezTo>
                      <a:pt x="19122" y="0"/>
                      <a:pt x="18956" y="167"/>
                      <a:pt x="18956" y="369"/>
                    </a:cubicBezTo>
                    <a:cubicBezTo>
                      <a:pt x="18956" y="584"/>
                      <a:pt x="19122" y="750"/>
                      <a:pt x="19325" y="750"/>
                    </a:cubicBezTo>
                    <a:lnTo>
                      <a:pt x="19753" y="750"/>
                    </a:lnTo>
                    <a:cubicBezTo>
                      <a:pt x="19956" y="750"/>
                      <a:pt x="20123" y="584"/>
                      <a:pt x="20123" y="369"/>
                    </a:cubicBezTo>
                    <a:cubicBezTo>
                      <a:pt x="20123" y="167"/>
                      <a:pt x="19956" y="0"/>
                      <a:pt x="19753" y="0"/>
                    </a:cubicBezTo>
                    <a:close/>
                    <a:moveTo>
                      <a:pt x="21432" y="0"/>
                    </a:moveTo>
                    <a:cubicBezTo>
                      <a:pt x="21230" y="0"/>
                      <a:pt x="21063" y="167"/>
                      <a:pt x="21063" y="369"/>
                    </a:cubicBezTo>
                    <a:cubicBezTo>
                      <a:pt x="21063" y="584"/>
                      <a:pt x="21230" y="750"/>
                      <a:pt x="21432" y="750"/>
                    </a:cubicBezTo>
                    <a:lnTo>
                      <a:pt x="21861" y="750"/>
                    </a:lnTo>
                    <a:cubicBezTo>
                      <a:pt x="22063" y="750"/>
                      <a:pt x="22230" y="584"/>
                      <a:pt x="22230" y="369"/>
                    </a:cubicBezTo>
                    <a:cubicBezTo>
                      <a:pt x="22230" y="167"/>
                      <a:pt x="22063" y="0"/>
                      <a:pt x="21861" y="0"/>
                    </a:cubicBezTo>
                    <a:close/>
                    <a:moveTo>
                      <a:pt x="23540" y="0"/>
                    </a:moveTo>
                    <a:cubicBezTo>
                      <a:pt x="23337" y="0"/>
                      <a:pt x="23171" y="167"/>
                      <a:pt x="23171" y="369"/>
                    </a:cubicBezTo>
                    <a:cubicBezTo>
                      <a:pt x="23171" y="584"/>
                      <a:pt x="23337" y="750"/>
                      <a:pt x="23540" y="750"/>
                    </a:cubicBezTo>
                    <a:lnTo>
                      <a:pt x="23968" y="750"/>
                    </a:lnTo>
                    <a:cubicBezTo>
                      <a:pt x="24171" y="750"/>
                      <a:pt x="24337" y="584"/>
                      <a:pt x="24337" y="369"/>
                    </a:cubicBezTo>
                    <a:cubicBezTo>
                      <a:pt x="24337" y="167"/>
                      <a:pt x="24171" y="0"/>
                      <a:pt x="23968" y="0"/>
                    </a:cubicBezTo>
                    <a:close/>
                    <a:moveTo>
                      <a:pt x="25647" y="0"/>
                    </a:moveTo>
                    <a:cubicBezTo>
                      <a:pt x="25445" y="0"/>
                      <a:pt x="25278" y="167"/>
                      <a:pt x="25278" y="369"/>
                    </a:cubicBezTo>
                    <a:cubicBezTo>
                      <a:pt x="25278" y="584"/>
                      <a:pt x="25445" y="750"/>
                      <a:pt x="25647" y="750"/>
                    </a:cubicBezTo>
                    <a:lnTo>
                      <a:pt x="26076" y="750"/>
                    </a:lnTo>
                    <a:cubicBezTo>
                      <a:pt x="26278" y="750"/>
                      <a:pt x="26445" y="584"/>
                      <a:pt x="26445" y="369"/>
                    </a:cubicBezTo>
                    <a:cubicBezTo>
                      <a:pt x="26445" y="167"/>
                      <a:pt x="26278" y="0"/>
                      <a:pt x="26076" y="0"/>
                    </a:cubicBezTo>
                    <a:close/>
                    <a:moveTo>
                      <a:pt x="27754" y="0"/>
                    </a:moveTo>
                    <a:cubicBezTo>
                      <a:pt x="27552" y="0"/>
                      <a:pt x="27385" y="167"/>
                      <a:pt x="27385" y="369"/>
                    </a:cubicBezTo>
                    <a:cubicBezTo>
                      <a:pt x="27385" y="584"/>
                      <a:pt x="27552" y="750"/>
                      <a:pt x="27754" y="750"/>
                    </a:cubicBezTo>
                    <a:lnTo>
                      <a:pt x="28183" y="750"/>
                    </a:lnTo>
                    <a:cubicBezTo>
                      <a:pt x="28385" y="750"/>
                      <a:pt x="28552" y="584"/>
                      <a:pt x="28552" y="369"/>
                    </a:cubicBezTo>
                    <a:cubicBezTo>
                      <a:pt x="28552" y="167"/>
                      <a:pt x="28385" y="0"/>
                      <a:pt x="28183" y="0"/>
                    </a:cubicBezTo>
                    <a:close/>
                    <a:moveTo>
                      <a:pt x="29862" y="0"/>
                    </a:moveTo>
                    <a:cubicBezTo>
                      <a:pt x="29659" y="0"/>
                      <a:pt x="29493" y="167"/>
                      <a:pt x="29493" y="369"/>
                    </a:cubicBezTo>
                    <a:cubicBezTo>
                      <a:pt x="29493" y="584"/>
                      <a:pt x="29659" y="750"/>
                      <a:pt x="29862" y="750"/>
                    </a:cubicBezTo>
                    <a:lnTo>
                      <a:pt x="30290" y="750"/>
                    </a:lnTo>
                    <a:cubicBezTo>
                      <a:pt x="30493" y="750"/>
                      <a:pt x="30660" y="584"/>
                      <a:pt x="30660" y="369"/>
                    </a:cubicBezTo>
                    <a:cubicBezTo>
                      <a:pt x="30660" y="167"/>
                      <a:pt x="30493" y="0"/>
                      <a:pt x="30290" y="0"/>
                    </a:cubicBezTo>
                    <a:close/>
                    <a:moveTo>
                      <a:pt x="31969" y="0"/>
                    </a:moveTo>
                    <a:cubicBezTo>
                      <a:pt x="31767" y="0"/>
                      <a:pt x="31600" y="167"/>
                      <a:pt x="31600" y="369"/>
                    </a:cubicBezTo>
                    <a:cubicBezTo>
                      <a:pt x="31600" y="584"/>
                      <a:pt x="31767" y="750"/>
                      <a:pt x="31969" y="750"/>
                    </a:cubicBezTo>
                    <a:lnTo>
                      <a:pt x="32386" y="750"/>
                    </a:lnTo>
                    <a:cubicBezTo>
                      <a:pt x="32600" y="750"/>
                      <a:pt x="32767" y="584"/>
                      <a:pt x="32767" y="369"/>
                    </a:cubicBezTo>
                    <a:cubicBezTo>
                      <a:pt x="32767" y="167"/>
                      <a:pt x="32600" y="0"/>
                      <a:pt x="32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2" name="Google Shape;1352;p38"/>
            <p:cNvSpPr/>
            <p:nvPr/>
          </p:nvSpPr>
          <p:spPr>
            <a:xfrm>
              <a:off x="3644950" y="3596913"/>
              <a:ext cx="379832" cy="379832"/>
            </a:xfrm>
            <a:custGeom>
              <a:avLst/>
              <a:gdLst/>
              <a:ahLst/>
              <a:cxnLst/>
              <a:rect l="l" t="t" r="r" b="b"/>
              <a:pathLst>
                <a:path w="31600" h="31600" extrusionOk="0">
                  <a:moveTo>
                    <a:pt x="15800" y="1"/>
                  </a:moveTo>
                  <a:cubicBezTo>
                    <a:pt x="7073" y="1"/>
                    <a:pt x="1" y="7073"/>
                    <a:pt x="1" y="15800"/>
                  </a:cubicBezTo>
                  <a:cubicBezTo>
                    <a:pt x="1" y="24528"/>
                    <a:pt x="7073" y="31600"/>
                    <a:pt x="15800" y="31600"/>
                  </a:cubicBezTo>
                  <a:cubicBezTo>
                    <a:pt x="24528" y="31600"/>
                    <a:pt x="31600" y="24528"/>
                    <a:pt x="31600" y="15800"/>
                  </a:cubicBezTo>
                  <a:cubicBezTo>
                    <a:pt x="31600" y="7073"/>
                    <a:pt x="24528" y="1"/>
                    <a:pt x="158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3675303" y="3627252"/>
              <a:ext cx="318999" cy="319155"/>
            </a:xfrm>
            <a:custGeom>
              <a:avLst/>
              <a:gdLst/>
              <a:ahLst/>
              <a:cxnLst/>
              <a:rect l="l" t="t" r="r" b="b"/>
              <a:pathLst>
                <a:path w="26539" h="26552" extrusionOk="0">
                  <a:moveTo>
                    <a:pt x="13275" y="1"/>
                  </a:moveTo>
                  <a:cubicBezTo>
                    <a:pt x="5941" y="1"/>
                    <a:pt x="0" y="5942"/>
                    <a:pt x="0" y="13276"/>
                  </a:cubicBezTo>
                  <a:cubicBezTo>
                    <a:pt x="0" y="20611"/>
                    <a:pt x="5941" y="26552"/>
                    <a:pt x="13275" y="26552"/>
                  </a:cubicBezTo>
                  <a:cubicBezTo>
                    <a:pt x="20598" y="26552"/>
                    <a:pt x="26539" y="20611"/>
                    <a:pt x="26539" y="13276"/>
                  </a:cubicBezTo>
                  <a:cubicBezTo>
                    <a:pt x="26539" y="5942"/>
                    <a:pt x="20598" y="1"/>
                    <a:pt x="1327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/>
            </a:p>
          </p:txBody>
        </p:sp>
        <p:grpSp>
          <p:nvGrpSpPr>
            <p:cNvPr id="1354" name="Google Shape;1354;p38"/>
            <p:cNvGrpSpPr/>
            <p:nvPr/>
          </p:nvGrpSpPr>
          <p:grpSpPr>
            <a:xfrm>
              <a:off x="710325" y="3341933"/>
              <a:ext cx="1813551" cy="881750"/>
              <a:chOff x="710313" y="3476788"/>
              <a:chExt cx="1884600" cy="881750"/>
            </a:xfrm>
          </p:grpSpPr>
          <p:sp>
            <p:nvSpPr>
              <p:cNvPr id="1355" name="Google Shape;1355;p38"/>
              <p:cNvSpPr txBox="1"/>
              <p:nvPr/>
            </p:nvSpPr>
            <p:spPr>
              <a:xfrm>
                <a:off x="710313" y="3476788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56" name="Google Shape;1356;p38"/>
              <p:cNvSpPr txBox="1"/>
              <p:nvPr/>
            </p:nvSpPr>
            <p:spPr>
              <a:xfrm>
                <a:off x="710313" y="3823637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57" name="Google Shape;1357;p38"/>
          <p:cNvGrpSpPr/>
          <p:nvPr/>
        </p:nvGrpSpPr>
        <p:grpSpPr>
          <a:xfrm>
            <a:off x="5654724" y="2358186"/>
            <a:ext cx="2779053" cy="881750"/>
            <a:chOff x="5654724" y="2281986"/>
            <a:chExt cx="2779053" cy="881750"/>
          </a:xfrm>
        </p:grpSpPr>
        <p:grpSp>
          <p:nvGrpSpPr>
            <p:cNvPr id="1358" name="Google Shape;1358;p38"/>
            <p:cNvGrpSpPr/>
            <p:nvPr/>
          </p:nvGrpSpPr>
          <p:grpSpPr>
            <a:xfrm>
              <a:off x="6141204" y="2344945"/>
              <a:ext cx="120183" cy="755796"/>
              <a:chOff x="6346987" y="2260068"/>
              <a:chExt cx="135938" cy="854876"/>
            </a:xfrm>
          </p:grpSpPr>
          <p:sp>
            <p:nvSpPr>
              <p:cNvPr id="1359" name="Google Shape;1359;p38"/>
              <p:cNvSpPr/>
              <p:nvPr/>
            </p:nvSpPr>
            <p:spPr>
              <a:xfrm>
                <a:off x="6466764" y="2260068"/>
                <a:ext cx="16162" cy="85487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9089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70"/>
                    </a:cubicBezTo>
                    <a:lnTo>
                      <a:pt x="0" y="798"/>
                    </a:lnTo>
                    <a:cubicBezTo>
                      <a:pt x="0" y="1001"/>
                      <a:pt x="167" y="1168"/>
                      <a:pt x="369" y="1168"/>
                    </a:cubicBezTo>
                    <a:cubicBezTo>
                      <a:pt x="572" y="1168"/>
                      <a:pt x="738" y="1001"/>
                      <a:pt x="738" y="798"/>
                    </a:cubicBezTo>
                    <a:lnTo>
                      <a:pt x="738" y="370"/>
                    </a:lnTo>
                    <a:cubicBezTo>
                      <a:pt x="738" y="167"/>
                      <a:pt x="572" y="1"/>
                      <a:pt x="369" y="1"/>
                    </a:cubicBezTo>
                    <a:close/>
                    <a:moveTo>
                      <a:pt x="369" y="2108"/>
                    </a:moveTo>
                    <a:cubicBezTo>
                      <a:pt x="167" y="2108"/>
                      <a:pt x="0" y="2275"/>
                      <a:pt x="0" y="2477"/>
                    </a:cubicBezTo>
                    <a:lnTo>
                      <a:pt x="0" y="2906"/>
                    </a:lnTo>
                    <a:cubicBezTo>
                      <a:pt x="0" y="3108"/>
                      <a:pt x="167" y="3275"/>
                      <a:pt x="369" y="3275"/>
                    </a:cubicBezTo>
                    <a:cubicBezTo>
                      <a:pt x="572" y="3275"/>
                      <a:pt x="738" y="3108"/>
                      <a:pt x="738" y="2906"/>
                    </a:cubicBezTo>
                    <a:lnTo>
                      <a:pt x="738" y="2477"/>
                    </a:lnTo>
                    <a:cubicBezTo>
                      <a:pt x="738" y="2275"/>
                      <a:pt x="572" y="2108"/>
                      <a:pt x="369" y="2108"/>
                    </a:cubicBezTo>
                    <a:close/>
                    <a:moveTo>
                      <a:pt x="369" y="4216"/>
                    </a:moveTo>
                    <a:cubicBezTo>
                      <a:pt x="167" y="4216"/>
                      <a:pt x="0" y="4382"/>
                      <a:pt x="0" y="4585"/>
                    </a:cubicBezTo>
                    <a:lnTo>
                      <a:pt x="0" y="5013"/>
                    </a:lnTo>
                    <a:cubicBezTo>
                      <a:pt x="0" y="5216"/>
                      <a:pt x="167" y="5382"/>
                      <a:pt x="369" y="5382"/>
                    </a:cubicBezTo>
                    <a:cubicBezTo>
                      <a:pt x="572" y="5382"/>
                      <a:pt x="738" y="5216"/>
                      <a:pt x="738" y="5013"/>
                    </a:cubicBezTo>
                    <a:lnTo>
                      <a:pt x="738" y="4585"/>
                    </a:lnTo>
                    <a:cubicBezTo>
                      <a:pt x="738" y="4382"/>
                      <a:pt x="572" y="4216"/>
                      <a:pt x="369" y="4216"/>
                    </a:cubicBezTo>
                    <a:close/>
                    <a:moveTo>
                      <a:pt x="369" y="6323"/>
                    </a:moveTo>
                    <a:cubicBezTo>
                      <a:pt x="167" y="6323"/>
                      <a:pt x="0" y="6490"/>
                      <a:pt x="0" y="6692"/>
                    </a:cubicBezTo>
                    <a:lnTo>
                      <a:pt x="0" y="7121"/>
                    </a:lnTo>
                    <a:cubicBezTo>
                      <a:pt x="0" y="7323"/>
                      <a:pt x="167" y="7490"/>
                      <a:pt x="369" y="7490"/>
                    </a:cubicBezTo>
                    <a:cubicBezTo>
                      <a:pt x="572" y="7490"/>
                      <a:pt x="738" y="7323"/>
                      <a:pt x="738" y="7121"/>
                    </a:cubicBezTo>
                    <a:lnTo>
                      <a:pt x="738" y="6692"/>
                    </a:lnTo>
                    <a:cubicBezTo>
                      <a:pt x="738" y="6490"/>
                      <a:pt x="572" y="6323"/>
                      <a:pt x="369" y="6323"/>
                    </a:cubicBezTo>
                    <a:close/>
                    <a:moveTo>
                      <a:pt x="369" y="8430"/>
                    </a:moveTo>
                    <a:cubicBezTo>
                      <a:pt x="167" y="8430"/>
                      <a:pt x="0" y="8597"/>
                      <a:pt x="0" y="8799"/>
                    </a:cubicBezTo>
                    <a:lnTo>
                      <a:pt x="0" y="9216"/>
                    </a:lnTo>
                    <a:cubicBezTo>
                      <a:pt x="0" y="9430"/>
                      <a:pt x="167" y="9597"/>
                      <a:pt x="369" y="9597"/>
                    </a:cubicBezTo>
                    <a:cubicBezTo>
                      <a:pt x="572" y="9597"/>
                      <a:pt x="738" y="9430"/>
                      <a:pt x="738" y="9216"/>
                    </a:cubicBezTo>
                    <a:lnTo>
                      <a:pt x="738" y="8799"/>
                    </a:lnTo>
                    <a:cubicBezTo>
                      <a:pt x="738" y="8597"/>
                      <a:pt x="572" y="8430"/>
                      <a:pt x="369" y="8430"/>
                    </a:cubicBezTo>
                    <a:close/>
                    <a:moveTo>
                      <a:pt x="369" y="10538"/>
                    </a:moveTo>
                    <a:cubicBezTo>
                      <a:pt x="167" y="10538"/>
                      <a:pt x="0" y="10704"/>
                      <a:pt x="0" y="10907"/>
                    </a:cubicBezTo>
                    <a:lnTo>
                      <a:pt x="0" y="11324"/>
                    </a:lnTo>
                    <a:cubicBezTo>
                      <a:pt x="0" y="11538"/>
                      <a:pt x="167" y="11705"/>
                      <a:pt x="369" y="11705"/>
                    </a:cubicBezTo>
                    <a:cubicBezTo>
                      <a:pt x="572" y="11705"/>
                      <a:pt x="738" y="11538"/>
                      <a:pt x="738" y="11324"/>
                    </a:cubicBezTo>
                    <a:lnTo>
                      <a:pt x="738" y="10907"/>
                    </a:lnTo>
                    <a:cubicBezTo>
                      <a:pt x="738" y="10704"/>
                      <a:pt x="572" y="10538"/>
                      <a:pt x="369" y="10538"/>
                    </a:cubicBezTo>
                    <a:close/>
                    <a:moveTo>
                      <a:pt x="369" y="12645"/>
                    </a:moveTo>
                    <a:cubicBezTo>
                      <a:pt x="167" y="12645"/>
                      <a:pt x="0" y="12812"/>
                      <a:pt x="0" y="13014"/>
                    </a:cubicBezTo>
                    <a:lnTo>
                      <a:pt x="0" y="13431"/>
                    </a:lnTo>
                    <a:cubicBezTo>
                      <a:pt x="0" y="13645"/>
                      <a:pt x="167" y="13812"/>
                      <a:pt x="369" y="13812"/>
                    </a:cubicBezTo>
                    <a:cubicBezTo>
                      <a:pt x="572" y="13812"/>
                      <a:pt x="738" y="13645"/>
                      <a:pt x="738" y="13431"/>
                    </a:cubicBezTo>
                    <a:lnTo>
                      <a:pt x="738" y="13014"/>
                    </a:lnTo>
                    <a:cubicBezTo>
                      <a:pt x="738" y="12812"/>
                      <a:pt x="572" y="12645"/>
                      <a:pt x="369" y="12645"/>
                    </a:cubicBezTo>
                    <a:close/>
                    <a:moveTo>
                      <a:pt x="369" y="14753"/>
                    </a:moveTo>
                    <a:cubicBezTo>
                      <a:pt x="167" y="14753"/>
                      <a:pt x="0" y="14919"/>
                      <a:pt x="0" y="15122"/>
                    </a:cubicBezTo>
                    <a:lnTo>
                      <a:pt x="0" y="15538"/>
                    </a:lnTo>
                    <a:cubicBezTo>
                      <a:pt x="0" y="15753"/>
                      <a:pt x="167" y="15919"/>
                      <a:pt x="369" y="15919"/>
                    </a:cubicBezTo>
                    <a:cubicBezTo>
                      <a:pt x="572" y="15919"/>
                      <a:pt x="738" y="15753"/>
                      <a:pt x="738" y="15538"/>
                    </a:cubicBezTo>
                    <a:lnTo>
                      <a:pt x="738" y="15122"/>
                    </a:lnTo>
                    <a:cubicBezTo>
                      <a:pt x="738" y="14919"/>
                      <a:pt x="572" y="14753"/>
                      <a:pt x="369" y="14753"/>
                    </a:cubicBezTo>
                    <a:close/>
                    <a:moveTo>
                      <a:pt x="369" y="16860"/>
                    </a:moveTo>
                    <a:cubicBezTo>
                      <a:pt x="167" y="16860"/>
                      <a:pt x="0" y="17027"/>
                      <a:pt x="0" y="17229"/>
                    </a:cubicBezTo>
                    <a:lnTo>
                      <a:pt x="0" y="17646"/>
                    </a:lnTo>
                    <a:cubicBezTo>
                      <a:pt x="0" y="17860"/>
                      <a:pt x="167" y="18027"/>
                      <a:pt x="369" y="18027"/>
                    </a:cubicBezTo>
                    <a:cubicBezTo>
                      <a:pt x="572" y="18027"/>
                      <a:pt x="738" y="17860"/>
                      <a:pt x="738" y="17646"/>
                    </a:cubicBezTo>
                    <a:lnTo>
                      <a:pt x="738" y="17229"/>
                    </a:lnTo>
                    <a:cubicBezTo>
                      <a:pt x="738" y="17027"/>
                      <a:pt x="572" y="16860"/>
                      <a:pt x="369" y="16860"/>
                    </a:cubicBezTo>
                    <a:close/>
                    <a:moveTo>
                      <a:pt x="369" y="18967"/>
                    </a:moveTo>
                    <a:cubicBezTo>
                      <a:pt x="167" y="18967"/>
                      <a:pt x="0" y="19134"/>
                      <a:pt x="0" y="19336"/>
                    </a:cubicBezTo>
                    <a:lnTo>
                      <a:pt x="0" y="19753"/>
                    </a:lnTo>
                    <a:cubicBezTo>
                      <a:pt x="0" y="19956"/>
                      <a:pt x="167" y="20122"/>
                      <a:pt x="369" y="20122"/>
                    </a:cubicBezTo>
                    <a:cubicBezTo>
                      <a:pt x="572" y="20122"/>
                      <a:pt x="738" y="19956"/>
                      <a:pt x="738" y="19753"/>
                    </a:cubicBezTo>
                    <a:lnTo>
                      <a:pt x="738" y="19336"/>
                    </a:lnTo>
                    <a:cubicBezTo>
                      <a:pt x="738" y="19134"/>
                      <a:pt x="572" y="18967"/>
                      <a:pt x="369" y="18967"/>
                    </a:cubicBezTo>
                    <a:close/>
                    <a:moveTo>
                      <a:pt x="369" y="21075"/>
                    </a:moveTo>
                    <a:cubicBezTo>
                      <a:pt x="167" y="21075"/>
                      <a:pt x="0" y="21241"/>
                      <a:pt x="0" y="21444"/>
                    </a:cubicBezTo>
                    <a:lnTo>
                      <a:pt x="0" y="21861"/>
                    </a:lnTo>
                    <a:cubicBezTo>
                      <a:pt x="0" y="22063"/>
                      <a:pt x="167" y="22230"/>
                      <a:pt x="369" y="22230"/>
                    </a:cubicBezTo>
                    <a:cubicBezTo>
                      <a:pt x="572" y="22230"/>
                      <a:pt x="738" y="22063"/>
                      <a:pt x="738" y="21861"/>
                    </a:cubicBezTo>
                    <a:lnTo>
                      <a:pt x="738" y="21444"/>
                    </a:lnTo>
                    <a:cubicBezTo>
                      <a:pt x="738" y="21241"/>
                      <a:pt x="572" y="21075"/>
                      <a:pt x="369" y="21075"/>
                    </a:cubicBezTo>
                    <a:close/>
                    <a:moveTo>
                      <a:pt x="369" y="23170"/>
                    </a:moveTo>
                    <a:cubicBezTo>
                      <a:pt x="167" y="23170"/>
                      <a:pt x="0" y="23337"/>
                      <a:pt x="0" y="23551"/>
                    </a:cubicBezTo>
                    <a:lnTo>
                      <a:pt x="0" y="23968"/>
                    </a:lnTo>
                    <a:cubicBezTo>
                      <a:pt x="0" y="24170"/>
                      <a:pt x="167" y="24337"/>
                      <a:pt x="369" y="24337"/>
                    </a:cubicBezTo>
                    <a:cubicBezTo>
                      <a:pt x="572" y="24337"/>
                      <a:pt x="738" y="24170"/>
                      <a:pt x="738" y="23968"/>
                    </a:cubicBezTo>
                    <a:lnTo>
                      <a:pt x="738" y="23551"/>
                    </a:lnTo>
                    <a:cubicBezTo>
                      <a:pt x="738" y="23337"/>
                      <a:pt x="572" y="23170"/>
                      <a:pt x="369" y="23170"/>
                    </a:cubicBezTo>
                    <a:close/>
                    <a:moveTo>
                      <a:pt x="369" y="25278"/>
                    </a:moveTo>
                    <a:cubicBezTo>
                      <a:pt x="167" y="25278"/>
                      <a:pt x="0" y="25444"/>
                      <a:pt x="0" y="25659"/>
                    </a:cubicBezTo>
                    <a:lnTo>
                      <a:pt x="0" y="26075"/>
                    </a:lnTo>
                    <a:cubicBezTo>
                      <a:pt x="0" y="26278"/>
                      <a:pt x="167" y="26444"/>
                      <a:pt x="369" y="26444"/>
                    </a:cubicBezTo>
                    <a:cubicBezTo>
                      <a:pt x="572" y="26444"/>
                      <a:pt x="738" y="26278"/>
                      <a:pt x="738" y="26075"/>
                    </a:cubicBezTo>
                    <a:lnTo>
                      <a:pt x="738" y="25659"/>
                    </a:lnTo>
                    <a:cubicBezTo>
                      <a:pt x="738" y="25444"/>
                      <a:pt x="572" y="25278"/>
                      <a:pt x="369" y="25278"/>
                    </a:cubicBezTo>
                    <a:close/>
                    <a:moveTo>
                      <a:pt x="369" y="27385"/>
                    </a:moveTo>
                    <a:cubicBezTo>
                      <a:pt x="167" y="27385"/>
                      <a:pt x="0" y="27552"/>
                      <a:pt x="0" y="27766"/>
                    </a:cubicBezTo>
                    <a:lnTo>
                      <a:pt x="0" y="28183"/>
                    </a:lnTo>
                    <a:cubicBezTo>
                      <a:pt x="0" y="28385"/>
                      <a:pt x="167" y="28552"/>
                      <a:pt x="369" y="28552"/>
                    </a:cubicBezTo>
                    <a:cubicBezTo>
                      <a:pt x="572" y="28552"/>
                      <a:pt x="738" y="28385"/>
                      <a:pt x="738" y="28183"/>
                    </a:cubicBezTo>
                    <a:lnTo>
                      <a:pt x="738" y="27766"/>
                    </a:lnTo>
                    <a:cubicBezTo>
                      <a:pt x="738" y="27552"/>
                      <a:pt x="572" y="27385"/>
                      <a:pt x="369" y="27385"/>
                    </a:cubicBezTo>
                    <a:close/>
                    <a:moveTo>
                      <a:pt x="369" y="29492"/>
                    </a:moveTo>
                    <a:cubicBezTo>
                      <a:pt x="167" y="29492"/>
                      <a:pt x="0" y="29659"/>
                      <a:pt x="0" y="29873"/>
                    </a:cubicBezTo>
                    <a:lnTo>
                      <a:pt x="0" y="30290"/>
                    </a:lnTo>
                    <a:cubicBezTo>
                      <a:pt x="0" y="30493"/>
                      <a:pt x="167" y="30659"/>
                      <a:pt x="369" y="30659"/>
                    </a:cubicBezTo>
                    <a:cubicBezTo>
                      <a:pt x="572" y="30659"/>
                      <a:pt x="738" y="30493"/>
                      <a:pt x="738" y="30290"/>
                    </a:cubicBezTo>
                    <a:lnTo>
                      <a:pt x="738" y="29873"/>
                    </a:lnTo>
                    <a:cubicBezTo>
                      <a:pt x="738" y="29659"/>
                      <a:pt x="572" y="29492"/>
                      <a:pt x="369" y="29492"/>
                    </a:cubicBezTo>
                    <a:close/>
                    <a:moveTo>
                      <a:pt x="369" y="31600"/>
                    </a:moveTo>
                    <a:cubicBezTo>
                      <a:pt x="167" y="31600"/>
                      <a:pt x="0" y="31767"/>
                      <a:pt x="0" y="31981"/>
                    </a:cubicBezTo>
                    <a:lnTo>
                      <a:pt x="0" y="32398"/>
                    </a:lnTo>
                    <a:cubicBezTo>
                      <a:pt x="0" y="32600"/>
                      <a:pt x="167" y="32767"/>
                      <a:pt x="369" y="32767"/>
                    </a:cubicBezTo>
                    <a:cubicBezTo>
                      <a:pt x="572" y="32767"/>
                      <a:pt x="738" y="32600"/>
                      <a:pt x="738" y="32398"/>
                    </a:cubicBezTo>
                    <a:lnTo>
                      <a:pt x="738" y="31981"/>
                    </a:lnTo>
                    <a:cubicBezTo>
                      <a:pt x="738" y="31767"/>
                      <a:pt x="572" y="31600"/>
                      <a:pt x="369" y="31600"/>
                    </a:cubicBezTo>
                    <a:close/>
                    <a:moveTo>
                      <a:pt x="369" y="33707"/>
                    </a:moveTo>
                    <a:cubicBezTo>
                      <a:pt x="167" y="33707"/>
                      <a:pt x="0" y="33874"/>
                      <a:pt x="0" y="34076"/>
                    </a:cubicBezTo>
                    <a:lnTo>
                      <a:pt x="0" y="34505"/>
                    </a:lnTo>
                    <a:cubicBezTo>
                      <a:pt x="0" y="34707"/>
                      <a:pt x="167" y="34874"/>
                      <a:pt x="369" y="34874"/>
                    </a:cubicBezTo>
                    <a:cubicBezTo>
                      <a:pt x="572" y="34874"/>
                      <a:pt x="738" y="34707"/>
                      <a:pt x="738" y="34505"/>
                    </a:cubicBezTo>
                    <a:lnTo>
                      <a:pt x="738" y="34076"/>
                    </a:lnTo>
                    <a:cubicBezTo>
                      <a:pt x="738" y="33874"/>
                      <a:pt x="572" y="33707"/>
                      <a:pt x="369" y="33707"/>
                    </a:cubicBezTo>
                    <a:close/>
                    <a:moveTo>
                      <a:pt x="369" y="35815"/>
                    </a:moveTo>
                    <a:cubicBezTo>
                      <a:pt x="167" y="35815"/>
                      <a:pt x="0" y="35981"/>
                      <a:pt x="0" y="36184"/>
                    </a:cubicBezTo>
                    <a:lnTo>
                      <a:pt x="0" y="36612"/>
                    </a:lnTo>
                    <a:cubicBezTo>
                      <a:pt x="0" y="36815"/>
                      <a:pt x="167" y="36981"/>
                      <a:pt x="369" y="36981"/>
                    </a:cubicBezTo>
                    <a:cubicBezTo>
                      <a:pt x="572" y="36981"/>
                      <a:pt x="738" y="36815"/>
                      <a:pt x="738" y="36612"/>
                    </a:cubicBezTo>
                    <a:lnTo>
                      <a:pt x="738" y="36184"/>
                    </a:lnTo>
                    <a:cubicBezTo>
                      <a:pt x="738" y="35981"/>
                      <a:pt x="572" y="35815"/>
                      <a:pt x="369" y="35815"/>
                    </a:cubicBezTo>
                    <a:close/>
                    <a:moveTo>
                      <a:pt x="369" y="37922"/>
                    </a:moveTo>
                    <a:cubicBezTo>
                      <a:pt x="167" y="37922"/>
                      <a:pt x="0" y="38089"/>
                      <a:pt x="0" y="38291"/>
                    </a:cubicBezTo>
                    <a:lnTo>
                      <a:pt x="0" y="38720"/>
                    </a:lnTo>
                    <a:cubicBezTo>
                      <a:pt x="0" y="38922"/>
                      <a:pt x="167" y="39089"/>
                      <a:pt x="369" y="39089"/>
                    </a:cubicBezTo>
                    <a:cubicBezTo>
                      <a:pt x="572" y="39089"/>
                      <a:pt x="738" y="38922"/>
                      <a:pt x="738" y="38720"/>
                    </a:cubicBezTo>
                    <a:lnTo>
                      <a:pt x="738" y="38291"/>
                    </a:lnTo>
                    <a:cubicBezTo>
                      <a:pt x="738" y="38089"/>
                      <a:pt x="572" y="37922"/>
                      <a:pt x="369" y="379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8"/>
              <p:cNvSpPr/>
              <p:nvPr/>
            </p:nvSpPr>
            <p:spPr>
              <a:xfrm>
                <a:off x="6346987" y="2734737"/>
                <a:ext cx="117704" cy="16162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739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70"/>
                    </a:cubicBezTo>
                    <a:cubicBezTo>
                      <a:pt x="0" y="572"/>
                      <a:pt x="167" y="739"/>
                      <a:pt x="369" y="739"/>
                    </a:cubicBezTo>
                    <a:lnTo>
                      <a:pt x="798" y="739"/>
                    </a:lnTo>
                    <a:cubicBezTo>
                      <a:pt x="1000" y="739"/>
                      <a:pt x="1167" y="572"/>
                      <a:pt x="1167" y="370"/>
                    </a:cubicBezTo>
                    <a:cubicBezTo>
                      <a:pt x="1167" y="167"/>
                      <a:pt x="1000" y="1"/>
                      <a:pt x="798" y="1"/>
                    </a:cubicBezTo>
                    <a:close/>
                    <a:moveTo>
                      <a:pt x="2477" y="1"/>
                    </a:moveTo>
                    <a:cubicBezTo>
                      <a:pt x="2274" y="1"/>
                      <a:pt x="2108" y="167"/>
                      <a:pt x="2108" y="370"/>
                    </a:cubicBezTo>
                    <a:cubicBezTo>
                      <a:pt x="2108" y="572"/>
                      <a:pt x="2274" y="739"/>
                      <a:pt x="2477" y="739"/>
                    </a:cubicBezTo>
                    <a:lnTo>
                      <a:pt x="2905" y="739"/>
                    </a:lnTo>
                    <a:cubicBezTo>
                      <a:pt x="3108" y="739"/>
                      <a:pt x="3274" y="572"/>
                      <a:pt x="3274" y="370"/>
                    </a:cubicBezTo>
                    <a:cubicBezTo>
                      <a:pt x="3274" y="167"/>
                      <a:pt x="3108" y="1"/>
                      <a:pt x="2905" y="1"/>
                    </a:cubicBezTo>
                    <a:close/>
                    <a:moveTo>
                      <a:pt x="4584" y="1"/>
                    </a:moveTo>
                    <a:cubicBezTo>
                      <a:pt x="4382" y="1"/>
                      <a:pt x="4215" y="167"/>
                      <a:pt x="4215" y="370"/>
                    </a:cubicBezTo>
                    <a:cubicBezTo>
                      <a:pt x="4215" y="572"/>
                      <a:pt x="4382" y="739"/>
                      <a:pt x="4584" y="739"/>
                    </a:cubicBezTo>
                    <a:lnTo>
                      <a:pt x="5001" y="739"/>
                    </a:lnTo>
                    <a:cubicBezTo>
                      <a:pt x="5215" y="739"/>
                      <a:pt x="5382" y="572"/>
                      <a:pt x="5382" y="370"/>
                    </a:cubicBezTo>
                    <a:cubicBezTo>
                      <a:pt x="5382" y="167"/>
                      <a:pt x="5215" y="1"/>
                      <a:pt x="5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38"/>
            <p:cNvGrpSpPr/>
            <p:nvPr/>
          </p:nvGrpSpPr>
          <p:grpSpPr>
            <a:xfrm>
              <a:off x="6620227" y="2281986"/>
              <a:ext cx="1813551" cy="881750"/>
              <a:chOff x="6549163" y="2301963"/>
              <a:chExt cx="1884600" cy="881750"/>
            </a:xfrm>
          </p:grpSpPr>
          <p:sp>
            <p:nvSpPr>
              <p:cNvPr id="1362" name="Google Shape;1362;p38"/>
              <p:cNvSpPr txBox="1"/>
              <p:nvPr/>
            </p:nvSpPr>
            <p:spPr>
              <a:xfrm>
                <a:off x="6549163" y="230196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63" name="Google Shape;1363;p38"/>
              <p:cNvSpPr txBox="1"/>
              <p:nvPr/>
            </p:nvSpPr>
            <p:spPr>
              <a:xfrm>
                <a:off x="6549163" y="2648812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64" name="Google Shape;1364;p38"/>
            <p:cNvSpPr/>
            <p:nvPr/>
          </p:nvSpPr>
          <p:spPr>
            <a:xfrm>
              <a:off x="5654724" y="2533017"/>
              <a:ext cx="379818" cy="379674"/>
            </a:xfrm>
            <a:custGeom>
              <a:avLst/>
              <a:gdLst/>
              <a:ahLst/>
              <a:cxnLst/>
              <a:rect l="l" t="t" r="r" b="b"/>
              <a:pathLst>
                <a:path w="31612" h="31600" extrusionOk="0">
                  <a:moveTo>
                    <a:pt x="15800" y="1"/>
                  </a:moveTo>
                  <a:cubicBezTo>
                    <a:pt x="7072" y="1"/>
                    <a:pt x="0" y="7073"/>
                    <a:pt x="0" y="15800"/>
                  </a:cubicBezTo>
                  <a:cubicBezTo>
                    <a:pt x="0" y="24528"/>
                    <a:pt x="7072" y="31600"/>
                    <a:pt x="15800" y="31600"/>
                  </a:cubicBezTo>
                  <a:cubicBezTo>
                    <a:pt x="24527" y="31600"/>
                    <a:pt x="31611" y="24528"/>
                    <a:pt x="31611" y="15800"/>
                  </a:cubicBezTo>
                  <a:cubicBezTo>
                    <a:pt x="31611" y="7073"/>
                    <a:pt x="24527" y="1"/>
                    <a:pt x="158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5685192" y="2563341"/>
              <a:ext cx="318878" cy="319022"/>
            </a:xfrm>
            <a:custGeom>
              <a:avLst/>
              <a:gdLst/>
              <a:ahLst/>
              <a:cxnLst/>
              <a:rect l="l" t="t" r="r" b="b"/>
              <a:pathLst>
                <a:path w="26540" h="26552" extrusionOk="0">
                  <a:moveTo>
                    <a:pt x="13264" y="1"/>
                  </a:moveTo>
                  <a:cubicBezTo>
                    <a:pt x="5941" y="1"/>
                    <a:pt x="0" y="5942"/>
                    <a:pt x="0" y="13276"/>
                  </a:cubicBezTo>
                  <a:cubicBezTo>
                    <a:pt x="0" y="20599"/>
                    <a:pt x="5941" y="26552"/>
                    <a:pt x="13264" y="26552"/>
                  </a:cubicBezTo>
                  <a:cubicBezTo>
                    <a:pt x="20598" y="26552"/>
                    <a:pt x="26539" y="20599"/>
                    <a:pt x="26539" y="13276"/>
                  </a:cubicBezTo>
                  <a:cubicBezTo>
                    <a:pt x="26539" y="5942"/>
                    <a:pt x="20598" y="1"/>
                    <a:pt x="1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/>
            </a:p>
          </p:txBody>
        </p:sp>
      </p:grpSp>
      <p:grpSp>
        <p:nvGrpSpPr>
          <p:cNvPr id="1366" name="Google Shape;1366;p38"/>
          <p:cNvGrpSpPr/>
          <p:nvPr/>
        </p:nvGrpSpPr>
        <p:grpSpPr>
          <a:xfrm>
            <a:off x="4589099" y="1300855"/>
            <a:ext cx="3844678" cy="1195337"/>
            <a:chOff x="4589099" y="1224655"/>
            <a:chExt cx="3844678" cy="1195337"/>
          </a:xfrm>
        </p:grpSpPr>
        <p:grpSp>
          <p:nvGrpSpPr>
            <p:cNvPr id="1367" name="Google Shape;1367;p38"/>
            <p:cNvGrpSpPr/>
            <p:nvPr/>
          </p:nvGrpSpPr>
          <p:grpSpPr>
            <a:xfrm>
              <a:off x="4976452" y="1347944"/>
              <a:ext cx="1284935" cy="755796"/>
              <a:chOff x="4976452" y="1347944"/>
              <a:chExt cx="1284935" cy="755796"/>
            </a:xfrm>
          </p:grpSpPr>
          <p:sp>
            <p:nvSpPr>
              <p:cNvPr id="1368" name="Google Shape;1368;p38"/>
              <p:cNvSpPr/>
              <p:nvPr/>
            </p:nvSpPr>
            <p:spPr>
              <a:xfrm>
                <a:off x="5002621" y="1744803"/>
                <a:ext cx="313579" cy="312187"/>
              </a:xfrm>
              <a:custGeom>
                <a:avLst/>
                <a:gdLst/>
                <a:ahLst/>
                <a:cxnLst/>
                <a:rect l="l" t="t" r="r" b="b"/>
                <a:pathLst>
                  <a:path w="16218" h="16146" extrusionOk="0">
                    <a:moveTo>
                      <a:pt x="15812" y="1"/>
                    </a:moveTo>
                    <a:cubicBezTo>
                      <a:pt x="15717" y="1"/>
                      <a:pt x="15622" y="37"/>
                      <a:pt x="15550" y="108"/>
                    </a:cubicBezTo>
                    <a:lnTo>
                      <a:pt x="15241" y="406"/>
                    </a:lnTo>
                    <a:cubicBezTo>
                      <a:pt x="15098" y="561"/>
                      <a:pt x="15098" y="787"/>
                      <a:pt x="15241" y="942"/>
                    </a:cubicBezTo>
                    <a:cubicBezTo>
                      <a:pt x="15312" y="1013"/>
                      <a:pt x="15408" y="1049"/>
                      <a:pt x="15503" y="1049"/>
                    </a:cubicBezTo>
                    <a:cubicBezTo>
                      <a:pt x="15598" y="1049"/>
                      <a:pt x="15693" y="1013"/>
                      <a:pt x="15765" y="942"/>
                    </a:cubicBezTo>
                    <a:lnTo>
                      <a:pt x="16074" y="632"/>
                    </a:lnTo>
                    <a:cubicBezTo>
                      <a:pt x="16217" y="489"/>
                      <a:pt x="16217" y="251"/>
                      <a:pt x="16074" y="108"/>
                    </a:cubicBezTo>
                    <a:cubicBezTo>
                      <a:pt x="16003" y="37"/>
                      <a:pt x="15908" y="1"/>
                      <a:pt x="15812" y="1"/>
                    </a:cubicBezTo>
                    <a:close/>
                    <a:moveTo>
                      <a:pt x="14300" y="1513"/>
                    </a:moveTo>
                    <a:cubicBezTo>
                      <a:pt x="14205" y="1513"/>
                      <a:pt x="14110" y="1549"/>
                      <a:pt x="14038" y="1620"/>
                    </a:cubicBezTo>
                    <a:lnTo>
                      <a:pt x="13729" y="1918"/>
                    </a:lnTo>
                    <a:cubicBezTo>
                      <a:pt x="13586" y="2061"/>
                      <a:pt x="13586" y="2299"/>
                      <a:pt x="13729" y="2442"/>
                    </a:cubicBezTo>
                    <a:cubicBezTo>
                      <a:pt x="13800" y="2525"/>
                      <a:pt x="13895" y="2561"/>
                      <a:pt x="13991" y="2561"/>
                    </a:cubicBezTo>
                    <a:cubicBezTo>
                      <a:pt x="14086" y="2561"/>
                      <a:pt x="14181" y="2525"/>
                      <a:pt x="14265" y="2442"/>
                    </a:cubicBezTo>
                    <a:lnTo>
                      <a:pt x="14562" y="2144"/>
                    </a:lnTo>
                    <a:cubicBezTo>
                      <a:pt x="14705" y="2001"/>
                      <a:pt x="14705" y="1763"/>
                      <a:pt x="14562" y="1620"/>
                    </a:cubicBezTo>
                    <a:cubicBezTo>
                      <a:pt x="14491" y="1549"/>
                      <a:pt x="14396" y="1513"/>
                      <a:pt x="14300" y="1513"/>
                    </a:cubicBezTo>
                    <a:close/>
                    <a:moveTo>
                      <a:pt x="12788" y="3025"/>
                    </a:moveTo>
                    <a:cubicBezTo>
                      <a:pt x="12693" y="3025"/>
                      <a:pt x="12598" y="3061"/>
                      <a:pt x="12526" y="3132"/>
                    </a:cubicBezTo>
                    <a:lnTo>
                      <a:pt x="12229" y="3430"/>
                    </a:lnTo>
                    <a:cubicBezTo>
                      <a:pt x="12074" y="3573"/>
                      <a:pt x="12074" y="3811"/>
                      <a:pt x="12229" y="3954"/>
                    </a:cubicBezTo>
                    <a:cubicBezTo>
                      <a:pt x="12300" y="4025"/>
                      <a:pt x="12395" y="4061"/>
                      <a:pt x="12491" y="4061"/>
                    </a:cubicBezTo>
                    <a:cubicBezTo>
                      <a:pt x="12586" y="4061"/>
                      <a:pt x="12681" y="4025"/>
                      <a:pt x="12752" y="3954"/>
                    </a:cubicBezTo>
                    <a:lnTo>
                      <a:pt x="13050" y="3656"/>
                    </a:lnTo>
                    <a:cubicBezTo>
                      <a:pt x="13193" y="3513"/>
                      <a:pt x="13193" y="3275"/>
                      <a:pt x="13050" y="3132"/>
                    </a:cubicBezTo>
                    <a:cubicBezTo>
                      <a:pt x="12979" y="3061"/>
                      <a:pt x="12883" y="3025"/>
                      <a:pt x="12788" y="3025"/>
                    </a:cubicBezTo>
                    <a:close/>
                    <a:moveTo>
                      <a:pt x="11276" y="4528"/>
                    </a:moveTo>
                    <a:cubicBezTo>
                      <a:pt x="11181" y="4528"/>
                      <a:pt x="11086" y="4567"/>
                      <a:pt x="11014" y="4644"/>
                    </a:cubicBezTo>
                    <a:lnTo>
                      <a:pt x="10717" y="4942"/>
                    </a:lnTo>
                    <a:cubicBezTo>
                      <a:pt x="10562" y="5085"/>
                      <a:pt x="10562" y="5323"/>
                      <a:pt x="10717" y="5466"/>
                    </a:cubicBezTo>
                    <a:cubicBezTo>
                      <a:pt x="10788" y="5537"/>
                      <a:pt x="10883" y="5573"/>
                      <a:pt x="10978" y="5573"/>
                    </a:cubicBezTo>
                    <a:cubicBezTo>
                      <a:pt x="11074" y="5573"/>
                      <a:pt x="11169" y="5537"/>
                      <a:pt x="11240" y="5466"/>
                    </a:cubicBezTo>
                    <a:lnTo>
                      <a:pt x="11538" y="5168"/>
                    </a:lnTo>
                    <a:cubicBezTo>
                      <a:pt x="11681" y="5025"/>
                      <a:pt x="11681" y="4787"/>
                      <a:pt x="11538" y="4644"/>
                    </a:cubicBezTo>
                    <a:cubicBezTo>
                      <a:pt x="11467" y="4567"/>
                      <a:pt x="11371" y="4528"/>
                      <a:pt x="11276" y="4528"/>
                    </a:cubicBezTo>
                    <a:close/>
                    <a:moveTo>
                      <a:pt x="9764" y="6037"/>
                    </a:moveTo>
                    <a:cubicBezTo>
                      <a:pt x="9669" y="6037"/>
                      <a:pt x="9574" y="6073"/>
                      <a:pt x="9502" y="6145"/>
                    </a:cubicBezTo>
                    <a:lnTo>
                      <a:pt x="9204" y="6454"/>
                    </a:lnTo>
                    <a:cubicBezTo>
                      <a:pt x="9062" y="6597"/>
                      <a:pt x="9062" y="6835"/>
                      <a:pt x="9204" y="6978"/>
                    </a:cubicBezTo>
                    <a:cubicBezTo>
                      <a:pt x="9276" y="7049"/>
                      <a:pt x="9371" y="7085"/>
                      <a:pt x="9466" y="7085"/>
                    </a:cubicBezTo>
                    <a:cubicBezTo>
                      <a:pt x="9562" y="7085"/>
                      <a:pt x="9657" y="7049"/>
                      <a:pt x="9728" y="6978"/>
                    </a:cubicBezTo>
                    <a:lnTo>
                      <a:pt x="10026" y="6680"/>
                    </a:lnTo>
                    <a:cubicBezTo>
                      <a:pt x="10181" y="6526"/>
                      <a:pt x="10181" y="6299"/>
                      <a:pt x="10026" y="6145"/>
                    </a:cubicBezTo>
                    <a:cubicBezTo>
                      <a:pt x="9955" y="6073"/>
                      <a:pt x="9859" y="6037"/>
                      <a:pt x="9764" y="6037"/>
                    </a:cubicBezTo>
                    <a:close/>
                    <a:moveTo>
                      <a:pt x="8258" y="7550"/>
                    </a:moveTo>
                    <a:cubicBezTo>
                      <a:pt x="8163" y="7550"/>
                      <a:pt x="8067" y="7585"/>
                      <a:pt x="7990" y="7657"/>
                    </a:cubicBezTo>
                    <a:lnTo>
                      <a:pt x="7692" y="7966"/>
                    </a:lnTo>
                    <a:cubicBezTo>
                      <a:pt x="7549" y="8109"/>
                      <a:pt x="7549" y="8347"/>
                      <a:pt x="7692" y="8490"/>
                    </a:cubicBezTo>
                    <a:cubicBezTo>
                      <a:pt x="7764" y="8562"/>
                      <a:pt x="7859" y="8597"/>
                      <a:pt x="7954" y="8597"/>
                    </a:cubicBezTo>
                    <a:cubicBezTo>
                      <a:pt x="8050" y="8597"/>
                      <a:pt x="8145" y="8562"/>
                      <a:pt x="8216" y="8490"/>
                    </a:cubicBezTo>
                    <a:lnTo>
                      <a:pt x="8526" y="8181"/>
                    </a:lnTo>
                    <a:cubicBezTo>
                      <a:pt x="8669" y="8038"/>
                      <a:pt x="8669" y="7800"/>
                      <a:pt x="8526" y="7657"/>
                    </a:cubicBezTo>
                    <a:cubicBezTo>
                      <a:pt x="8448" y="7585"/>
                      <a:pt x="8353" y="7550"/>
                      <a:pt x="8258" y="7550"/>
                    </a:cubicBezTo>
                    <a:close/>
                    <a:moveTo>
                      <a:pt x="6752" y="9062"/>
                    </a:moveTo>
                    <a:cubicBezTo>
                      <a:pt x="6656" y="9062"/>
                      <a:pt x="6561" y="9097"/>
                      <a:pt x="6490" y="9169"/>
                    </a:cubicBezTo>
                    <a:lnTo>
                      <a:pt x="6180" y="9466"/>
                    </a:lnTo>
                    <a:cubicBezTo>
                      <a:pt x="6037" y="9621"/>
                      <a:pt x="6037" y="9847"/>
                      <a:pt x="6180" y="10002"/>
                    </a:cubicBezTo>
                    <a:cubicBezTo>
                      <a:pt x="6252" y="10074"/>
                      <a:pt x="6347" y="10109"/>
                      <a:pt x="6442" y="10109"/>
                    </a:cubicBezTo>
                    <a:cubicBezTo>
                      <a:pt x="6537" y="10109"/>
                      <a:pt x="6633" y="10074"/>
                      <a:pt x="6704" y="10002"/>
                    </a:cubicBezTo>
                    <a:lnTo>
                      <a:pt x="7014" y="9693"/>
                    </a:lnTo>
                    <a:cubicBezTo>
                      <a:pt x="7157" y="9550"/>
                      <a:pt x="7157" y="9312"/>
                      <a:pt x="7014" y="9169"/>
                    </a:cubicBezTo>
                    <a:cubicBezTo>
                      <a:pt x="6942" y="9097"/>
                      <a:pt x="6847" y="9062"/>
                      <a:pt x="6752" y="9062"/>
                    </a:cubicBezTo>
                    <a:close/>
                    <a:moveTo>
                      <a:pt x="5240" y="10574"/>
                    </a:moveTo>
                    <a:cubicBezTo>
                      <a:pt x="5144" y="10574"/>
                      <a:pt x="5049" y="10609"/>
                      <a:pt x="4978" y="10681"/>
                    </a:cubicBezTo>
                    <a:lnTo>
                      <a:pt x="4668" y="10978"/>
                    </a:lnTo>
                    <a:cubicBezTo>
                      <a:pt x="4525" y="11121"/>
                      <a:pt x="4525" y="11359"/>
                      <a:pt x="4668" y="11502"/>
                    </a:cubicBezTo>
                    <a:cubicBezTo>
                      <a:pt x="4740" y="11586"/>
                      <a:pt x="4835" y="11621"/>
                      <a:pt x="4930" y="11621"/>
                    </a:cubicBezTo>
                    <a:cubicBezTo>
                      <a:pt x="5025" y="11621"/>
                      <a:pt x="5121" y="11586"/>
                      <a:pt x="5204" y="11502"/>
                    </a:cubicBezTo>
                    <a:lnTo>
                      <a:pt x="5502" y="11205"/>
                    </a:lnTo>
                    <a:cubicBezTo>
                      <a:pt x="5644" y="11062"/>
                      <a:pt x="5644" y="10824"/>
                      <a:pt x="5502" y="10681"/>
                    </a:cubicBezTo>
                    <a:cubicBezTo>
                      <a:pt x="5430" y="10609"/>
                      <a:pt x="5335" y="10574"/>
                      <a:pt x="5240" y="10574"/>
                    </a:cubicBezTo>
                    <a:close/>
                    <a:moveTo>
                      <a:pt x="3728" y="12086"/>
                    </a:moveTo>
                    <a:cubicBezTo>
                      <a:pt x="3632" y="12086"/>
                      <a:pt x="3537" y="12121"/>
                      <a:pt x="3466" y="12193"/>
                    </a:cubicBezTo>
                    <a:lnTo>
                      <a:pt x="3168" y="12491"/>
                    </a:lnTo>
                    <a:cubicBezTo>
                      <a:pt x="3013" y="12633"/>
                      <a:pt x="3013" y="12872"/>
                      <a:pt x="3168" y="13014"/>
                    </a:cubicBezTo>
                    <a:cubicBezTo>
                      <a:pt x="3239" y="13086"/>
                      <a:pt x="3335" y="13122"/>
                      <a:pt x="3430" y="13122"/>
                    </a:cubicBezTo>
                    <a:cubicBezTo>
                      <a:pt x="3525" y="13122"/>
                      <a:pt x="3620" y="13086"/>
                      <a:pt x="3692" y="13014"/>
                    </a:cubicBezTo>
                    <a:lnTo>
                      <a:pt x="3989" y="12717"/>
                    </a:lnTo>
                    <a:cubicBezTo>
                      <a:pt x="4132" y="12574"/>
                      <a:pt x="4132" y="12336"/>
                      <a:pt x="3989" y="12193"/>
                    </a:cubicBezTo>
                    <a:cubicBezTo>
                      <a:pt x="3918" y="12121"/>
                      <a:pt x="3823" y="12086"/>
                      <a:pt x="3728" y="12086"/>
                    </a:cubicBezTo>
                    <a:close/>
                    <a:moveTo>
                      <a:pt x="2215" y="13589"/>
                    </a:moveTo>
                    <a:cubicBezTo>
                      <a:pt x="2120" y="13589"/>
                      <a:pt x="2025" y="13628"/>
                      <a:pt x="1954" y="13705"/>
                    </a:cubicBezTo>
                    <a:lnTo>
                      <a:pt x="1656" y="14003"/>
                    </a:lnTo>
                    <a:cubicBezTo>
                      <a:pt x="1501" y="14146"/>
                      <a:pt x="1501" y="14384"/>
                      <a:pt x="1656" y="14527"/>
                    </a:cubicBezTo>
                    <a:cubicBezTo>
                      <a:pt x="1727" y="14598"/>
                      <a:pt x="1823" y="14634"/>
                      <a:pt x="1918" y="14634"/>
                    </a:cubicBezTo>
                    <a:cubicBezTo>
                      <a:pt x="2013" y="14634"/>
                      <a:pt x="2108" y="14598"/>
                      <a:pt x="2180" y="14527"/>
                    </a:cubicBezTo>
                    <a:lnTo>
                      <a:pt x="2477" y="14229"/>
                    </a:lnTo>
                    <a:cubicBezTo>
                      <a:pt x="2620" y="14086"/>
                      <a:pt x="2620" y="13848"/>
                      <a:pt x="2477" y="13705"/>
                    </a:cubicBezTo>
                    <a:cubicBezTo>
                      <a:pt x="2406" y="13628"/>
                      <a:pt x="2311" y="13589"/>
                      <a:pt x="2215" y="13589"/>
                    </a:cubicBezTo>
                    <a:close/>
                    <a:moveTo>
                      <a:pt x="703" y="15098"/>
                    </a:moveTo>
                    <a:cubicBezTo>
                      <a:pt x="608" y="15098"/>
                      <a:pt x="513" y="15134"/>
                      <a:pt x="441" y="15205"/>
                    </a:cubicBezTo>
                    <a:lnTo>
                      <a:pt x="144" y="15515"/>
                    </a:lnTo>
                    <a:cubicBezTo>
                      <a:pt x="1" y="15658"/>
                      <a:pt x="1" y="15896"/>
                      <a:pt x="144" y="16039"/>
                    </a:cubicBezTo>
                    <a:cubicBezTo>
                      <a:pt x="215" y="16110"/>
                      <a:pt x="310" y="16146"/>
                      <a:pt x="406" y="16146"/>
                    </a:cubicBezTo>
                    <a:cubicBezTo>
                      <a:pt x="501" y="16146"/>
                      <a:pt x="596" y="16110"/>
                      <a:pt x="668" y="16039"/>
                    </a:cubicBezTo>
                    <a:lnTo>
                      <a:pt x="965" y="15741"/>
                    </a:lnTo>
                    <a:cubicBezTo>
                      <a:pt x="1120" y="15586"/>
                      <a:pt x="1120" y="15360"/>
                      <a:pt x="965" y="15205"/>
                    </a:cubicBezTo>
                    <a:cubicBezTo>
                      <a:pt x="894" y="15134"/>
                      <a:pt x="799" y="15098"/>
                      <a:pt x="703" y="150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8"/>
              <p:cNvSpPr/>
              <p:nvPr/>
            </p:nvSpPr>
            <p:spPr>
              <a:xfrm>
                <a:off x="5363343" y="1718566"/>
                <a:ext cx="862160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4590" h="739" extrusionOk="0">
                    <a:moveTo>
                      <a:pt x="370" y="1"/>
                    </a:moveTo>
                    <a:cubicBezTo>
                      <a:pt x="168" y="1"/>
                      <a:pt x="1" y="167"/>
                      <a:pt x="1" y="370"/>
                    </a:cubicBezTo>
                    <a:cubicBezTo>
                      <a:pt x="1" y="572"/>
                      <a:pt x="168" y="739"/>
                      <a:pt x="370" y="739"/>
                    </a:cubicBezTo>
                    <a:lnTo>
                      <a:pt x="787" y="739"/>
                    </a:lnTo>
                    <a:cubicBezTo>
                      <a:pt x="989" y="739"/>
                      <a:pt x="1156" y="572"/>
                      <a:pt x="1156" y="370"/>
                    </a:cubicBezTo>
                    <a:cubicBezTo>
                      <a:pt x="1156" y="167"/>
                      <a:pt x="989" y="1"/>
                      <a:pt x="787" y="1"/>
                    </a:cubicBezTo>
                    <a:close/>
                    <a:moveTo>
                      <a:pt x="2442" y="1"/>
                    </a:moveTo>
                    <a:cubicBezTo>
                      <a:pt x="2239" y="1"/>
                      <a:pt x="2073" y="167"/>
                      <a:pt x="2073" y="370"/>
                    </a:cubicBezTo>
                    <a:cubicBezTo>
                      <a:pt x="2073" y="572"/>
                      <a:pt x="2239" y="739"/>
                      <a:pt x="2442" y="739"/>
                    </a:cubicBezTo>
                    <a:lnTo>
                      <a:pt x="2858" y="739"/>
                    </a:lnTo>
                    <a:cubicBezTo>
                      <a:pt x="3061" y="739"/>
                      <a:pt x="3228" y="572"/>
                      <a:pt x="3228" y="370"/>
                    </a:cubicBezTo>
                    <a:cubicBezTo>
                      <a:pt x="3228" y="167"/>
                      <a:pt x="3061" y="1"/>
                      <a:pt x="2858" y="1"/>
                    </a:cubicBezTo>
                    <a:close/>
                    <a:moveTo>
                      <a:pt x="4513" y="1"/>
                    </a:moveTo>
                    <a:cubicBezTo>
                      <a:pt x="4299" y="1"/>
                      <a:pt x="4132" y="167"/>
                      <a:pt x="4132" y="370"/>
                    </a:cubicBezTo>
                    <a:cubicBezTo>
                      <a:pt x="4132" y="572"/>
                      <a:pt x="4299" y="739"/>
                      <a:pt x="4513" y="739"/>
                    </a:cubicBezTo>
                    <a:lnTo>
                      <a:pt x="4918" y="739"/>
                    </a:lnTo>
                    <a:cubicBezTo>
                      <a:pt x="5133" y="739"/>
                      <a:pt x="5299" y="572"/>
                      <a:pt x="5299" y="370"/>
                    </a:cubicBezTo>
                    <a:cubicBezTo>
                      <a:pt x="5299" y="167"/>
                      <a:pt x="5133" y="1"/>
                      <a:pt x="4918" y="1"/>
                    </a:cubicBezTo>
                    <a:close/>
                    <a:moveTo>
                      <a:pt x="6573" y="1"/>
                    </a:moveTo>
                    <a:cubicBezTo>
                      <a:pt x="6371" y="1"/>
                      <a:pt x="6204" y="167"/>
                      <a:pt x="6204" y="370"/>
                    </a:cubicBezTo>
                    <a:cubicBezTo>
                      <a:pt x="6204" y="572"/>
                      <a:pt x="6371" y="739"/>
                      <a:pt x="6573" y="739"/>
                    </a:cubicBezTo>
                    <a:lnTo>
                      <a:pt x="6990" y="739"/>
                    </a:lnTo>
                    <a:cubicBezTo>
                      <a:pt x="7192" y="739"/>
                      <a:pt x="7359" y="572"/>
                      <a:pt x="7359" y="370"/>
                    </a:cubicBezTo>
                    <a:cubicBezTo>
                      <a:pt x="7359" y="167"/>
                      <a:pt x="7192" y="1"/>
                      <a:pt x="6990" y="1"/>
                    </a:cubicBezTo>
                    <a:close/>
                    <a:moveTo>
                      <a:pt x="8645" y="1"/>
                    </a:moveTo>
                    <a:cubicBezTo>
                      <a:pt x="8443" y="1"/>
                      <a:pt x="8276" y="167"/>
                      <a:pt x="8276" y="370"/>
                    </a:cubicBezTo>
                    <a:cubicBezTo>
                      <a:pt x="8276" y="572"/>
                      <a:pt x="8443" y="739"/>
                      <a:pt x="8645" y="739"/>
                    </a:cubicBezTo>
                    <a:lnTo>
                      <a:pt x="9062" y="739"/>
                    </a:lnTo>
                    <a:cubicBezTo>
                      <a:pt x="9264" y="739"/>
                      <a:pt x="9431" y="572"/>
                      <a:pt x="9431" y="370"/>
                    </a:cubicBezTo>
                    <a:cubicBezTo>
                      <a:pt x="9431" y="167"/>
                      <a:pt x="9264" y="1"/>
                      <a:pt x="9062" y="1"/>
                    </a:cubicBezTo>
                    <a:close/>
                    <a:moveTo>
                      <a:pt x="10717" y="1"/>
                    </a:moveTo>
                    <a:cubicBezTo>
                      <a:pt x="10502" y="1"/>
                      <a:pt x="10336" y="167"/>
                      <a:pt x="10336" y="370"/>
                    </a:cubicBezTo>
                    <a:cubicBezTo>
                      <a:pt x="10336" y="572"/>
                      <a:pt x="10502" y="739"/>
                      <a:pt x="10717" y="739"/>
                    </a:cubicBezTo>
                    <a:lnTo>
                      <a:pt x="11121" y="739"/>
                    </a:lnTo>
                    <a:cubicBezTo>
                      <a:pt x="11336" y="739"/>
                      <a:pt x="11502" y="572"/>
                      <a:pt x="11502" y="370"/>
                    </a:cubicBezTo>
                    <a:cubicBezTo>
                      <a:pt x="11502" y="167"/>
                      <a:pt x="11336" y="1"/>
                      <a:pt x="11121" y="1"/>
                    </a:cubicBezTo>
                    <a:close/>
                    <a:moveTo>
                      <a:pt x="12776" y="1"/>
                    </a:moveTo>
                    <a:cubicBezTo>
                      <a:pt x="12574" y="1"/>
                      <a:pt x="12407" y="167"/>
                      <a:pt x="12407" y="370"/>
                    </a:cubicBezTo>
                    <a:cubicBezTo>
                      <a:pt x="12407" y="572"/>
                      <a:pt x="12574" y="739"/>
                      <a:pt x="12776" y="739"/>
                    </a:cubicBezTo>
                    <a:lnTo>
                      <a:pt x="13193" y="739"/>
                    </a:lnTo>
                    <a:cubicBezTo>
                      <a:pt x="13396" y="739"/>
                      <a:pt x="13562" y="572"/>
                      <a:pt x="13562" y="370"/>
                    </a:cubicBezTo>
                    <a:cubicBezTo>
                      <a:pt x="13562" y="167"/>
                      <a:pt x="13396" y="1"/>
                      <a:pt x="13193" y="1"/>
                    </a:cubicBezTo>
                    <a:close/>
                    <a:moveTo>
                      <a:pt x="14848" y="1"/>
                    </a:moveTo>
                    <a:cubicBezTo>
                      <a:pt x="14646" y="1"/>
                      <a:pt x="14479" y="167"/>
                      <a:pt x="14479" y="370"/>
                    </a:cubicBezTo>
                    <a:cubicBezTo>
                      <a:pt x="14479" y="572"/>
                      <a:pt x="14646" y="739"/>
                      <a:pt x="14848" y="739"/>
                    </a:cubicBezTo>
                    <a:lnTo>
                      <a:pt x="15265" y="739"/>
                    </a:lnTo>
                    <a:cubicBezTo>
                      <a:pt x="15467" y="739"/>
                      <a:pt x="15634" y="572"/>
                      <a:pt x="15634" y="370"/>
                    </a:cubicBezTo>
                    <a:cubicBezTo>
                      <a:pt x="15634" y="167"/>
                      <a:pt x="15467" y="1"/>
                      <a:pt x="15265" y="1"/>
                    </a:cubicBezTo>
                    <a:close/>
                    <a:moveTo>
                      <a:pt x="16920" y="1"/>
                    </a:moveTo>
                    <a:cubicBezTo>
                      <a:pt x="16717" y="1"/>
                      <a:pt x="16551" y="167"/>
                      <a:pt x="16551" y="370"/>
                    </a:cubicBezTo>
                    <a:cubicBezTo>
                      <a:pt x="16551" y="572"/>
                      <a:pt x="16717" y="739"/>
                      <a:pt x="16920" y="739"/>
                    </a:cubicBezTo>
                    <a:lnTo>
                      <a:pt x="17336" y="739"/>
                    </a:lnTo>
                    <a:cubicBezTo>
                      <a:pt x="17539" y="739"/>
                      <a:pt x="17706" y="572"/>
                      <a:pt x="17706" y="370"/>
                    </a:cubicBezTo>
                    <a:cubicBezTo>
                      <a:pt x="17706" y="167"/>
                      <a:pt x="17539" y="1"/>
                      <a:pt x="17336" y="1"/>
                    </a:cubicBezTo>
                    <a:close/>
                    <a:moveTo>
                      <a:pt x="18991" y="1"/>
                    </a:moveTo>
                    <a:cubicBezTo>
                      <a:pt x="18777" y="1"/>
                      <a:pt x="18610" y="167"/>
                      <a:pt x="18610" y="370"/>
                    </a:cubicBezTo>
                    <a:cubicBezTo>
                      <a:pt x="18610" y="572"/>
                      <a:pt x="18777" y="739"/>
                      <a:pt x="18991" y="739"/>
                    </a:cubicBezTo>
                    <a:lnTo>
                      <a:pt x="19396" y="739"/>
                    </a:lnTo>
                    <a:cubicBezTo>
                      <a:pt x="19611" y="739"/>
                      <a:pt x="19777" y="572"/>
                      <a:pt x="19777" y="370"/>
                    </a:cubicBezTo>
                    <a:cubicBezTo>
                      <a:pt x="19777" y="167"/>
                      <a:pt x="19611" y="1"/>
                      <a:pt x="19396" y="1"/>
                    </a:cubicBezTo>
                    <a:close/>
                    <a:moveTo>
                      <a:pt x="21051" y="1"/>
                    </a:moveTo>
                    <a:cubicBezTo>
                      <a:pt x="20849" y="1"/>
                      <a:pt x="20682" y="167"/>
                      <a:pt x="20682" y="370"/>
                    </a:cubicBezTo>
                    <a:cubicBezTo>
                      <a:pt x="20682" y="572"/>
                      <a:pt x="20849" y="739"/>
                      <a:pt x="21051" y="739"/>
                    </a:cubicBezTo>
                    <a:lnTo>
                      <a:pt x="21468" y="739"/>
                    </a:lnTo>
                    <a:cubicBezTo>
                      <a:pt x="21670" y="739"/>
                      <a:pt x="21837" y="572"/>
                      <a:pt x="21837" y="370"/>
                    </a:cubicBezTo>
                    <a:cubicBezTo>
                      <a:pt x="21837" y="167"/>
                      <a:pt x="21670" y="1"/>
                      <a:pt x="21468" y="1"/>
                    </a:cubicBezTo>
                    <a:close/>
                    <a:moveTo>
                      <a:pt x="23123" y="1"/>
                    </a:moveTo>
                    <a:cubicBezTo>
                      <a:pt x="22921" y="1"/>
                      <a:pt x="22754" y="167"/>
                      <a:pt x="22754" y="370"/>
                    </a:cubicBezTo>
                    <a:cubicBezTo>
                      <a:pt x="22754" y="572"/>
                      <a:pt x="22921" y="739"/>
                      <a:pt x="23123" y="739"/>
                    </a:cubicBezTo>
                    <a:lnTo>
                      <a:pt x="23540" y="739"/>
                    </a:lnTo>
                    <a:cubicBezTo>
                      <a:pt x="23742" y="739"/>
                      <a:pt x="23909" y="572"/>
                      <a:pt x="23909" y="370"/>
                    </a:cubicBezTo>
                    <a:cubicBezTo>
                      <a:pt x="23909" y="167"/>
                      <a:pt x="23742" y="1"/>
                      <a:pt x="23540" y="1"/>
                    </a:cubicBezTo>
                    <a:close/>
                    <a:moveTo>
                      <a:pt x="25195" y="1"/>
                    </a:moveTo>
                    <a:cubicBezTo>
                      <a:pt x="24980" y="1"/>
                      <a:pt x="24814" y="167"/>
                      <a:pt x="24814" y="370"/>
                    </a:cubicBezTo>
                    <a:cubicBezTo>
                      <a:pt x="24814" y="572"/>
                      <a:pt x="24980" y="739"/>
                      <a:pt x="25195" y="739"/>
                    </a:cubicBezTo>
                    <a:lnTo>
                      <a:pt x="25599" y="739"/>
                    </a:lnTo>
                    <a:cubicBezTo>
                      <a:pt x="25814" y="739"/>
                      <a:pt x="25980" y="572"/>
                      <a:pt x="25980" y="370"/>
                    </a:cubicBezTo>
                    <a:cubicBezTo>
                      <a:pt x="25980" y="167"/>
                      <a:pt x="25814" y="1"/>
                      <a:pt x="25599" y="1"/>
                    </a:cubicBezTo>
                    <a:close/>
                    <a:moveTo>
                      <a:pt x="27254" y="1"/>
                    </a:moveTo>
                    <a:cubicBezTo>
                      <a:pt x="27052" y="1"/>
                      <a:pt x="26885" y="167"/>
                      <a:pt x="26885" y="370"/>
                    </a:cubicBezTo>
                    <a:cubicBezTo>
                      <a:pt x="26885" y="572"/>
                      <a:pt x="27052" y="739"/>
                      <a:pt x="27254" y="739"/>
                    </a:cubicBezTo>
                    <a:lnTo>
                      <a:pt x="27671" y="739"/>
                    </a:lnTo>
                    <a:cubicBezTo>
                      <a:pt x="27874" y="739"/>
                      <a:pt x="28040" y="572"/>
                      <a:pt x="28040" y="370"/>
                    </a:cubicBezTo>
                    <a:cubicBezTo>
                      <a:pt x="28040" y="167"/>
                      <a:pt x="27874" y="1"/>
                      <a:pt x="27671" y="1"/>
                    </a:cubicBezTo>
                    <a:close/>
                    <a:moveTo>
                      <a:pt x="29326" y="1"/>
                    </a:moveTo>
                    <a:cubicBezTo>
                      <a:pt x="29124" y="1"/>
                      <a:pt x="28957" y="167"/>
                      <a:pt x="28957" y="370"/>
                    </a:cubicBezTo>
                    <a:cubicBezTo>
                      <a:pt x="28957" y="572"/>
                      <a:pt x="29124" y="739"/>
                      <a:pt x="29326" y="739"/>
                    </a:cubicBezTo>
                    <a:lnTo>
                      <a:pt x="29743" y="739"/>
                    </a:lnTo>
                    <a:cubicBezTo>
                      <a:pt x="29945" y="739"/>
                      <a:pt x="30112" y="572"/>
                      <a:pt x="30112" y="370"/>
                    </a:cubicBezTo>
                    <a:cubicBezTo>
                      <a:pt x="30112" y="167"/>
                      <a:pt x="29945" y="1"/>
                      <a:pt x="29743" y="1"/>
                    </a:cubicBezTo>
                    <a:close/>
                    <a:moveTo>
                      <a:pt x="31398" y="1"/>
                    </a:moveTo>
                    <a:cubicBezTo>
                      <a:pt x="31183" y="1"/>
                      <a:pt x="31017" y="167"/>
                      <a:pt x="31017" y="370"/>
                    </a:cubicBezTo>
                    <a:cubicBezTo>
                      <a:pt x="31017" y="572"/>
                      <a:pt x="31183" y="739"/>
                      <a:pt x="31398" y="739"/>
                    </a:cubicBezTo>
                    <a:lnTo>
                      <a:pt x="31803" y="739"/>
                    </a:lnTo>
                    <a:cubicBezTo>
                      <a:pt x="32017" y="739"/>
                      <a:pt x="32184" y="572"/>
                      <a:pt x="32184" y="370"/>
                    </a:cubicBezTo>
                    <a:cubicBezTo>
                      <a:pt x="32184" y="167"/>
                      <a:pt x="32017" y="1"/>
                      <a:pt x="31803" y="1"/>
                    </a:cubicBezTo>
                    <a:close/>
                    <a:moveTo>
                      <a:pt x="33458" y="1"/>
                    </a:moveTo>
                    <a:cubicBezTo>
                      <a:pt x="33255" y="1"/>
                      <a:pt x="33088" y="167"/>
                      <a:pt x="33088" y="370"/>
                    </a:cubicBezTo>
                    <a:cubicBezTo>
                      <a:pt x="33088" y="572"/>
                      <a:pt x="33255" y="739"/>
                      <a:pt x="33458" y="739"/>
                    </a:cubicBezTo>
                    <a:lnTo>
                      <a:pt x="33874" y="739"/>
                    </a:lnTo>
                    <a:cubicBezTo>
                      <a:pt x="34077" y="739"/>
                      <a:pt x="34243" y="572"/>
                      <a:pt x="34243" y="370"/>
                    </a:cubicBezTo>
                    <a:cubicBezTo>
                      <a:pt x="34243" y="167"/>
                      <a:pt x="34077" y="1"/>
                      <a:pt x="33874" y="1"/>
                    </a:cubicBezTo>
                    <a:close/>
                    <a:moveTo>
                      <a:pt x="35529" y="1"/>
                    </a:moveTo>
                    <a:cubicBezTo>
                      <a:pt x="35327" y="1"/>
                      <a:pt x="35160" y="167"/>
                      <a:pt x="35160" y="370"/>
                    </a:cubicBezTo>
                    <a:cubicBezTo>
                      <a:pt x="35160" y="572"/>
                      <a:pt x="35327" y="739"/>
                      <a:pt x="35529" y="739"/>
                    </a:cubicBezTo>
                    <a:lnTo>
                      <a:pt x="35946" y="739"/>
                    </a:lnTo>
                    <a:cubicBezTo>
                      <a:pt x="36148" y="739"/>
                      <a:pt x="36315" y="572"/>
                      <a:pt x="36315" y="370"/>
                    </a:cubicBezTo>
                    <a:cubicBezTo>
                      <a:pt x="36315" y="167"/>
                      <a:pt x="36148" y="1"/>
                      <a:pt x="35946" y="1"/>
                    </a:cubicBezTo>
                    <a:close/>
                    <a:moveTo>
                      <a:pt x="37601" y="1"/>
                    </a:moveTo>
                    <a:cubicBezTo>
                      <a:pt x="37399" y="1"/>
                      <a:pt x="37232" y="167"/>
                      <a:pt x="37232" y="370"/>
                    </a:cubicBezTo>
                    <a:cubicBezTo>
                      <a:pt x="37232" y="572"/>
                      <a:pt x="37399" y="739"/>
                      <a:pt x="37601" y="739"/>
                    </a:cubicBezTo>
                    <a:lnTo>
                      <a:pt x="38018" y="739"/>
                    </a:lnTo>
                    <a:cubicBezTo>
                      <a:pt x="38220" y="739"/>
                      <a:pt x="38387" y="572"/>
                      <a:pt x="38387" y="370"/>
                    </a:cubicBezTo>
                    <a:cubicBezTo>
                      <a:pt x="38387" y="167"/>
                      <a:pt x="38220" y="1"/>
                      <a:pt x="38018" y="1"/>
                    </a:cubicBezTo>
                    <a:close/>
                    <a:moveTo>
                      <a:pt x="39661" y="1"/>
                    </a:moveTo>
                    <a:cubicBezTo>
                      <a:pt x="39458" y="1"/>
                      <a:pt x="39292" y="167"/>
                      <a:pt x="39292" y="370"/>
                    </a:cubicBezTo>
                    <a:cubicBezTo>
                      <a:pt x="39292" y="572"/>
                      <a:pt x="39458" y="739"/>
                      <a:pt x="39661" y="739"/>
                    </a:cubicBezTo>
                    <a:lnTo>
                      <a:pt x="40077" y="739"/>
                    </a:lnTo>
                    <a:cubicBezTo>
                      <a:pt x="40280" y="739"/>
                      <a:pt x="40446" y="572"/>
                      <a:pt x="40446" y="370"/>
                    </a:cubicBezTo>
                    <a:cubicBezTo>
                      <a:pt x="40446" y="167"/>
                      <a:pt x="40280" y="1"/>
                      <a:pt x="40077" y="1"/>
                    </a:cubicBezTo>
                    <a:close/>
                    <a:moveTo>
                      <a:pt x="41732" y="1"/>
                    </a:moveTo>
                    <a:cubicBezTo>
                      <a:pt x="41530" y="1"/>
                      <a:pt x="41363" y="167"/>
                      <a:pt x="41363" y="370"/>
                    </a:cubicBezTo>
                    <a:cubicBezTo>
                      <a:pt x="41363" y="572"/>
                      <a:pt x="41530" y="739"/>
                      <a:pt x="41732" y="739"/>
                    </a:cubicBezTo>
                    <a:lnTo>
                      <a:pt x="42149" y="739"/>
                    </a:lnTo>
                    <a:cubicBezTo>
                      <a:pt x="42351" y="739"/>
                      <a:pt x="42518" y="572"/>
                      <a:pt x="42518" y="370"/>
                    </a:cubicBezTo>
                    <a:cubicBezTo>
                      <a:pt x="42518" y="167"/>
                      <a:pt x="42351" y="1"/>
                      <a:pt x="42149" y="1"/>
                    </a:cubicBezTo>
                    <a:close/>
                    <a:moveTo>
                      <a:pt x="43804" y="1"/>
                    </a:moveTo>
                    <a:cubicBezTo>
                      <a:pt x="43602" y="1"/>
                      <a:pt x="43435" y="167"/>
                      <a:pt x="43435" y="370"/>
                    </a:cubicBezTo>
                    <a:cubicBezTo>
                      <a:pt x="43435" y="572"/>
                      <a:pt x="43602" y="739"/>
                      <a:pt x="43804" y="739"/>
                    </a:cubicBezTo>
                    <a:lnTo>
                      <a:pt x="44221" y="739"/>
                    </a:lnTo>
                    <a:cubicBezTo>
                      <a:pt x="44423" y="739"/>
                      <a:pt x="44590" y="572"/>
                      <a:pt x="44590" y="370"/>
                    </a:cubicBezTo>
                    <a:cubicBezTo>
                      <a:pt x="44590" y="167"/>
                      <a:pt x="44423" y="1"/>
                      <a:pt x="44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8"/>
              <p:cNvSpPr/>
              <p:nvPr/>
            </p:nvSpPr>
            <p:spPr>
              <a:xfrm>
                <a:off x="6247098" y="1347944"/>
                <a:ext cx="14289" cy="755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9089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70"/>
                    </a:cubicBezTo>
                    <a:lnTo>
                      <a:pt x="0" y="786"/>
                    </a:lnTo>
                    <a:cubicBezTo>
                      <a:pt x="0" y="1001"/>
                      <a:pt x="167" y="1167"/>
                      <a:pt x="369" y="1167"/>
                    </a:cubicBezTo>
                    <a:cubicBezTo>
                      <a:pt x="572" y="1167"/>
                      <a:pt x="738" y="1001"/>
                      <a:pt x="738" y="786"/>
                    </a:cubicBezTo>
                    <a:lnTo>
                      <a:pt x="738" y="370"/>
                    </a:lnTo>
                    <a:cubicBezTo>
                      <a:pt x="738" y="167"/>
                      <a:pt x="572" y="1"/>
                      <a:pt x="369" y="1"/>
                    </a:cubicBezTo>
                    <a:close/>
                    <a:moveTo>
                      <a:pt x="369" y="2108"/>
                    </a:moveTo>
                    <a:cubicBezTo>
                      <a:pt x="167" y="2108"/>
                      <a:pt x="0" y="2275"/>
                      <a:pt x="0" y="2477"/>
                    </a:cubicBezTo>
                    <a:lnTo>
                      <a:pt x="0" y="2894"/>
                    </a:lnTo>
                    <a:cubicBezTo>
                      <a:pt x="0" y="3108"/>
                      <a:pt x="167" y="3275"/>
                      <a:pt x="369" y="3275"/>
                    </a:cubicBezTo>
                    <a:cubicBezTo>
                      <a:pt x="572" y="3275"/>
                      <a:pt x="738" y="3108"/>
                      <a:pt x="738" y="2894"/>
                    </a:cubicBezTo>
                    <a:lnTo>
                      <a:pt x="738" y="2477"/>
                    </a:lnTo>
                    <a:cubicBezTo>
                      <a:pt x="738" y="2275"/>
                      <a:pt x="572" y="2108"/>
                      <a:pt x="369" y="2108"/>
                    </a:cubicBezTo>
                    <a:close/>
                    <a:moveTo>
                      <a:pt x="369" y="4215"/>
                    </a:moveTo>
                    <a:cubicBezTo>
                      <a:pt x="167" y="4215"/>
                      <a:pt x="0" y="4382"/>
                      <a:pt x="0" y="4585"/>
                    </a:cubicBezTo>
                    <a:lnTo>
                      <a:pt x="0" y="5001"/>
                    </a:lnTo>
                    <a:cubicBezTo>
                      <a:pt x="0" y="5216"/>
                      <a:pt x="167" y="5382"/>
                      <a:pt x="369" y="5382"/>
                    </a:cubicBezTo>
                    <a:cubicBezTo>
                      <a:pt x="572" y="5382"/>
                      <a:pt x="738" y="5216"/>
                      <a:pt x="738" y="5001"/>
                    </a:cubicBezTo>
                    <a:lnTo>
                      <a:pt x="738" y="4585"/>
                    </a:lnTo>
                    <a:cubicBezTo>
                      <a:pt x="738" y="4382"/>
                      <a:pt x="572" y="4215"/>
                      <a:pt x="369" y="4215"/>
                    </a:cubicBezTo>
                    <a:close/>
                    <a:moveTo>
                      <a:pt x="369" y="6323"/>
                    </a:moveTo>
                    <a:cubicBezTo>
                      <a:pt x="167" y="6323"/>
                      <a:pt x="0" y="6490"/>
                      <a:pt x="0" y="6692"/>
                    </a:cubicBezTo>
                    <a:lnTo>
                      <a:pt x="0" y="7109"/>
                    </a:lnTo>
                    <a:cubicBezTo>
                      <a:pt x="0" y="7311"/>
                      <a:pt x="167" y="7478"/>
                      <a:pt x="369" y="7478"/>
                    </a:cubicBezTo>
                    <a:cubicBezTo>
                      <a:pt x="572" y="7478"/>
                      <a:pt x="738" y="7311"/>
                      <a:pt x="738" y="7109"/>
                    </a:cubicBezTo>
                    <a:lnTo>
                      <a:pt x="738" y="6692"/>
                    </a:lnTo>
                    <a:cubicBezTo>
                      <a:pt x="738" y="6490"/>
                      <a:pt x="572" y="6323"/>
                      <a:pt x="369" y="6323"/>
                    </a:cubicBezTo>
                    <a:close/>
                    <a:moveTo>
                      <a:pt x="369" y="8430"/>
                    </a:moveTo>
                    <a:cubicBezTo>
                      <a:pt x="167" y="8430"/>
                      <a:pt x="0" y="8597"/>
                      <a:pt x="0" y="8799"/>
                    </a:cubicBezTo>
                    <a:lnTo>
                      <a:pt x="0" y="9216"/>
                    </a:lnTo>
                    <a:cubicBezTo>
                      <a:pt x="0" y="9418"/>
                      <a:pt x="167" y="9585"/>
                      <a:pt x="369" y="9585"/>
                    </a:cubicBezTo>
                    <a:cubicBezTo>
                      <a:pt x="572" y="9585"/>
                      <a:pt x="738" y="9418"/>
                      <a:pt x="738" y="9216"/>
                    </a:cubicBezTo>
                    <a:lnTo>
                      <a:pt x="738" y="8799"/>
                    </a:lnTo>
                    <a:cubicBezTo>
                      <a:pt x="738" y="8597"/>
                      <a:pt x="572" y="8430"/>
                      <a:pt x="369" y="8430"/>
                    </a:cubicBezTo>
                    <a:close/>
                    <a:moveTo>
                      <a:pt x="369" y="10526"/>
                    </a:moveTo>
                    <a:cubicBezTo>
                      <a:pt x="167" y="10526"/>
                      <a:pt x="0" y="10692"/>
                      <a:pt x="0" y="10907"/>
                    </a:cubicBezTo>
                    <a:lnTo>
                      <a:pt x="0" y="11323"/>
                    </a:lnTo>
                    <a:cubicBezTo>
                      <a:pt x="0" y="11526"/>
                      <a:pt x="167" y="11693"/>
                      <a:pt x="369" y="11693"/>
                    </a:cubicBezTo>
                    <a:cubicBezTo>
                      <a:pt x="572" y="11693"/>
                      <a:pt x="738" y="11526"/>
                      <a:pt x="738" y="11323"/>
                    </a:cubicBezTo>
                    <a:lnTo>
                      <a:pt x="738" y="10907"/>
                    </a:lnTo>
                    <a:cubicBezTo>
                      <a:pt x="738" y="10692"/>
                      <a:pt x="572" y="10526"/>
                      <a:pt x="369" y="10526"/>
                    </a:cubicBezTo>
                    <a:close/>
                    <a:moveTo>
                      <a:pt x="369" y="12633"/>
                    </a:moveTo>
                    <a:cubicBezTo>
                      <a:pt x="167" y="12633"/>
                      <a:pt x="0" y="12800"/>
                      <a:pt x="0" y="13014"/>
                    </a:cubicBezTo>
                    <a:lnTo>
                      <a:pt x="0" y="13431"/>
                    </a:lnTo>
                    <a:cubicBezTo>
                      <a:pt x="0" y="13633"/>
                      <a:pt x="167" y="13800"/>
                      <a:pt x="369" y="13800"/>
                    </a:cubicBezTo>
                    <a:cubicBezTo>
                      <a:pt x="572" y="13800"/>
                      <a:pt x="738" y="13633"/>
                      <a:pt x="738" y="13431"/>
                    </a:cubicBezTo>
                    <a:lnTo>
                      <a:pt x="738" y="13014"/>
                    </a:lnTo>
                    <a:cubicBezTo>
                      <a:pt x="738" y="12800"/>
                      <a:pt x="572" y="12633"/>
                      <a:pt x="369" y="12633"/>
                    </a:cubicBezTo>
                    <a:close/>
                    <a:moveTo>
                      <a:pt x="369" y="14741"/>
                    </a:moveTo>
                    <a:cubicBezTo>
                      <a:pt x="167" y="14741"/>
                      <a:pt x="0" y="14907"/>
                      <a:pt x="0" y="15122"/>
                    </a:cubicBezTo>
                    <a:lnTo>
                      <a:pt x="0" y="15538"/>
                    </a:lnTo>
                    <a:cubicBezTo>
                      <a:pt x="0" y="15741"/>
                      <a:pt x="167" y="15907"/>
                      <a:pt x="369" y="15907"/>
                    </a:cubicBezTo>
                    <a:cubicBezTo>
                      <a:pt x="572" y="15907"/>
                      <a:pt x="738" y="15741"/>
                      <a:pt x="738" y="15538"/>
                    </a:cubicBezTo>
                    <a:lnTo>
                      <a:pt x="738" y="15122"/>
                    </a:lnTo>
                    <a:cubicBezTo>
                      <a:pt x="738" y="14907"/>
                      <a:pt x="572" y="14741"/>
                      <a:pt x="369" y="14741"/>
                    </a:cubicBezTo>
                    <a:close/>
                    <a:moveTo>
                      <a:pt x="369" y="16848"/>
                    </a:moveTo>
                    <a:cubicBezTo>
                      <a:pt x="167" y="16848"/>
                      <a:pt x="0" y="17015"/>
                      <a:pt x="0" y="17229"/>
                    </a:cubicBezTo>
                    <a:lnTo>
                      <a:pt x="0" y="17646"/>
                    </a:lnTo>
                    <a:cubicBezTo>
                      <a:pt x="0" y="17848"/>
                      <a:pt x="167" y="18015"/>
                      <a:pt x="369" y="18015"/>
                    </a:cubicBezTo>
                    <a:cubicBezTo>
                      <a:pt x="572" y="18015"/>
                      <a:pt x="738" y="17848"/>
                      <a:pt x="738" y="17646"/>
                    </a:cubicBezTo>
                    <a:lnTo>
                      <a:pt x="738" y="17229"/>
                    </a:lnTo>
                    <a:cubicBezTo>
                      <a:pt x="738" y="17015"/>
                      <a:pt x="572" y="16848"/>
                      <a:pt x="369" y="16848"/>
                    </a:cubicBezTo>
                    <a:close/>
                    <a:moveTo>
                      <a:pt x="369" y="18955"/>
                    </a:moveTo>
                    <a:cubicBezTo>
                      <a:pt x="167" y="18955"/>
                      <a:pt x="0" y="19122"/>
                      <a:pt x="0" y="19336"/>
                    </a:cubicBezTo>
                    <a:lnTo>
                      <a:pt x="0" y="19753"/>
                    </a:lnTo>
                    <a:cubicBezTo>
                      <a:pt x="0" y="19955"/>
                      <a:pt x="167" y="20122"/>
                      <a:pt x="369" y="20122"/>
                    </a:cubicBezTo>
                    <a:cubicBezTo>
                      <a:pt x="572" y="20122"/>
                      <a:pt x="738" y="19955"/>
                      <a:pt x="738" y="19753"/>
                    </a:cubicBezTo>
                    <a:lnTo>
                      <a:pt x="738" y="19336"/>
                    </a:lnTo>
                    <a:cubicBezTo>
                      <a:pt x="738" y="19122"/>
                      <a:pt x="572" y="18955"/>
                      <a:pt x="369" y="18955"/>
                    </a:cubicBezTo>
                    <a:close/>
                    <a:moveTo>
                      <a:pt x="369" y="21063"/>
                    </a:moveTo>
                    <a:cubicBezTo>
                      <a:pt x="167" y="21063"/>
                      <a:pt x="0" y="21229"/>
                      <a:pt x="0" y="21432"/>
                    </a:cubicBezTo>
                    <a:lnTo>
                      <a:pt x="0" y="21860"/>
                    </a:lnTo>
                    <a:cubicBezTo>
                      <a:pt x="0" y="22063"/>
                      <a:pt x="167" y="22230"/>
                      <a:pt x="369" y="22230"/>
                    </a:cubicBezTo>
                    <a:cubicBezTo>
                      <a:pt x="572" y="22230"/>
                      <a:pt x="738" y="22063"/>
                      <a:pt x="738" y="21860"/>
                    </a:cubicBezTo>
                    <a:lnTo>
                      <a:pt x="738" y="21432"/>
                    </a:lnTo>
                    <a:cubicBezTo>
                      <a:pt x="738" y="21229"/>
                      <a:pt x="572" y="21063"/>
                      <a:pt x="369" y="21063"/>
                    </a:cubicBezTo>
                    <a:close/>
                    <a:moveTo>
                      <a:pt x="369" y="23170"/>
                    </a:moveTo>
                    <a:cubicBezTo>
                      <a:pt x="167" y="23170"/>
                      <a:pt x="0" y="23337"/>
                      <a:pt x="0" y="23539"/>
                    </a:cubicBezTo>
                    <a:lnTo>
                      <a:pt x="0" y="23968"/>
                    </a:lnTo>
                    <a:cubicBezTo>
                      <a:pt x="0" y="24170"/>
                      <a:pt x="167" y="24337"/>
                      <a:pt x="369" y="24337"/>
                    </a:cubicBezTo>
                    <a:cubicBezTo>
                      <a:pt x="572" y="24337"/>
                      <a:pt x="738" y="24170"/>
                      <a:pt x="738" y="23968"/>
                    </a:cubicBezTo>
                    <a:lnTo>
                      <a:pt x="738" y="23539"/>
                    </a:lnTo>
                    <a:cubicBezTo>
                      <a:pt x="738" y="23337"/>
                      <a:pt x="572" y="23170"/>
                      <a:pt x="369" y="23170"/>
                    </a:cubicBezTo>
                    <a:close/>
                    <a:moveTo>
                      <a:pt x="369" y="25278"/>
                    </a:moveTo>
                    <a:cubicBezTo>
                      <a:pt x="167" y="25278"/>
                      <a:pt x="0" y="25444"/>
                      <a:pt x="0" y="25647"/>
                    </a:cubicBezTo>
                    <a:lnTo>
                      <a:pt x="0" y="26075"/>
                    </a:lnTo>
                    <a:cubicBezTo>
                      <a:pt x="0" y="26278"/>
                      <a:pt x="167" y="26444"/>
                      <a:pt x="369" y="26444"/>
                    </a:cubicBezTo>
                    <a:cubicBezTo>
                      <a:pt x="572" y="26444"/>
                      <a:pt x="738" y="26278"/>
                      <a:pt x="738" y="26075"/>
                    </a:cubicBezTo>
                    <a:lnTo>
                      <a:pt x="738" y="25647"/>
                    </a:lnTo>
                    <a:cubicBezTo>
                      <a:pt x="738" y="25444"/>
                      <a:pt x="572" y="25278"/>
                      <a:pt x="369" y="25278"/>
                    </a:cubicBezTo>
                    <a:close/>
                    <a:moveTo>
                      <a:pt x="369" y="27385"/>
                    </a:moveTo>
                    <a:cubicBezTo>
                      <a:pt x="167" y="27385"/>
                      <a:pt x="0" y="27552"/>
                      <a:pt x="0" y="27754"/>
                    </a:cubicBezTo>
                    <a:lnTo>
                      <a:pt x="0" y="28183"/>
                    </a:lnTo>
                    <a:cubicBezTo>
                      <a:pt x="0" y="28385"/>
                      <a:pt x="167" y="28552"/>
                      <a:pt x="369" y="28552"/>
                    </a:cubicBezTo>
                    <a:cubicBezTo>
                      <a:pt x="572" y="28552"/>
                      <a:pt x="738" y="28385"/>
                      <a:pt x="738" y="28183"/>
                    </a:cubicBezTo>
                    <a:lnTo>
                      <a:pt x="738" y="27754"/>
                    </a:lnTo>
                    <a:cubicBezTo>
                      <a:pt x="738" y="27552"/>
                      <a:pt x="572" y="27385"/>
                      <a:pt x="369" y="27385"/>
                    </a:cubicBezTo>
                    <a:close/>
                    <a:moveTo>
                      <a:pt x="369" y="29492"/>
                    </a:moveTo>
                    <a:cubicBezTo>
                      <a:pt x="167" y="29492"/>
                      <a:pt x="0" y="29659"/>
                      <a:pt x="0" y="29861"/>
                    </a:cubicBezTo>
                    <a:lnTo>
                      <a:pt x="0" y="30290"/>
                    </a:lnTo>
                    <a:cubicBezTo>
                      <a:pt x="0" y="30492"/>
                      <a:pt x="167" y="30659"/>
                      <a:pt x="369" y="30659"/>
                    </a:cubicBezTo>
                    <a:cubicBezTo>
                      <a:pt x="572" y="30659"/>
                      <a:pt x="738" y="30492"/>
                      <a:pt x="738" y="30290"/>
                    </a:cubicBezTo>
                    <a:lnTo>
                      <a:pt x="738" y="29861"/>
                    </a:lnTo>
                    <a:cubicBezTo>
                      <a:pt x="738" y="29659"/>
                      <a:pt x="572" y="29492"/>
                      <a:pt x="369" y="29492"/>
                    </a:cubicBezTo>
                    <a:close/>
                    <a:moveTo>
                      <a:pt x="369" y="31600"/>
                    </a:moveTo>
                    <a:cubicBezTo>
                      <a:pt x="167" y="31600"/>
                      <a:pt x="0" y="31766"/>
                      <a:pt x="0" y="31969"/>
                    </a:cubicBezTo>
                    <a:lnTo>
                      <a:pt x="0" y="32397"/>
                    </a:lnTo>
                    <a:cubicBezTo>
                      <a:pt x="0" y="32600"/>
                      <a:pt x="167" y="32767"/>
                      <a:pt x="369" y="32767"/>
                    </a:cubicBezTo>
                    <a:cubicBezTo>
                      <a:pt x="572" y="32767"/>
                      <a:pt x="738" y="32600"/>
                      <a:pt x="738" y="32397"/>
                    </a:cubicBezTo>
                    <a:lnTo>
                      <a:pt x="738" y="31969"/>
                    </a:lnTo>
                    <a:cubicBezTo>
                      <a:pt x="738" y="31766"/>
                      <a:pt x="572" y="31600"/>
                      <a:pt x="369" y="31600"/>
                    </a:cubicBezTo>
                    <a:close/>
                    <a:moveTo>
                      <a:pt x="369" y="33707"/>
                    </a:moveTo>
                    <a:cubicBezTo>
                      <a:pt x="167" y="33707"/>
                      <a:pt x="0" y="33874"/>
                      <a:pt x="0" y="34076"/>
                    </a:cubicBezTo>
                    <a:lnTo>
                      <a:pt x="0" y="34505"/>
                    </a:lnTo>
                    <a:cubicBezTo>
                      <a:pt x="0" y="34707"/>
                      <a:pt x="167" y="34874"/>
                      <a:pt x="369" y="34874"/>
                    </a:cubicBezTo>
                    <a:cubicBezTo>
                      <a:pt x="572" y="34874"/>
                      <a:pt x="738" y="34707"/>
                      <a:pt x="738" y="34505"/>
                    </a:cubicBezTo>
                    <a:lnTo>
                      <a:pt x="738" y="34076"/>
                    </a:lnTo>
                    <a:cubicBezTo>
                      <a:pt x="738" y="33874"/>
                      <a:pt x="572" y="33707"/>
                      <a:pt x="369" y="33707"/>
                    </a:cubicBezTo>
                    <a:close/>
                    <a:moveTo>
                      <a:pt x="369" y="35815"/>
                    </a:moveTo>
                    <a:cubicBezTo>
                      <a:pt x="167" y="35815"/>
                      <a:pt x="0" y="35981"/>
                      <a:pt x="0" y="36184"/>
                    </a:cubicBezTo>
                    <a:lnTo>
                      <a:pt x="0" y="36600"/>
                    </a:lnTo>
                    <a:cubicBezTo>
                      <a:pt x="0" y="36815"/>
                      <a:pt x="167" y="36981"/>
                      <a:pt x="369" y="36981"/>
                    </a:cubicBezTo>
                    <a:cubicBezTo>
                      <a:pt x="572" y="36981"/>
                      <a:pt x="738" y="36815"/>
                      <a:pt x="738" y="36600"/>
                    </a:cubicBezTo>
                    <a:lnTo>
                      <a:pt x="738" y="36184"/>
                    </a:lnTo>
                    <a:cubicBezTo>
                      <a:pt x="738" y="35981"/>
                      <a:pt x="572" y="35815"/>
                      <a:pt x="369" y="35815"/>
                    </a:cubicBezTo>
                    <a:close/>
                    <a:moveTo>
                      <a:pt x="369" y="37922"/>
                    </a:moveTo>
                    <a:cubicBezTo>
                      <a:pt x="167" y="37922"/>
                      <a:pt x="0" y="38089"/>
                      <a:pt x="0" y="38291"/>
                    </a:cubicBezTo>
                    <a:lnTo>
                      <a:pt x="0" y="38708"/>
                    </a:lnTo>
                    <a:cubicBezTo>
                      <a:pt x="0" y="38922"/>
                      <a:pt x="167" y="39089"/>
                      <a:pt x="369" y="39089"/>
                    </a:cubicBezTo>
                    <a:cubicBezTo>
                      <a:pt x="572" y="39089"/>
                      <a:pt x="738" y="38922"/>
                      <a:pt x="738" y="38708"/>
                    </a:cubicBezTo>
                    <a:lnTo>
                      <a:pt x="738" y="38291"/>
                    </a:lnTo>
                    <a:cubicBezTo>
                      <a:pt x="738" y="38089"/>
                      <a:pt x="572" y="37922"/>
                      <a:pt x="369" y="379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>
                <a:off x="5323765" y="1718566"/>
                <a:ext cx="22120" cy="1728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94" extrusionOk="0">
                    <a:moveTo>
                      <a:pt x="560" y="1"/>
                    </a:moveTo>
                    <a:cubicBezTo>
                      <a:pt x="453" y="1"/>
                      <a:pt x="357" y="36"/>
                      <a:pt x="298" y="108"/>
                    </a:cubicBezTo>
                    <a:lnTo>
                      <a:pt x="143" y="263"/>
                    </a:lnTo>
                    <a:cubicBezTo>
                      <a:pt x="0" y="405"/>
                      <a:pt x="0" y="644"/>
                      <a:pt x="143" y="786"/>
                    </a:cubicBezTo>
                    <a:cubicBezTo>
                      <a:pt x="214" y="858"/>
                      <a:pt x="310" y="894"/>
                      <a:pt x="405" y="894"/>
                    </a:cubicBezTo>
                    <a:cubicBezTo>
                      <a:pt x="500" y="894"/>
                      <a:pt x="595" y="858"/>
                      <a:pt x="667" y="786"/>
                    </a:cubicBezTo>
                    <a:lnTo>
                      <a:pt x="714" y="739"/>
                    </a:lnTo>
                    <a:lnTo>
                      <a:pt x="762" y="739"/>
                    </a:lnTo>
                    <a:cubicBezTo>
                      <a:pt x="976" y="739"/>
                      <a:pt x="1143" y="572"/>
                      <a:pt x="1143" y="370"/>
                    </a:cubicBezTo>
                    <a:cubicBezTo>
                      <a:pt x="1143" y="167"/>
                      <a:pt x="976" y="1"/>
                      <a:pt x="7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>
                <a:off x="4976452" y="2065970"/>
                <a:ext cx="18658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94" extrusionOk="0">
                    <a:moveTo>
                      <a:pt x="554" y="0"/>
                    </a:moveTo>
                    <a:cubicBezTo>
                      <a:pt x="459" y="0"/>
                      <a:pt x="364" y="36"/>
                      <a:pt x="286" y="107"/>
                    </a:cubicBezTo>
                    <a:lnTo>
                      <a:pt x="143" y="262"/>
                    </a:lnTo>
                    <a:cubicBezTo>
                      <a:pt x="1" y="405"/>
                      <a:pt x="1" y="643"/>
                      <a:pt x="143" y="786"/>
                    </a:cubicBezTo>
                    <a:cubicBezTo>
                      <a:pt x="215" y="857"/>
                      <a:pt x="310" y="893"/>
                      <a:pt x="405" y="893"/>
                    </a:cubicBezTo>
                    <a:cubicBezTo>
                      <a:pt x="501" y="893"/>
                      <a:pt x="596" y="857"/>
                      <a:pt x="667" y="786"/>
                    </a:cubicBezTo>
                    <a:lnTo>
                      <a:pt x="822" y="631"/>
                    </a:lnTo>
                    <a:cubicBezTo>
                      <a:pt x="965" y="488"/>
                      <a:pt x="965" y="250"/>
                      <a:pt x="822" y="107"/>
                    </a:cubicBezTo>
                    <a:cubicBezTo>
                      <a:pt x="745" y="36"/>
                      <a:pt x="649" y="0"/>
                      <a:pt x="5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3" name="Google Shape;1373;p38"/>
            <p:cNvGrpSpPr/>
            <p:nvPr/>
          </p:nvGrpSpPr>
          <p:grpSpPr>
            <a:xfrm>
              <a:off x="6620227" y="1224655"/>
              <a:ext cx="1813551" cy="881750"/>
              <a:chOff x="6549163" y="1151725"/>
              <a:chExt cx="1884600" cy="881750"/>
            </a:xfrm>
          </p:grpSpPr>
          <p:sp>
            <p:nvSpPr>
              <p:cNvPr id="1374" name="Google Shape;1374;p38"/>
              <p:cNvSpPr txBox="1"/>
              <p:nvPr/>
            </p:nvSpPr>
            <p:spPr>
              <a:xfrm>
                <a:off x="6549163" y="11517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75" name="Google Shape;1375;p38"/>
              <p:cNvSpPr txBox="1"/>
              <p:nvPr/>
            </p:nvSpPr>
            <p:spPr>
              <a:xfrm>
                <a:off x="6549163" y="149857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76" name="Google Shape;1376;p38"/>
            <p:cNvSpPr/>
            <p:nvPr/>
          </p:nvSpPr>
          <p:spPr>
            <a:xfrm>
              <a:off x="4589099" y="2040317"/>
              <a:ext cx="379818" cy="379674"/>
            </a:xfrm>
            <a:custGeom>
              <a:avLst/>
              <a:gdLst/>
              <a:ahLst/>
              <a:cxnLst/>
              <a:rect l="l" t="t" r="r" b="b"/>
              <a:pathLst>
                <a:path w="31612" h="31600" extrusionOk="0">
                  <a:moveTo>
                    <a:pt x="15800" y="1"/>
                  </a:moveTo>
                  <a:cubicBezTo>
                    <a:pt x="7072" y="1"/>
                    <a:pt x="0" y="7073"/>
                    <a:pt x="0" y="15800"/>
                  </a:cubicBezTo>
                  <a:cubicBezTo>
                    <a:pt x="0" y="24528"/>
                    <a:pt x="7072" y="31600"/>
                    <a:pt x="15800" y="31600"/>
                  </a:cubicBezTo>
                  <a:cubicBezTo>
                    <a:pt x="24527" y="31600"/>
                    <a:pt x="31611" y="24528"/>
                    <a:pt x="31611" y="15800"/>
                  </a:cubicBezTo>
                  <a:cubicBezTo>
                    <a:pt x="31611" y="7073"/>
                    <a:pt x="24527" y="1"/>
                    <a:pt x="158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4619567" y="2070641"/>
              <a:ext cx="318878" cy="319022"/>
            </a:xfrm>
            <a:custGeom>
              <a:avLst/>
              <a:gdLst/>
              <a:ahLst/>
              <a:cxnLst/>
              <a:rect l="l" t="t" r="r" b="b"/>
              <a:pathLst>
                <a:path w="26540" h="26552" extrusionOk="0">
                  <a:moveTo>
                    <a:pt x="13264" y="1"/>
                  </a:moveTo>
                  <a:cubicBezTo>
                    <a:pt x="5941" y="1"/>
                    <a:pt x="0" y="5942"/>
                    <a:pt x="0" y="13276"/>
                  </a:cubicBezTo>
                  <a:cubicBezTo>
                    <a:pt x="0" y="20599"/>
                    <a:pt x="5941" y="26552"/>
                    <a:pt x="13264" y="26552"/>
                  </a:cubicBezTo>
                  <a:cubicBezTo>
                    <a:pt x="20598" y="26552"/>
                    <a:pt x="26539" y="20599"/>
                    <a:pt x="26539" y="13276"/>
                  </a:cubicBezTo>
                  <a:cubicBezTo>
                    <a:pt x="26539" y="5942"/>
                    <a:pt x="20598" y="1"/>
                    <a:pt x="1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/>
            </a:p>
          </p:txBody>
        </p:sp>
      </p:grpSp>
      <p:grpSp>
        <p:nvGrpSpPr>
          <p:cNvPr id="1378" name="Google Shape;1378;p38"/>
          <p:cNvGrpSpPr/>
          <p:nvPr/>
        </p:nvGrpSpPr>
        <p:grpSpPr>
          <a:xfrm>
            <a:off x="710325" y="1300845"/>
            <a:ext cx="3694267" cy="1764521"/>
            <a:chOff x="710325" y="1224645"/>
            <a:chExt cx="3694267" cy="1764521"/>
          </a:xfrm>
        </p:grpSpPr>
        <p:grpSp>
          <p:nvGrpSpPr>
            <p:cNvPr id="1379" name="Google Shape;1379;p38"/>
            <p:cNvGrpSpPr/>
            <p:nvPr/>
          </p:nvGrpSpPr>
          <p:grpSpPr>
            <a:xfrm>
              <a:off x="2882489" y="1343806"/>
              <a:ext cx="1265705" cy="1342587"/>
              <a:chOff x="2661075" y="1158938"/>
              <a:chExt cx="1431632" cy="1518592"/>
            </a:xfrm>
          </p:grpSpPr>
          <p:sp>
            <p:nvSpPr>
              <p:cNvPr id="1380" name="Google Shape;1380;p38"/>
              <p:cNvSpPr/>
              <p:nvPr/>
            </p:nvSpPr>
            <p:spPr>
              <a:xfrm>
                <a:off x="2661075" y="1158938"/>
                <a:ext cx="16424" cy="85487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9089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69"/>
                    </a:cubicBezTo>
                    <a:lnTo>
                      <a:pt x="0" y="798"/>
                    </a:lnTo>
                    <a:cubicBezTo>
                      <a:pt x="0" y="1000"/>
                      <a:pt x="167" y="1167"/>
                      <a:pt x="369" y="1167"/>
                    </a:cubicBezTo>
                    <a:cubicBezTo>
                      <a:pt x="584" y="1167"/>
                      <a:pt x="750" y="1000"/>
                      <a:pt x="750" y="798"/>
                    </a:cubicBezTo>
                    <a:lnTo>
                      <a:pt x="750" y="369"/>
                    </a:lnTo>
                    <a:cubicBezTo>
                      <a:pt x="750" y="167"/>
                      <a:pt x="584" y="0"/>
                      <a:pt x="369" y="0"/>
                    </a:cubicBezTo>
                    <a:close/>
                    <a:moveTo>
                      <a:pt x="369" y="2108"/>
                    </a:moveTo>
                    <a:cubicBezTo>
                      <a:pt x="167" y="2108"/>
                      <a:pt x="0" y="2274"/>
                      <a:pt x="0" y="2477"/>
                    </a:cubicBezTo>
                    <a:lnTo>
                      <a:pt x="0" y="2905"/>
                    </a:lnTo>
                    <a:cubicBezTo>
                      <a:pt x="0" y="3108"/>
                      <a:pt x="167" y="3275"/>
                      <a:pt x="369" y="3275"/>
                    </a:cubicBezTo>
                    <a:cubicBezTo>
                      <a:pt x="584" y="3275"/>
                      <a:pt x="750" y="3108"/>
                      <a:pt x="750" y="2905"/>
                    </a:cubicBezTo>
                    <a:lnTo>
                      <a:pt x="750" y="2477"/>
                    </a:lnTo>
                    <a:cubicBezTo>
                      <a:pt x="750" y="2274"/>
                      <a:pt x="584" y="2108"/>
                      <a:pt x="369" y="2108"/>
                    </a:cubicBezTo>
                    <a:close/>
                    <a:moveTo>
                      <a:pt x="369" y="4215"/>
                    </a:moveTo>
                    <a:cubicBezTo>
                      <a:pt x="167" y="4215"/>
                      <a:pt x="0" y="4382"/>
                      <a:pt x="0" y="4584"/>
                    </a:cubicBezTo>
                    <a:lnTo>
                      <a:pt x="0" y="5013"/>
                    </a:lnTo>
                    <a:cubicBezTo>
                      <a:pt x="0" y="5215"/>
                      <a:pt x="167" y="5382"/>
                      <a:pt x="369" y="5382"/>
                    </a:cubicBezTo>
                    <a:cubicBezTo>
                      <a:pt x="584" y="5382"/>
                      <a:pt x="750" y="5215"/>
                      <a:pt x="750" y="5013"/>
                    </a:cubicBezTo>
                    <a:lnTo>
                      <a:pt x="750" y="4584"/>
                    </a:lnTo>
                    <a:cubicBezTo>
                      <a:pt x="750" y="4382"/>
                      <a:pt x="584" y="4215"/>
                      <a:pt x="369" y="4215"/>
                    </a:cubicBezTo>
                    <a:close/>
                    <a:moveTo>
                      <a:pt x="369" y="6323"/>
                    </a:moveTo>
                    <a:cubicBezTo>
                      <a:pt x="167" y="6323"/>
                      <a:pt x="0" y="6489"/>
                      <a:pt x="0" y="6692"/>
                    </a:cubicBezTo>
                    <a:lnTo>
                      <a:pt x="0" y="7120"/>
                    </a:lnTo>
                    <a:cubicBezTo>
                      <a:pt x="0" y="7323"/>
                      <a:pt x="167" y="7489"/>
                      <a:pt x="369" y="7489"/>
                    </a:cubicBezTo>
                    <a:cubicBezTo>
                      <a:pt x="584" y="7489"/>
                      <a:pt x="750" y="7323"/>
                      <a:pt x="750" y="7120"/>
                    </a:cubicBezTo>
                    <a:lnTo>
                      <a:pt x="750" y="6692"/>
                    </a:lnTo>
                    <a:cubicBezTo>
                      <a:pt x="750" y="6489"/>
                      <a:pt x="584" y="6323"/>
                      <a:pt x="369" y="6323"/>
                    </a:cubicBezTo>
                    <a:close/>
                    <a:moveTo>
                      <a:pt x="369" y="8430"/>
                    </a:moveTo>
                    <a:cubicBezTo>
                      <a:pt x="167" y="8430"/>
                      <a:pt x="0" y="8597"/>
                      <a:pt x="0" y="8799"/>
                    </a:cubicBezTo>
                    <a:lnTo>
                      <a:pt x="0" y="9216"/>
                    </a:lnTo>
                    <a:cubicBezTo>
                      <a:pt x="0" y="9430"/>
                      <a:pt x="167" y="9597"/>
                      <a:pt x="369" y="9597"/>
                    </a:cubicBezTo>
                    <a:cubicBezTo>
                      <a:pt x="584" y="9597"/>
                      <a:pt x="750" y="9430"/>
                      <a:pt x="750" y="9216"/>
                    </a:cubicBezTo>
                    <a:lnTo>
                      <a:pt x="750" y="8799"/>
                    </a:lnTo>
                    <a:cubicBezTo>
                      <a:pt x="750" y="8597"/>
                      <a:pt x="584" y="8430"/>
                      <a:pt x="369" y="8430"/>
                    </a:cubicBezTo>
                    <a:close/>
                    <a:moveTo>
                      <a:pt x="369" y="10537"/>
                    </a:moveTo>
                    <a:cubicBezTo>
                      <a:pt x="167" y="10537"/>
                      <a:pt x="0" y="10704"/>
                      <a:pt x="0" y="10906"/>
                    </a:cubicBezTo>
                    <a:lnTo>
                      <a:pt x="0" y="11323"/>
                    </a:lnTo>
                    <a:cubicBezTo>
                      <a:pt x="0" y="11537"/>
                      <a:pt x="167" y="11704"/>
                      <a:pt x="369" y="11704"/>
                    </a:cubicBezTo>
                    <a:cubicBezTo>
                      <a:pt x="584" y="11704"/>
                      <a:pt x="750" y="11537"/>
                      <a:pt x="750" y="11323"/>
                    </a:cubicBezTo>
                    <a:lnTo>
                      <a:pt x="750" y="10906"/>
                    </a:lnTo>
                    <a:cubicBezTo>
                      <a:pt x="750" y="10704"/>
                      <a:pt x="584" y="10537"/>
                      <a:pt x="369" y="10537"/>
                    </a:cubicBezTo>
                    <a:close/>
                    <a:moveTo>
                      <a:pt x="369" y="12645"/>
                    </a:moveTo>
                    <a:cubicBezTo>
                      <a:pt x="167" y="12645"/>
                      <a:pt x="0" y="12811"/>
                      <a:pt x="0" y="13014"/>
                    </a:cubicBezTo>
                    <a:lnTo>
                      <a:pt x="0" y="13431"/>
                    </a:lnTo>
                    <a:cubicBezTo>
                      <a:pt x="0" y="13645"/>
                      <a:pt x="167" y="13812"/>
                      <a:pt x="369" y="13812"/>
                    </a:cubicBezTo>
                    <a:cubicBezTo>
                      <a:pt x="584" y="13812"/>
                      <a:pt x="750" y="13645"/>
                      <a:pt x="750" y="13431"/>
                    </a:cubicBezTo>
                    <a:lnTo>
                      <a:pt x="750" y="13014"/>
                    </a:lnTo>
                    <a:cubicBezTo>
                      <a:pt x="750" y="12811"/>
                      <a:pt x="584" y="12645"/>
                      <a:pt x="369" y="12645"/>
                    </a:cubicBezTo>
                    <a:close/>
                    <a:moveTo>
                      <a:pt x="369" y="14752"/>
                    </a:moveTo>
                    <a:cubicBezTo>
                      <a:pt x="167" y="14752"/>
                      <a:pt x="0" y="14919"/>
                      <a:pt x="0" y="15121"/>
                    </a:cubicBezTo>
                    <a:lnTo>
                      <a:pt x="0" y="15538"/>
                    </a:lnTo>
                    <a:cubicBezTo>
                      <a:pt x="0" y="15752"/>
                      <a:pt x="167" y="15919"/>
                      <a:pt x="369" y="15919"/>
                    </a:cubicBezTo>
                    <a:cubicBezTo>
                      <a:pt x="584" y="15919"/>
                      <a:pt x="750" y="15752"/>
                      <a:pt x="750" y="15538"/>
                    </a:cubicBezTo>
                    <a:lnTo>
                      <a:pt x="750" y="15121"/>
                    </a:lnTo>
                    <a:cubicBezTo>
                      <a:pt x="750" y="14919"/>
                      <a:pt x="584" y="14752"/>
                      <a:pt x="369" y="14752"/>
                    </a:cubicBezTo>
                    <a:close/>
                    <a:moveTo>
                      <a:pt x="369" y="16860"/>
                    </a:moveTo>
                    <a:cubicBezTo>
                      <a:pt x="167" y="16860"/>
                      <a:pt x="0" y="17026"/>
                      <a:pt x="0" y="17229"/>
                    </a:cubicBezTo>
                    <a:lnTo>
                      <a:pt x="0" y="17645"/>
                    </a:lnTo>
                    <a:cubicBezTo>
                      <a:pt x="0" y="17860"/>
                      <a:pt x="167" y="18026"/>
                      <a:pt x="369" y="18026"/>
                    </a:cubicBezTo>
                    <a:cubicBezTo>
                      <a:pt x="584" y="18026"/>
                      <a:pt x="750" y="17860"/>
                      <a:pt x="750" y="17645"/>
                    </a:cubicBezTo>
                    <a:lnTo>
                      <a:pt x="750" y="17229"/>
                    </a:lnTo>
                    <a:cubicBezTo>
                      <a:pt x="750" y="17026"/>
                      <a:pt x="584" y="16860"/>
                      <a:pt x="369" y="16860"/>
                    </a:cubicBezTo>
                    <a:close/>
                    <a:moveTo>
                      <a:pt x="369" y="18967"/>
                    </a:moveTo>
                    <a:cubicBezTo>
                      <a:pt x="167" y="18967"/>
                      <a:pt x="0" y="19134"/>
                      <a:pt x="0" y="19336"/>
                    </a:cubicBezTo>
                    <a:lnTo>
                      <a:pt x="0" y="19753"/>
                    </a:lnTo>
                    <a:cubicBezTo>
                      <a:pt x="0" y="19955"/>
                      <a:pt x="167" y="20122"/>
                      <a:pt x="369" y="20122"/>
                    </a:cubicBezTo>
                    <a:cubicBezTo>
                      <a:pt x="584" y="20122"/>
                      <a:pt x="750" y="19955"/>
                      <a:pt x="750" y="19753"/>
                    </a:cubicBezTo>
                    <a:lnTo>
                      <a:pt x="750" y="19336"/>
                    </a:lnTo>
                    <a:cubicBezTo>
                      <a:pt x="750" y="19134"/>
                      <a:pt x="584" y="18967"/>
                      <a:pt x="369" y="18967"/>
                    </a:cubicBezTo>
                    <a:close/>
                    <a:moveTo>
                      <a:pt x="369" y="21074"/>
                    </a:moveTo>
                    <a:cubicBezTo>
                      <a:pt x="167" y="21074"/>
                      <a:pt x="0" y="21241"/>
                      <a:pt x="0" y="21443"/>
                    </a:cubicBezTo>
                    <a:lnTo>
                      <a:pt x="0" y="21860"/>
                    </a:lnTo>
                    <a:cubicBezTo>
                      <a:pt x="0" y="22063"/>
                      <a:pt x="167" y="22229"/>
                      <a:pt x="369" y="22229"/>
                    </a:cubicBezTo>
                    <a:cubicBezTo>
                      <a:pt x="584" y="22229"/>
                      <a:pt x="750" y="22063"/>
                      <a:pt x="750" y="21860"/>
                    </a:cubicBezTo>
                    <a:lnTo>
                      <a:pt x="750" y="21443"/>
                    </a:lnTo>
                    <a:cubicBezTo>
                      <a:pt x="750" y="21241"/>
                      <a:pt x="584" y="21074"/>
                      <a:pt x="369" y="21074"/>
                    </a:cubicBezTo>
                    <a:close/>
                    <a:moveTo>
                      <a:pt x="369" y="23170"/>
                    </a:moveTo>
                    <a:cubicBezTo>
                      <a:pt x="167" y="23170"/>
                      <a:pt x="0" y="23337"/>
                      <a:pt x="0" y="23551"/>
                    </a:cubicBezTo>
                    <a:lnTo>
                      <a:pt x="0" y="23968"/>
                    </a:lnTo>
                    <a:cubicBezTo>
                      <a:pt x="0" y="24170"/>
                      <a:pt x="167" y="24337"/>
                      <a:pt x="369" y="24337"/>
                    </a:cubicBezTo>
                    <a:cubicBezTo>
                      <a:pt x="584" y="24337"/>
                      <a:pt x="750" y="24170"/>
                      <a:pt x="750" y="23968"/>
                    </a:cubicBezTo>
                    <a:lnTo>
                      <a:pt x="750" y="23551"/>
                    </a:lnTo>
                    <a:cubicBezTo>
                      <a:pt x="750" y="23337"/>
                      <a:pt x="584" y="23170"/>
                      <a:pt x="369" y="23170"/>
                    </a:cubicBezTo>
                    <a:close/>
                    <a:moveTo>
                      <a:pt x="369" y="25277"/>
                    </a:moveTo>
                    <a:cubicBezTo>
                      <a:pt x="167" y="25277"/>
                      <a:pt x="0" y="25444"/>
                      <a:pt x="0" y="25658"/>
                    </a:cubicBezTo>
                    <a:lnTo>
                      <a:pt x="0" y="26075"/>
                    </a:lnTo>
                    <a:cubicBezTo>
                      <a:pt x="0" y="26277"/>
                      <a:pt x="167" y="26444"/>
                      <a:pt x="369" y="26444"/>
                    </a:cubicBezTo>
                    <a:cubicBezTo>
                      <a:pt x="584" y="26444"/>
                      <a:pt x="750" y="26277"/>
                      <a:pt x="750" y="26075"/>
                    </a:cubicBezTo>
                    <a:lnTo>
                      <a:pt x="750" y="25658"/>
                    </a:lnTo>
                    <a:cubicBezTo>
                      <a:pt x="750" y="25444"/>
                      <a:pt x="584" y="25277"/>
                      <a:pt x="369" y="25277"/>
                    </a:cubicBezTo>
                    <a:close/>
                    <a:moveTo>
                      <a:pt x="369" y="27385"/>
                    </a:moveTo>
                    <a:cubicBezTo>
                      <a:pt x="167" y="27385"/>
                      <a:pt x="0" y="27551"/>
                      <a:pt x="0" y="27766"/>
                    </a:cubicBezTo>
                    <a:lnTo>
                      <a:pt x="0" y="28182"/>
                    </a:lnTo>
                    <a:cubicBezTo>
                      <a:pt x="0" y="28385"/>
                      <a:pt x="167" y="28551"/>
                      <a:pt x="369" y="28551"/>
                    </a:cubicBezTo>
                    <a:cubicBezTo>
                      <a:pt x="584" y="28551"/>
                      <a:pt x="750" y="28385"/>
                      <a:pt x="750" y="28182"/>
                    </a:cubicBezTo>
                    <a:lnTo>
                      <a:pt x="750" y="27766"/>
                    </a:lnTo>
                    <a:cubicBezTo>
                      <a:pt x="750" y="27551"/>
                      <a:pt x="584" y="27385"/>
                      <a:pt x="369" y="27385"/>
                    </a:cubicBezTo>
                    <a:close/>
                    <a:moveTo>
                      <a:pt x="369" y="29492"/>
                    </a:moveTo>
                    <a:cubicBezTo>
                      <a:pt x="167" y="29492"/>
                      <a:pt x="0" y="29659"/>
                      <a:pt x="0" y="29873"/>
                    </a:cubicBezTo>
                    <a:lnTo>
                      <a:pt x="0" y="30290"/>
                    </a:lnTo>
                    <a:cubicBezTo>
                      <a:pt x="0" y="30492"/>
                      <a:pt x="167" y="30659"/>
                      <a:pt x="369" y="30659"/>
                    </a:cubicBezTo>
                    <a:cubicBezTo>
                      <a:pt x="584" y="30659"/>
                      <a:pt x="750" y="30492"/>
                      <a:pt x="750" y="30290"/>
                    </a:cubicBezTo>
                    <a:lnTo>
                      <a:pt x="750" y="29873"/>
                    </a:lnTo>
                    <a:cubicBezTo>
                      <a:pt x="750" y="29659"/>
                      <a:pt x="584" y="29492"/>
                      <a:pt x="369" y="29492"/>
                    </a:cubicBezTo>
                    <a:close/>
                    <a:moveTo>
                      <a:pt x="369" y="31599"/>
                    </a:moveTo>
                    <a:cubicBezTo>
                      <a:pt x="167" y="31599"/>
                      <a:pt x="0" y="31766"/>
                      <a:pt x="0" y="31980"/>
                    </a:cubicBezTo>
                    <a:lnTo>
                      <a:pt x="0" y="32397"/>
                    </a:lnTo>
                    <a:cubicBezTo>
                      <a:pt x="0" y="32600"/>
                      <a:pt x="167" y="32766"/>
                      <a:pt x="369" y="32766"/>
                    </a:cubicBezTo>
                    <a:cubicBezTo>
                      <a:pt x="584" y="32766"/>
                      <a:pt x="750" y="32600"/>
                      <a:pt x="750" y="32397"/>
                    </a:cubicBezTo>
                    <a:lnTo>
                      <a:pt x="750" y="31980"/>
                    </a:lnTo>
                    <a:cubicBezTo>
                      <a:pt x="750" y="31766"/>
                      <a:pt x="584" y="31599"/>
                      <a:pt x="369" y="31599"/>
                    </a:cubicBezTo>
                    <a:close/>
                    <a:moveTo>
                      <a:pt x="369" y="33707"/>
                    </a:moveTo>
                    <a:cubicBezTo>
                      <a:pt x="167" y="33707"/>
                      <a:pt x="0" y="33874"/>
                      <a:pt x="0" y="34076"/>
                    </a:cubicBezTo>
                    <a:lnTo>
                      <a:pt x="0" y="34505"/>
                    </a:lnTo>
                    <a:cubicBezTo>
                      <a:pt x="0" y="34707"/>
                      <a:pt x="167" y="34874"/>
                      <a:pt x="369" y="34874"/>
                    </a:cubicBezTo>
                    <a:cubicBezTo>
                      <a:pt x="584" y="34874"/>
                      <a:pt x="750" y="34707"/>
                      <a:pt x="750" y="34505"/>
                    </a:cubicBezTo>
                    <a:lnTo>
                      <a:pt x="750" y="34076"/>
                    </a:lnTo>
                    <a:cubicBezTo>
                      <a:pt x="750" y="33874"/>
                      <a:pt x="584" y="33707"/>
                      <a:pt x="369" y="33707"/>
                    </a:cubicBezTo>
                    <a:close/>
                    <a:moveTo>
                      <a:pt x="369" y="35814"/>
                    </a:moveTo>
                    <a:cubicBezTo>
                      <a:pt x="167" y="35814"/>
                      <a:pt x="0" y="35981"/>
                      <a:pt x="0" y="36183"/>
                    </a:cubicBezTo>
                    <a:lnTo>
                      <a:pt x="0" y="36612"/>
                    </a:lnTo>
                    <a:cubicBezTo>
                      <a:pt x="0" y="36814"/>
                      <a:pt x="167" y="36981"/>
                      <a:pt x="369" y="36981"/>
                    </a:cubicBezTo>
                    <a:cubicBezTo>
                      <a:pt x="584" y="36981"/>
                      <a:pt x="750" y="36814"/>
                      <a:pt x="750" y="36612"/>
                    </a:cubicBezTo>
                    <a:lnTo>
                      <a:pt x="750" y="36183"/>
                    </a:lnTo>
                    <a:cubicBezTo>
                      <a:pt x="750" y="35981"/>
                      <a:pt x="584" y="35814"/>
                      <a:pt x="369" y="35814"/>
                    </a:cubicBezTo>
                    <a:close/>
                    <a:moveTo>
                      <a:pt x="369" y="37922"/>
                    </a:moveTo>
                    <a:cubicBezTo>
                      <a:pt x="167" y="37922"/>
                      <a:pt x="0" y="38088"/>
                      <a:pt x="0" y="38291"/>
                    </a:cubicBezTo>
                    <a:lnTo>
                      <a:pt x="0" y="38719"/>
                    </a:lnTo>
                    <a:cubicBezTo>
                      <a:pt x="0" y="38922"/>
                      <a:pt x="167" y="39088"/>
                      <a:pt x="369" y="39088"/>
                    </a:cubicBezTo>
                    <a:cubicBezTo>
                      <a:pt x="584" y="39088"/>
                      <a:pt x="750" y="38922"/>
                      <a:pt x="750" y="38719"/>
                    </a:cubicBezTo>
                    <a:lnTo>
                      <a:pt x="750" y="38291"/>
                    </a:lnTo>
                    <a:cubicBezTo>
                      <a:pt x="750" y="38088"/>
                      <a:pt x="584" y="37922"/>
                      <a:pt x="369" y="379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8"/>
              <p:cNvSpPr/>
              <p:nvPr/>
            </p:nvSpPr>
            <p:spPr>
              <a:xfrm>
                <a:off x="2672797" y="1576068"/>
                <a:ext cx="1419910" cy="1101461"/>
              </a:xfrm>
              <a:custGeom>
                <a:avLst/>
                <a:gdLst/>
                <a:ahLst/>
                <a:cxnLst/>
                <a:rect l="l" t="t" r="r" b="b"/>
                <a:pathLst>
                  <a:path w="64925" h="50364" extrusionOk="0">
                    <a:moveTo>
                      <a:pt x="381" y="0"/>
                    </a:moveTo>
                    <a:cubicBezTo>
                      <a:pt x="167" y="0"/>
                      <a:pt x="0" y="167"/>
                      <a:pt x="0" y="369"/>
                    </a:cubicBezTo>
                    <a:cubicBezTo>
                      <a:pt x="0" y="572"/>
                      <a:pt x="167" y="738"/>
                      <a:pt x="381" y="738"/>
                    </a:cubicBezTo>
                    <a:lnTo>
                      <a:pt x="798" y="738"/>
                    </a:lnTo>
                    <a:cubicBezTo>
                      <a:pt x="1000" y="738"/>
                      <a:pt x="1167" y="572"/>
                      <a:pt x="1167" y="369"/>
                    </a:cubicBezTo>
                    <a:cubicBezTo>
                      <a:pt x="1167" y="167"/>
                      <a:pt x="1000" y="0"/>
                      <a:pt x="798" y="0"/>
                    </a:cubicBezTo>
                    <a:close/>
                    <a:moveTo>
                      <a:pt x="2489" y="0"/>
                    </a:moveTo>
                    <a:cubicBezTo>
                      <a:pt x="2274" y="0"/>
                      <a:pt x="2108" y="167"/>
                      <a:pt x="2108" y="369"/>
                    </a:cubicBezTo>
                    <a:cubicBezTo>
                      <a:pt x="2108" y="572"/>
                      <a:pt x="2274" y="738"/>
                      <a:pt x="2489" y="738"/>
                    </a:cubicBezTo>
                    <a:lnTo>
                      <a:pt x="2905" y="738"/>
                    </a:lnTo>
                    <a:cubicBezTo>
                      <a:pt x="3108" y="738"/>
                      <a:pt x="3274" y="572"/>
                      <a:pt x="3274" y="369"/>
                    </a:cubicBezTo>
                    <a:cubicBezTo>
                      <a:pt x="3274" y="167"/>
                      <a:pt x="3108" y="0"/>
                      <a:pt x="2905" y="0"/>
                    </a:cubicBezTo>
                    <a:close/>
                    <a:moveTo>
                      <a:pt x="4596" y="0"/>
                    </a:moveTo>
                    <a:cubicBezTo>
                      <a:pt x="4382" y="0"/>
                      <a:pt x="4215" y="167"/>
                      <a:pt x="4215" y="369"/>
                    </a:cubicBezTo>
                    <a:cubicBezTo>
                      <a:pt x="4215" y="572"/>
                      <a:pt x="4382" y="738"/>
                      <a:pt x="4596" y="738"/>
                    </a:cubicBezTo>
                    <a:lnTo>
                      <a:pt x="5013" y="738"/>
                    </a:lnTo>
                    <a:cubicBezTo>
                      <a:pt x="5215" y="738"/>
                      <a:pt x="5382" y="572"/>
                      <a:pt x="5382" y="369"/>
                    </a:cubicBezTo>
                    <a:cubicBezTo>
                      <a:pt x="5382" y="167"/>
                      <a:pt x="5215" y="0"/>
                      <a:pt x="5013" y="0"/>
                    </a:cubicBezTo>
                    <a:close/>
                    <a:moveTo>
                      <a:pt x="6703" y="0"/>
                    </a:moveTo>
                    <a:cubicBezTo>
                      <a:pt x="6489" y="0"/>
                      <a:pt x="6322" y="167"/>
                      <a:pt x="6322" y="369"/>
                    </a:cubicBezTo>
                    <a:cubicBezTo>
                      <a:pt x="6322" y="572"/>
                      <a:pt x="6489" y="738"/>
                      <a:pt x="6703" y="738"/>
                    </a:cubicBezTo>
                    <a:lnTo>
                      <a:pt x="7120" y="738"/>
                    </a:lnTo>
                    <a:cubicBezTo>
                      <a:pt x="7322" y="738"/>
                      <a:pt x="7489" y="572"/>
                      <a:pt x="7489" y="369"/>
                    </a:cubicBezTo>
                    <a:cubicBezTo>
                      <a:pt x="7489" y="167"/>
                      <a:pt x="7322" y="0"/>
                      <a:pt x="7120" y="0"/>
                    </a:cubicBezTo>
                    <a:close/>
                    <a:moveTo>
                      <a:pt x="8799" y="0"/>
                    </a:moveTo>
                    <a:cubicBezTo>
                      <a:pt x="8596" y="0"/>
                      <a:pt x="8430" y="167"/>
                      <a:pt x="8430" y="369"/>
                    </a:cubicBezTo>
                    <a:cubicBezTo>
                      <a:pt x="8430" y="572"/>
                      <a:pt x="8596" y="738"/>
                      <a:pt x="8799" y="738"/>
                    </a:cubicBezTo>
                    <a:lnTo>
                      <a:pt x="9227" y="738"/>
                    </a:lnTo>
                    <a:cubicBezTo>
                      <a:pt x="9430" y="738"/>
                      <a:pt x="9597" y="572"/>
                      <a:pt x="9597" y="369"/>
                    </a:cubicBezTo>
                    <a:cubicBezTo>
                      <a:pt x="9597" y="167"/>
                      <a:pt x="9430" y="0"/>
                      <a:pt x="9227" y="0"/>
                    </a:cubicBezTo>
                    <a:close/>
                    <a:moveTo>
                      <a:pt x="10906" y="0"/>
                    </a:moveTo>
                    <a:cubicBezTo>
                      <a:pt x="10704" y="0"/>
                      <a:pt x="10537" y="167"/>
                      <a:pt x="10537" y="369"/>
                    </a:cubicBezTo>
                    <a:cubicBezTo>
                      <a:pt x="10537" y="572"/>
                      <a:pt x="10704" y="738"/>
                      <a:pt x="10906" y="738"/>
                    </a:cubicBezTo>
                    <a:lnTo>
                      <a:pt x="11335" y="738"/>
                    </a:lnTo>
                    <a:cubicBezTo>
                      <a:pt x="11537" y="738"/>
                      <a:pt x="11704" y="572"/>
                      <a:pt x="11704" y="369"/>
                    </a:cubicBezTo>
                    <a:cubicBezTo>
                      <a:pt x="11704" y="167"/>
                      <a:pt x="11537" y="0"/>
                      <a:pt x="11335" y="0"/>
                    </a:cubicBezTo>
                    <a:close/>
                    <a:moveTo>
                      <a:pt x="13014" y="0"/>
                    </a:moveTo>
                    <a:cubicBezTo>
                      <a:pt x="12811" y="0"/>
                      <a:pt x="12645" y="167"/>
                      <a:pt x="12645" y="369"/>
                    </a:cubicBezTo>
                    <a:cubicBezTo>
                      <a:pt x="12645" y="572"/>
                      <a:pt x="12811" y="738"/>
                      <a:pt x="13014" y="738"/>
                    </a:cubicBezTo>
                    <a:lnTo>
                      <a:pt x="13442" y="738"/>
                    </a:lnTo>
                    <a:cubicBezTo>
                      <a:pt x="13645" y="738"/>
                      <a:pt x="13811" y="572"/>
                      <a:pt x="13811" y="369"/>
                    </a:cubicBezTo>
                    <a:cubicBezTo>
                      <a:pt x="13811" y="167"/>
                      <a:pt x="13645" y="0"/>
                      <a:pt x="13442" y="0"/>
                    </a:cubicBezTo>
                    <a:close/>
                    <a:moveTo>
                      <a:pt x="15062" y="158"/>
                    </a:moveTo>
                    <a:cubicBezTo>
                      <a:pt x="14966" y="158"/>
                      <a:pt x="14871" y="197"/>
                      <a:pt x="14800" y="274"/>
                    </a:cubicBezTo>
                    <a:cubicBezTo>
                      <a:pt x="14645" y="417"/>
                      <a:pt x="14645" y="655"/>
                      <a:pt x="14800" y="798"/>
                    </a:cubicBezTo>
                    <a:lnTo>
                      <a:pt x="15097" y="1095"/>
                    </a:lnTo>
                    <a:cubicBezTo>
                      <a:pt x="15169" y="1167"/>
                      <a:pt x="15264" y="1203"/>
                      <a:pt x="15359" y="1203"/>
                    </a:cubicBezTo>
                    <a:cubicBezTo>
                      <a:pt x="15454" y="1203"/>
                      <a:pt x="15550" y="1167"/>
                      <a:pt x="15621" y="1095"/>
                    </a:cubicBezTo>
                    <a:cubicBezTo>
                      <a:pt x="15764" y="953"/>
                      <a:pt x="15764" y="714"/>
                      <a:pt x="15621" y="572"/>
                    </a:cubicBezTo>
                    <a:lnTo>
                      <a:pt x="15323" y="274"/>
                    </a:lnTo>
                    <a:cubicBezTo>
                      <a:pt x="15252" y="197"/>
                      <a:pt x="15157" y="158"/>
                      <a:pt x="15062" y="158"/>
                    </a:cubicBezTo>
                    <a:close/>
                    <a:moveTo>
                      <a:pt x="16550" y="1655"/>
                    </a:moveTo>
                    <a:cubicBezTo>
                      <a:pt x="16455" y="1655"/>
                      <a:pt x="16359" y="1691"/>
                      <a:pt x="16288" y="1762"/>
                    </a:cubicBezTo>
                    <a:cubicBezTo>
                      <a:pt x="16145" y="1905"/>
                      <a:pt x="16145" y="2143"/>
                      <a:pt x="16288" y="2286"/>
                    </a:cubicBezTo>
                    <a:lnTo>
                      <a:pt x="16586" y="2584"/>
                    </a:lnTo>
                    <a:cubicBezTo>
                      <a:pt x="16657" y="2655"/>
                      <a:pt x="16752" y="2691"/>
                      <a:pt x="16847" y="2691"/>
                    </a:cubicBezTo>
                    <a:cubicBezTo>
                      <a:pt x="16943" y="2691"/>
                      <a:pt x="17038" y="2655"/>
                      <a:pt x="17109" y="2584"/>
                    </a:cubicBezTo>
                    <a:cubicBezTo>
                      <a:pt x="17252" y="2441"/>
                      <a:pt x="17252" y="2203"/>
                      <a:pt x="17109" y="2060"/>
                    </a:cubicBezTo>
                    <a:lnTo>
                      <a:pt x="16812" y="1762"/>
                    </a:lnTo>
                    <a:cubicBezTo>
                      <a:pt x="16740" y="1691"/>
                      <a:pt x="16645" y="1655"/>
                      <a:pt x="16550" y="1655"/>
                    </a:cubicBezTo>
                    <a:close/>
                    <a:moveTo>
                      <a:pt x="18038" y="3143"/>
                    </a:moveTo>
                    <a:cubicBezTo>
                      <a:pt x="17943" y="3143"/>
                      <a:pt x="17848" y="3179"/>
                      <a:pt x="17776" y="3250"/>
                    </a:cubicBezTo>
                    <a:cubicBezTo>
                      <a:pt x="17633" y="3393"/>
                      <a:pt x="17633" y="3631"/>
                      <a:pt x="17776" y="3774"/>
                    </a:cubicBezTo>
                    <a:lnTo>
                      <a:pt x="18074" y="4072"/>
                    </a:lnTo>
                    <a:cubicBezTo>
                      <a:pt x="18145" y="4143"/>
                      <a:pt x="18240" y="4179"/>
                      <a:pt x="18336" y="4179"/>
                    </a:cubicBezTo>
                    <a:cubicBezTo>
                      <a:pt x="18431" y="4179"/>
                      <a:pt x="18526" y="4143"/>
                      <a:pt x="18598" y="4072"/>
                    </a:cubicBezTo>
                    <a:cubicBezTo>
                      <a:pt x="18741" y="3929"/>
                      <a:pt x="18741" y="3691"/>
                      <a:pt x="18598" y="3548"/>
                    </a:cubicBezTo>
                    <a:lnTo>
                      <a:pt x="18300" y="3250"/>
                    </a:lnTo>
                    <a:cubicBezTo>
                      <a:pt x="18229" y="3179"/>
                      <a:pt x="18133" y="3143"/>
                      <a:pt x="18038" y="3143"/>
                    </a:cubicBezTo>
                    <a:close/>
                    <a:moveTo>
                      <a:pt x="19526" y="4632"/>
                    </a:moveTo>
                    <a:cubicBezTo>
                      <a:pt x="19431" y="4632"/>
                      <a:pt x="19336" y="4667"/>
                      <a:pt x="19264" y="4739"/>
                    </a:cubicBezTo>
                    <a:cubicBezTo>
                      <a:pt x="19122" y="4882"/>
                      <a:pt x="19122" y="5120"/>
                      <a:pt x="19264" y="5263"/>
                    </a:cubicBezTo>
                    <a:lnTo>
                      <a:pt x="19562" y="5560"/>
                    </a:lnTo>
                    <a:cubicBezTo>
                      <a:pt x="19634" y="5632"/>
                      <a:pt x="19729" y="5667"/>
                      <a:pt x="19824" y="5667"/>
                    </a:cubicBezTo>
                    <a:cubicBezTo>
                      <a:pt x="19919" y="5667"/>
                      <a:pt x="20015" y="5632"/>
                      <a:pt x="20086" y="5560"/>
                    </a:cubicBezTo>
                    <a:cubicBezTo>
                      <a:pt x="20229" y="5417"/>
                      <a:pt x="20229" y="5179"/>
                      <a:pt x="20086" y="5036"/>
                    </a:cubicBezTo>
                    <a:lnTo>
                      <a:pt x="19788" y="4739"/>
                    </a:lnTo>
                    <a:cubicBezTo>
                      <a:pt x="19717" y="4667"/>
                      <a:pt x="19622" y="4632"/>
                      <a:pt x="19526" y="4632"/>
                    </a:cubicBezTo>
                    <a:close/>
                    <a:moveTo>
                      <a:pt x="21015" y="6120"/>
                    </a:moveTo>
                    <a:cubicBezTo>
                      <a:pt x="20919" y="6120"/>
                      <a:pt x="20824" y="6156"/>
                      <a:pt x="20753" y="6227"/>
                    </a:cubicBezTo>
                    <a:cubicBezTo>
                      <a:pt x="20610" y="6370"/>
                      <a:pt x="20610" y="6608"/>
                      <a:pt x="20753" y="6751"/>
                    </a:cubicBezTo>
                    <a:lnTo>
                      <a:pt x="21050" y="7049"/>
                    </a:lnTo>
                    <a:cubicBezTo>
                      <a:pt x="21122" y="7120"/>
                      <a:pt x="21217" y="7156"/>
                      <a:pt x="21312" y="7156"/>
                    </a:cubicBezTo>
                    <a:cubicBezTo>
                      <a:pt x="21408" y="7156"/>
                      <a:pt x="21503" y="7120"/>
                      <a:pt x="21574" y="7049"/>
                    </a:cubicBezTo>
                    <a:cubicBezTo>
                      <a:pt x="21729" y="6906"/>
                      <a:pt x="21729" y="6668"/>
                      <a:pt x="21574" y="6525"/>
                    </a:cubicBezTo>
                    <a:lnTo>
                      <a:pt x="21277" y="6227"/>
                    </a:lnTo>
                    <a:cubicBezTo>
                      <a:pt x="21205" y="6156"/>
                      <a:pt x="21110" y="6120"/>
                      <a:pt x="21015" y="6120"/>
                    </a:cubicBezTo>
                    <a:close/>
                    <a:moveTo>
                      <a:pt x="22503" y="7608"/>
                    </a:moveTo>
                    <a:cubicBezTo>
                      <a:pt x="22408" y="7608"/>
                      <a:pt x="22312" y="7644"/>
                      <a:pt x="22241" y="7715"/>
                    </a:cubicBezTo>
                    <a:cubicBezTo>
                      <a:pt x="22098" y="7858"/>
                      <a:pt x="22098" y="8096"/>
                      <a:pt x="22241" y="8239"/>
                    </a:cubicBezTo>
                    <a:lnTo>
                      <a:pt x="22539" y="8537"/>
                    </a:lnTo>
                    <a:cubicBezTo>
                      <a:pt x="22610" y="8620"/>
                      <a:pt x="22705" y="8656"/>
                      <a:pt x="22801" y="8656"/>
                    </a:cubicBezTo>
                    <a:cubicBezTo>
                      <a:pt x="22896" y="8656"/>
                      <a:pt x="22991" y="8620"/>
                      <a:pt x="23063" y="8537"/>
                    </a:cubicBezTo>
                    <a:cubicBezTo>
                      <a:pt x="23217" y="8394"/>
                      <a:pt x="23217" y="8156"/>
                      <a:pt x="23063" y="8013"/>
                    </a:cubicBezTo>
                    <a:lnTo>
                      <a:pt x="22765" y="7715"/>
                    </a:lnTo>
                    <a:cubicBezTo>
                      <a:pt x="22693" y="7644"/>
                      <a:pt x="22598" y="7608"/>
                      <a:pt x="22503" y="7608"/>
                    </a:cubicBezTo>
                    <a:close/>
                    <a:moveTo>
                      <a:pt x="23997" y="9096"/>
                    </a:moveTo>
                    <a:cubicBezTo>
                      <a:pt x="23902" y="9096"/>
                      <a:pt x="23807" y="9132"/>
                      <a:pt x="23729" y="9204"/>
                    </a:cubicBezTo>
                    <a:cubicBezTo>
                      <a:pt x="23586" y="9358"/>
                      <a:pt x="23586" y="9585"/>
                      <a:pt x="23729" y="9739"/>
                    </a:cubicBezTo>
                    <a:lnTo>
                      <a:pt x="24027" y="10037"/>
                    </a:lnTo>
                    <a:cubicBezTo>
                      <a:pt x="24098" y="10108"/>
                      <a:pt x="24194" y="10144"/>
                      <a:pt x="24289" y="10144"/>
                    </a:cubicBezTo>
                    <a:cubicBezTo>
                      <a:pt x="24384" y="10144"/>
                      <a:pt x="24479" y="10108"/>
                      <a:pt x="24563" y="10037"/>
                    </a:cubicBezTo>
                    <a:cubicBezTo>
                      <a:pt x="24706" y="9882"/>
                      <a:pt x="24706" y="9656"/>
                      <a:pt x="24563" y="9501"/>
                    </a:cubicBezTo>
                    <a:lnTo>
                      <a:pt x="24265" y="9204"/>
                    </a:lnTo>
                    <a:cubicBezTo>
                      <a:pt x="24188" y="9132"/>
                      <a:pt x="24092" y="9096"/>
                      <a:pt x="23997" y="9096"/>
                    </a:cubicBezTo>
                    <a:close/>
                    <a:moveTo>
                      <a:pt x="25485" y="10585"/>
                    </a:moveTo>
                    <a:cubicBezTo>
                      <a:pt x="25390" y="10585"/>
                      <a:pt x="25295" y="10620"/>
                      <a:pt x="25218" y="10692"/>
                    </a:cubicBezTo>
                    <a:cubicBezTo>
                      <a:pt x="25075" y="10847"/>
                      <a:pt x="25075" y="11073"/>
                      <a:pt x="25218" y="11228"/>
                    </a:cubicBezTo>
                    <a:lnTo>
                      <a:pt x="25515" y="11525"/>
                    </a:lnTo>
                    <a:cubicBezTo>
                      <a:pt x="25599" y="11597"/>
                      <a:pt x="25694" y="11632"/>
                      <a:pt x="25789" y="11632"/>
                    </a:cubicBezTo>
                    <a:cubicBezTo>
                      <a:pt x="25884" y="11632"/>
                      <a:pt x="25980" y="11597"/>
                      <a:pt x="26051" y="11525"/>
                    </a:cubicBezTo>
                    <a:cubicBezTo>
                      <a:pt x="26194" y="11382"/>
                      <a:pt x="26194" y="11144"/>
                      <a:pt x="26051" y="11001"/>
                    </a:cubicBezTo>
                    <a:lnTo>
                      <a:pt x="25753" y="10692"/>
                    </a:lnTo>
                    <a:cubicBezTo>
                      <a:pt x="25676" y="10620"/>
                      <a:pt x="25581" y="10585"/>
                      <a:pt x="25485" y="10585"/>
                    </a:cubicBezTo>
                    <a:close/>
                    <a:moveTo>
                      <a:pt x="26980" y="12076"/>
                    </a:moveTo>
                    <a:cubicBezTo>
                      <a:pt x="26884" y="12076"/>
                      <a:pt x="26789" y="12115"/>
                      <a:pt x="26718" y="12192"/>
                    </a:cubicBezTo>
                    <a:cubicBezTo>
                      <a:pt x="26563" y="12335"/>
                      <a:pt x="26563" y="12573"/>
                      <a:pt x="26718" y="12716"/>
                    </a:cubicBezTo>
                    <a:lnTo>
                      <a:pt x="27015" y="13014"/>
                    </a:lnTo>
                    <a:cubicBezTo>
                      <a:pt x="27087" y="13085"/>
                      <a:pt x="27182" y="13121"/>
                      <a:pt x="27277" y="13121"/>
                    </a:cubicBezTo>
                    <a:cubicBezTo>
                      <a:pt x="27373" y="13121"/>
                      <a:pt x="27468" y="13085"/>
                      <a:pt x="27539" y="13014"/>
                    </a:cubicBezTo>
                    <a:cubicBezTo>
                      <a:pt x="27682" y="12871"/>
                      <a:pt x="27682" y="12633"/>
                      <a:pt x="27539" y="12490"/>
                    </a:cubicBezTo>
                    <a:lnTo>
                      <a:pt x="27242" y="12192"/>
                    </a:lnTo>
                    <a:cubicBezTo>
                      <a:pt x="27170" y="12115"/>
                      <a:pt x="27075" y="12076"/>
                      <a:pt x="26980" y="12076"/>
                    </a:cubicBezTo>
                    <a:close/>
                    <a:moveTo>
                      <a:pt x="28468" y="13573"/>
                    </a:moveTo>
                    <a:cubicBezTo>
                      <a:pt x="28373" y="13573"/>
                      <a:pt x="28277" y="13609"/>
                      <a:pt x="28206" y="13680"/>
                    </a:cubicBezTo>
                    <a:cubicBezTo>
                      <a:pt x="28051" y="13823"/>
                      <a:pt x="28051" y="14061"/>
                      <a:pt x="28206" y="14204"/>
                    </a:cubicBezTo>
                    <a:lnTo>
                      <a:pt x="28504" y="14502"/>
                    </a:lnTo>
                    <a:cubicBezTo>
                      <a:pt x="28575" y="14573"/>
                      <a:pt x="28670" y="14609"/>
                      <a:pt x="28766" y="14609"/>
                    </a:cubicBezTo>
                    <a:cubicBezTo>
                      <a:pt x="28861" y="14609"/>
                      <a:pt x="28956" y="14573"/>
                      <a:pt x="29028" y="14502"/>
                    </a:cubicBezTo>
                    <a:cubicBezTo>
                      <a:pt x="29170" y="14359"/>
                      <a:pt x="29170" y="14121"/>
                      <a:pt x="29028" y="13978"/>
                    </a:cubicBezTo>
                    <a:lnTo>
                      <a:pt x="28730" y="13680"/>
                    </a:lnTo>
                    <a:cubicBezTo>
                      <a:pt x="28658" y="13609"/>
                      <a:pt x="28563" y="13573"/>
                      <a:pt x="28468" y="13573"/>
                    </a:cubicBezTo>
                    <a:close/>
                    <a:moveTo>
                      <a:pt x="29956" y="15061"/>
                    </a:moveTo>
                    <a:cubicBezTo>
                      <a:pt x="29861" y="15061"/>
                      <a:pt x="29766" y="15097"/>
                      <a:pt x="29694" y="15169"/>
                    </a:cubicBezTo>
                    <a:cubicBezTo>
                      <a:pt x="29551" y="15311"/>
                      <a:pt x="29551" y="15550"/>
                      <a:pt x="29694" y="15692"/>
                    </a:cubicBezTo>
                    <a:lnTo>
                      <a:pt x="29992" y="15990"/>
                    </a:lnTo>
                    <a:cubicBezTo>
                      <a:pt x="30063" y="16062"/>
                      <a:pt x="30159" y="16097"/>
                      <a:pt x="30254" y="16097"/>
                    </a:cubicBezTo>
                    <a:cubicBezTo>
                      <a:pt x="30349" y="16097"/>
                      <a:pt x="30444" y="16062"/>
                      <a:pt x="30516" y="15990"/>
                    </a:cubicBezTo>
                    <a:cubicBezTo>
                      <a:pt x="30659" y="15847"/>
                      <a:pt x="30659" y="15609"/>
                      <a:pt x="30516" y="15466"/>
                    </a:cubicBezTo>
                    <a:lnTo>
                      <a:pt x="30218" y="15169"/>
                    </a:lnTo>
                    <a:cubicBezTo>
                      <a:pt x="30147" y="15097"/>
                      <a:pt x="30051" y="15061"/>
                      <a:pt x="29956" y="15061"/>
                    </a:cubicBezTo>
                    <a:close/>
                    <a:moveTo>
                      <a:pt x="31445" y="16550"/>
                    </a:moveTo>
                    <a:cubicBezTo>
                      <a:pt x="31349" y="16550"/>
                      <a:pt x="31254" y="16585"/>
                      <a:pt x="31183" y="16657"/>
                    </a:cubicBezTo>
                    <a:cubicBezTo>
                      <a:pt x="31040" y="16800"/>
                      <a:pt x="31040" y="17038"/>
                      <a:pt x="31183" y="17181"/>
                    </a:cubicBezTo>
                    <a:lnTo>
                      <a:pt x="31480" y="17478"/>
                    </a:lnTo>
                    <a:cubicBezTo>
                      <a:pt x="31552" y="17550"/>
                      <a:pt x="31647" y="17586"/>
                      <a:pt x="31742" y="17586"/>
                    </a:cubicBezTo>
                    <a:cubicBezTo>
                      <a:pt x="31837" y="17586"/>
                      <a:pt x="31933" y="17550"/>
                      <a:pt x="32004" y="17478"/>
                    </a:cubicBezTo>
                    <a:cubicBezTo>
                      <a:pt x="32147" y="17336"/>
                      <a:pt x="32147" y="17097"/>
                      <a:pt x="32004" y="16955"/>
                    </a:cubicBezTo>
                    <a:lnTo>
                      <a:pt x="31706" y="16657"/>
                    </a:lnTo>
                    <a:cubicBezTo>
                      <a:pt x="31635" y="16585"/>
                      <a:pt x="31540" y="16550"/>
                      <a:pt x="31445" y="16550"/>
                    </a:cubicBezTo>
                    <a:close/>
                    <a:moveTo>
                      <a:pt x="32933" y="18038"/>
                    </a:moveTo>
                    <a:cubicBezTo>
                      <a:pt x="32838" y="18038"/>
                      <a:pt x="32742" y="18074"/>
                      <a:pt x="32671" y="18145"/>
                    </a:cubicBezTo>
                    <a:cubicBezTo>
                      <a:pt x="32528" y="18288"/>
                      <a:pt x="32528" y="18526"/>
                      <a:pt x="32671" y="18669"/>
                    </a:cubicBezTo>
                    <a:lnTo>
                      <a:pt x="32969" y="18967"/>
                    </a:lnTo>
                    <a:cubicBezTo>
                      <a:pt x="33040" y="19038"/>
                      <a:pt x="33135" y="19074"/>
                      <a:pt x="33230" y="19074"/>
                    </a:cubicBezTo>
                    <a:cubicBezTo>
                      <a:pt x="33326" y="19074"/>
                      <a:pt x="33421" y="19038"/>
                      <a:pt x="33492" y="18967"/>
                    </a:cubicBezTo>
                    <a:cubicBezTo>
                      <a:pt x="33635" y="18824"/>
                      <a:pt x="33635" y="18586"/>
                      <a:pt x="33492" y="18443"/>
                    </a:cubicBezTo>
                    <a:lnTo>
                      <a:pt x="33195" y="18145"/>
                    </a:lnTo>
                    <a:cubicBezTo>
                      <a:pt x="33123" y="18074"/>
                      <a:pt x="33028" y="18038"/>
                      <a:pt x="32933" y="18038"/>
                    </a:cubicBezTo>
                    <a:close/>
                    <a:moveTo>
                      <a:pt x="34421" y="19526"/>
                    </a:moveTo>
                    <a:cubicBezTo>
                      <a:pt x="34326" y="19526"/>
                      <a:pt x="34231" y="19562"/>
                      <a:pt x="34159" y="19633"/>
                    </a:cubicBezTo>
                    <a:cubicBezTo>
                      <a:pt x="34016" y="19776"/>
                      <a:pt x="34016" y="20014"/>
                      <a:pt x="34159" y="20157"/>
                    </a:cubicBezTo>
                    <a:lnTo>
                      <a:pt x="34457" y="20455"/>
                    </a:lnTo>
                    <a:cubicBezTo>
                      <a:pt x="34528" y="20538"/>
                      <a:pt x="34623" y="20574"/>
                      <a:pt x="34719" y="20574"/>
                    </a:cubicBezTo>
                    <a:cubicBezTo>
                      <a:pt x="34814" y="20574"/>
                      <a:pt x="34909" y="20538"/>
                      <a:pt x="34981" y="20455"/>
                    </a:cubicBezTo>
                    <a:cubicBezTo>
                      <a:pt x="35135" y="20312"/>
                      <a:pt x="35135" y="20074"/>
                      <a:pt x="34981" y="19931"/>
                    </a:cubicBezTo>
                    <a:lnTo>
                      <a:pt x="34683" y="19633"/>
                    </a:lnTo>
                    <a:cubicBezTo>
                      <a:pt x="34612" y="19562"/>
                      <a:pt x="34516" y="19526"/>
                      <a:pt x="34421" y="19526"/>
                    </a:cubicBezTo>
                    <a:close/>
                    <a:moveTo>
                      <a:pt x="35914" y="21015"/>
                    </a:moveTo>
                    <a:cubicBezTo>
                      <a:pt x="35820" y="21015"/>
                      <a:pt x="35725" y="21050"/>
                      <a:pt x="35647" y="21122"/>
                    </a:cubicBezTo>
                    <a:cubicBezTo>
                      <a:pt x="35505" y="21277"/>
                      <a:pt x="35505" y="21503"/>
                      <a:pt x="35647" y="21658"/>
                    </a:cubicBezTo>
                    <a:lnTo>
                      <a:pt x="35945" y="21955"/>
                    </a:lnTo>
                    <a:cubicBezTo>
                      <a:pt x="36017" y="22027"/>
                      <a:pt x="36112" y="22062"/>
                      <a:pt x="36207" y="22062"/>
                    </a:cubicBezTo>
                    <a:cubicBezTo>
                      <a:pt x="36302" y="22062"/>
                      <a:pt x="36398" y="22027"/>
                      <a:pt x="36481" y="21955"/>
                    </a:cubicBezTo>
                    <a:cubicBezTo>
                      <a:pt x="36624" y="21800"/>
                      <a:pt x="36624" y="21574"/>
                      <a:pt x="36481" y="21419"/>
                    </a:cubicBezTo>
                    <a:lnTo>
                      <a:pt x="36171" y="21122"/>
                    </a:lnTo>
                    <a:cubicBezTo>
                      <a:pt x="36100" y="21050"/>
                      <a:pt x="36008" y="21015"/>
                      <a:pt x="35914" y="21015"/>
                    </a:cubicBezTo>
                    <a:close/>
                    <a:moveTo>
                      <a:pt x="37404" y="22503"/>
                    </a:moveTo>
                    <a:cubicBezTo>
                      <a:pt x="37308" y="22503"/>
                      <a:pt x="37213" y="22539"/>
                      <a:pt x="37136" y="22610"/>
                    </a:cubicBezTo>
                    <a:cubicBezTo>
                      <a:pt x="36993" y="22765"/>
                      <a:pt x="36993" y="22991"/>
                      <a:pt x="37136" y="23146"/>
                    </a:cubicBezTo>
                    <a:lnTo>
                      <a:pt x="37433" y="23443"/>
                    </a:lnTo>
                    <a:cubicBezTo>
                      <a:pt x="37517" y="23515"/>
                      <a:pt x="37612" y="23551"/>
                      <a:pt x="37707" y="23551"/>
                    </a:cubicBezTo>
                    <a:cubicBezTo>
                      <a:pt x="37802" y="23551"/>
                      <a:pt x="37898" y="23515"/>
                      <a:pt x="37969" y="23443"/>
                    </a:cubicBezTo>
                    <a:cubicBezTo>
                      <a:pt x="38112" y="23289"/>
                      <a:pt x="38112" y="23062"/>
                      <a:pt x="37969" y="22908"/>
                    </a:cubicBezTo>
                    <a:lnTo>
                      <a:pt x="37671" y="22610"/>
                    </a:lnTo>
                    <a:cubicBezTo>
                      <a:pt x="37594" y="22539"/>
                      <a:pt x="37499" y="22503"/>
                      <a:pt x="37404" y="22503"/>
                    </a:cubicBezTo>
                    <a:close/>
                    <a:moveTo>
                      <a:pt x="38898" y="23994"/>
                    </a:moveTo>
                    <a:cubicBezTo>
                      <a:pt x="38803" y="23994"/>
                      <a:pt x="38707" y="24033"/>
                      <a:pt x="38636" y="24110"/>
                    </a:cubicBezTo>
                    <a:cubicBezTo>
                      <a:pt x="38481" y="24253"/>
                      <a:pt x="38481" y="24491"/>
                      <a:pt x="38636" y="24634"/>
                    </a:cubicBezTo>
                    <a:lnTo>
                      <a:pt x="38934" y="24932"/>
                    </a:lnTo>
                    <a:cubicBezTo>
                      <a:pt x="39005" y="25003"/>
                      <a:pt x="39100" y="25039"/>
                      <a:pt x="39195" y="25039"/>
                    </a:cubicBezTo>
                    <a:cubicBezTo>
                      <a:pt x="39291" y="25039"/>
                      <a:pt x="39386" y="25003"/>
                      <a:pt x="39457" y="24932"/>
                    </a:cubicBezTo>
                    <a:cubicBezTo>
                      <a:pt x="39600" y="24789"/>
                      <a:pt x="39600" y="24551"/>
                      <a:pt x="39457" y="24408"/>
                    </a:cubicBezTo>
                    <a:lnTo>
                      <a:pt x="39160" y="24110"/>
                    </a:lnTo>
                    <a:cubicBezTo>
                      <a:pt x="39088" y="24033"/>
                      <a:pt x="38993" y="23994"/>
                      <a:pt x="38898" y="23994"/>
                    </a:cubicBezTo>
                    <a:close/>
                    <a:moveTo>
                      <a:pt x="40386" y="25482"/>
                    </a:moveTo>
                    <a:cubicBezTo>
                      <a:pt x="40291" y="25482"/>
                      <a:pt x="40196" y="25521"/>
                      <a:pt x="40124" y="25598"/>
                    </a:cubicBezTo>
                    <a:cubicBezTo>
                      <a:pt x="39969" y="25741"/>
                      <a:pt x="39969" y="25979"/>
                      <a:pt x="40124" y="26122"/>
                    </a:cubicBezTo>
                    <a:lnTo>
                      <a:pt x="40422" y="26420"/>
                    </a:lnTo>
                    <a:cubicBezTo>
                      <a:pt x="40493" y="26491"/>
                      <a:pt x="40589" y="26527"/>
                      <a:pt x="40684" y="26527"/>
                    </a:cubicBezTo>
                    <a:cubicBezTo>
                      <a:pt x="40779" y="26527"/>
                      <a:pt x="40874" y="26491"/>
                      <a:pt x="40946" y="26420"/>
                    </a:cubicBezTo>
                    <a:cubicBezTo>
                      <a:pt x="41089" y="26277"/>
                      <a:pt x="41089" y="26039"/>
                      <a:pt x="40946" y="25896"/>
                    </a:cubicBezTo>
                    <a:lnTo>
                      <a:pt x="40648" y="25598"/>
                    </a:lnTo>
                    <a:cubicBezTo>
                      <a:pt x="40577" y="25521"/>
                      <a:pt x="40481" y="25482"/>
                      <a:pt x="40386" y="25482"/>
                    </a:cubicBezTo>
                    <a:close/>
                    <a:moveTo>
                      <a:pt x="41874" y="26980"/>
                    </a:moveTo>
                    <a:cubicBezTo>
                      <a:pt x="41779" y="26980"/>
                      <a:pt x="41684" y="27015"/>
                      <a:pt x="41612" y="27087"/>
                    </a:cubicBezTo>
                    <a:cubicBezTo>
                      <a:pt x="41470" y="27230"/>
                      <a:pt x="41470" y="27468"/>
                      <a:pt x="41612" y="27611"/>
                    </a:cubicBezTo>
                    <a:lnTo>
                      <a:pt x="41910" y="27908"/>
                    </a:lnTo>
                    <a:cubicBezTo>
                      <a:pt x="41982" y="27980"/>
                      <a:pt x="42077" y="28015"/>
                      <a:pt x="42172" y="28015"/>
                    </a:cubicBezTo>
                    <a:cubicBezTo>
                      <a:pt x="42267" y="28015"/>
                      <a:pt x="42363" y="27980"/>
                      <a:pt x="42434" y="27908"/>
                    </a:cubicBezTo>
                    <a:cubicBezTo>
                      <a:pt x="42577" y="27765"/>
                      <a:pt x="42577" y="27527"/>
                      <a:pt x="42434" y="27384"/>
                    </a:cubicBezTo>
                    <a:lnTo>
                      <a:pt x="42136" y="27087"/>
                    </a:lnTo>
                    <a:cubicBezTo>
                      <a:pt x="42065" y="27015"/>
                      <a:pt x="41970" y="26980"/>
                      <a:pt x="41874" y="26980"/>
                    </a:cubicBezTo>
                    <a:close/>
                    <a:moveTo>
                      <a:pt x="43363" y="28468"/>
                    </a:moveTo>
                    <a:cubicBezTo>
                      <a:pt x="43267" y="28468"/>
                      <a:pt x="43172" y="28504"/>
                      <a:pt x="43101" y="28575"/>
                    </a:cubicBezTo>
                    <a:cubicBezTo>
                      <a:pt x="42958" y="28718"/>
                      <a:pt x="42958" y="28956"/>
                      <a:pt x="43101" y="29099"/>
                    </a:cubicBezTo>
                    <a:lnTo>
                      <a:pt x="43398" y="29397"/>
                    </a:lnTo>
                    <a:cubicBezTo>
                      <a:pt x="43470" y="29468"/>
                      <a:pt x="43565" y="29504"/>
                      <a:pt x="43660" y="29504"/>
                    </a:cubicBezTo>
                    <a:cubicBezTo>
                      <a:pt x="43756" y="29504"/>
                      <a:pt x="43851" y="29468"/>
                      <a:pt x="43922" y="29397"/>
                    </a:cubicBezTo>
                    <a:cubicBezTo>
                      <a:pt x="44065" y="29254"/>
                      <a:pt x="44065" y="29016"/>
                      <a:pt x="43922" y="28873"/>
                    </a:cubicBezTo>
                    <a:lnTo>
                      <a:pt x="43625" y="28575"/>
                    </a:lnTo>
                    <a:cubicBezTo>
                      <a:pt x="43553" y="28504"/>
                      <a:pt x="43458" y="28468"/>
                      <a:pt x="43363" y="28468"/>
                    </a:cubicBezTo>
                    <a:close/>
                    <a:moveTo>
                      <a:pt x="44851" y="29956"/>
                    </a:moveTo>
                    <a:cubicBezTo>
                      <a:pt x="44756" y="29956"/>
                      <a:pt x="44660" y="29992"/>
                      <a:pt x="44589" y="30063"/>
                    </a:cubicBezTo>
                    <a:cubicBezTo>
                      <a:pt x="44446" y="30206"/>
                      <a:pt x="44446" y="30444"/>
                      <a:pt x="44589" y="30587"/>
                    </a:cubicBezTo>
                    <a:lnTo>
                      <a:pt x="44887" y="30885"/>
                    </a:lnTo>
                    <a:cubicBezTo>
                      <a:pt x="44958" y="30956"/>
                      <a:pt x="45053" y="30992"/>
                      <a:pt x="45149" y="30992"/>
                    </a:cubicBezTo>
                    <a:cubicBezTo>
                      <a:pt x="45244" y="30992"/>
                      <a:pt x="45339" y="30956"/>
                      <a:pt x="45411" y="30885"/>
                    </a:cubicBezTo>
                    <a:cubicBezTo>
                      <a:pt x="45553" y="30742"/>
                      <a:pt x="45553" y="30504"/>
                      <a:pt x="45411" y="30361"/>
                    </a:cubicBezTo>
                    <a:lnTo>
                      <a:pt x="45113" y="30063"/>
                    </a:lnTo>
                    <a:cubicBezTo>
                      <a:pt x="45041" y="29992"/>
                      <a:pt x="44946" y="29956"/>
                      <a:pt x="44851" y="29956"/>
                    </a:cubicBezTo>
                    <a:close/>
                    <a:moveTo>
                      <a:pt x="46339" y="31444"/>
                    </a:moveTo>
                    <a:cubicBezTo>
                      <a:pt x="46244" y="31444"/>
                      <a:pt x="46149" y="31480"/>
                      <a:pt x="46077" y="31552"/>
                    </a:cubicBezTo>
                    <a:cubicBezTo>
                      <a:pt x="45934" y="31694"/>
                      <a:pt x="45934" y="31933"/>
                      <a:pt x="46077" y="32075"/>
                    </a:cubicBezTo>
                    <a:lnTo>
                      <a:pt x="46375" y="32373"/>
                    </a:lnTo>
                    <a:cubicBezTo>
                      <a:pt x="46446" y="32445"/>
                      <a:pt x="46542" y="32492"/>
                      <a:pt x="46637" y="32492"/>
                    </a:cubicBezTo>
                    <a:cubicBezTo>
                      <a:pt x="46732" y="32492"/>
                      <a:pt x="46827" y="32445"/>
                      <a:pt x="46899" y="32373"/>
                    </a:cubicBezTo>
                    <a:cubicBezTo>
                      <a:pt x="47054" y="32230"/>
                      <a:pt x="47054" y="31992"/>
                      <a:pt x="46899" y="31849"/>
                    </a:cubicBezTo>
                    <a:lnTo>
                      <a:pt x="46601" y="31552"/>
                    </a:lnTo>
                    <a:cubicBezTo>
                      <a:pt x="46530" y="31480"/>
                      <a:pt x="46434" y="31444"/>
                      <a:pt x="46339" y="31444"/>
                    </a:cubicBezTo>
                    <a:close/>
                    <a:moveTo>
                      <a:pt x="47828" y="32933"/>
                    </a:moveTo>
                    <a:cubicBezTo>
                      <a:pt x="47732" y="32933"/>
                      <a:pt x="47637" y="32968"/>
                      <a:pt x="47566" y="33040"/>
                    </a:cubicBezTo>
                    <a:cubicBezTo>
                      <a:pt x="47423" y="33195"/>
                      <a:pt x="47423" y="33421"/>
                      <a:pt x="47566" y="33564"/>
                    </a:cubicBezTo>
                    <a:lnTo>
                      <a:pt x="47863" y="33873"/>
                    </a:lnTo>
                    <a:cubicBezTo>
                      <a:pt x="47935" y="33945"/>
                      <a:pt x="48030" y="33980"/>
                      <a:pt x="48125" y="33980"/>
                    </a:cubicBezTo>
                    <a:cubicBezTo>
                      <a:pt x="48220" y="33980"/>
                      <a:pt x="48316" y="33945"/>
                      <a:pt x="48387" y="33873"/>
                    </a:cubicBezTo>
                    <a:cubicBezTo>
                      <a:pt x="48542" y="33719"/>
                      <a:pt x="48542" y="33492"/>
                      <a:pt x="48387" y="33338"/>
                    </a:cubicBezTo>
                    <a:lnTo>
                      <a:pt x="48089" y="33040"/>
                    </a:lnTo>
                    <a:cubicBezTo>
                      <a:pt x="48018" y="32968"/>
                      <a:pt x="47923" y="32933"/>
                      <a:pt x="47828" y="32933"/>
                    </a:cubicBezTo>
                    <a:close/>
                    <a:moveTo>
                      <a:pt x="49322" y="34421"/>
                    </a:moveTo>
                    <a:cubicBezTo>
                      <a:pt x="49226" y="34421"/>
                      <a:pt x="49131" y="34457"/>
                      <a:pt x="49054" y="34528"/>
                    </a:cubicBezTo>
                    <a:cubicBezTo>
                      <a:pt x="48911" y="34683"/>
                      <a:pt x="48911" y="34909"/>
                      <a:pt x="49054" y="35064"/>
                    </a:cubicBezTo>
                    <a:lnTo>
                      <a:pt x="49352" y="35362"/>
                    </a:lnTo>
                    <a:cubicBezTo>
                      <a:pt x="49423" y="35433"/>
                      <a:pt x="49518" y="35469"/>
                      <a:pt x="49613" y="35469"/>
                    </a:cubicBezTo>
                    <a:cubicBezTo>
                      <a:pt x="49709" y="35469"/>
                      <a:pt x="49804" y="35433"/>
                      <a:pt x="49887" y="35362"/>
                    </a:cubicBezTo>
                    <a:cubicBezTo>
                      <a:pt x="50030" y="35207"/>
                      <a:pt x="50030" y="34981"/>
                      <a:pt x="49887" y="34826"/>
                    </a:cubicBezTo>
                    <a:lnTo>
                      <a:pt x="49590" y="34528"/>
                    </a:lnTo>
                    <a:cubicBezTo>
                      <a:pt x="49512" y="34457"/>
                      <a:pt x="49417" y="34421"/>
                      <a:pt x="49322" y="34421"/>
                    </a:cubicBezTo>
                    <a:close/>
                    <a:moveTo>
                      <a:pt x="50810" y="35912"/>
                    </a:moveTo>
                    <a:cubicBezTo>
                      <a:pt x="50715" y="35912"/>
                      <a:pt x="50620" y="35951"/>
                      <a:pt x="50542" y="36028"/>
                    </a:cubicBezTo>
                    <a:cubicBezTo>
                      <a:pt x="50399" y="36171"/>
                      <a:pt x="50399" y="36409"/>
                      <a:pt x="50542" y="36552"/>
                    </a:cubicBezTo>
                    <a:lnTo>
                      <a:pt x="50852" y="36850"/>
                    </a:lnTo>
                    <a:cubicBezTo>
                      <a:pt x="50923" y="36921"/>
                      <a:pt x="51018" y="36957"/>
                      <a:pt x="51114" y="36957"/>
                    </a:cubicBezTo>
                    <a:cubicBezTo>
                      <a:pt x="51209" y="36957"/>
                      <a:pt x="51304" y="36921"/>
                      <a:pt x="51376" y="36850"/>
                    </a:cubicBezTo>
                    <a:cubicBezTo>
                      <a:pt x="51518" y="36707"/>
                      <a:pt x="51518" y="36469"/>
                      <a:pt x="51376" y="36326"/>
                    </a:cubicBezTo>
                    <a:lnTo>
                      <a:pt x="51078" y="36028"/>
                    </a:lnTo>
                    <a:cubicBezTo>
                      <a:pt x="51001" y="35951"/>
                      <a:pt x="50905" y="35912"/>
                      <a:pt x="50810" y="35912"/>
                    </a:cubicBezTo>
                    <a:close/>
                    <a:moveTo>
                      <a:pt x="52304" y="37401"/>
                    </a:moveTo>
                    <a:cubicBezTo>
                      <a:pt x="52209" y="37401"/>
                      <a:pt x="52114" y="37439"/>
                      <a:pt x="52042" y="37517"/>
                    </a:cubicBezTo>
                    <a:cubicBezTo>
                      <a:pt x="51888" y="37659"/>
                      <a:pt x="51888" y="37898"/>
                      <a:pt x="52042" y="38040"/>
                    </a:cubicBezTo>
                    <a:lnTo>
                      <a:pt x="52340" y="38338"/>
                    </a:lnTo>
                    <a:cubicBezTo>
                      <a:pt x="52411" y="38410"/>
                      <a:pt x="52507" y="38445"/>
                      <a:pt x="52602" y="38445"/>
                    </a:cubicBezTo>
                    <a:cubicBezTo>
                      <a:pt x="52697" y="38445"/>
                      <a:pt x="52792" y="38410"/>
                      <a:pt x="52864" y="38338"/>
                    </a:cubicBezTo>
                    <a:cubicBezTo>
                      <a:pt x="53007" y="38195"/>
                      <a:pt x="53007" y="37957"/>
                      <a:pt x="52864" y="37814"/>
                    </a:cubicBezTo>
                    <a:lnTo>
                      <a:pt x="52566" y="37517"/>
                    </a:lnTo>
                    <a:cubicBezTo>
                      <a:pt x="52495" y="37439"/>
                      <a:pt x="52400" y="37401"/>
                      <a:pt x="52304" y="37401"/>
                    </a:cubicBezTo>
                    <a:close/>
                    <a:moveTo>
                      <a:pt x="53793" y="38898"/>
                    </a:moveTo>
                    <a:cubicBezTo>
                      <a:pt x="53697" y="38898"/>
                      <a:pt x="53602" y="38933"/>
                      <a:pt x="53531" y="39005"/>
                    </a:cubicBezTo>
                    <a:cubicBezTo>
                      <a:pt x="53388" y="39148"/>
                      <a:pt x="53388" y="39386"/>
                      <a:pt x="53531" y="39529"/>
                    </a:cubicBezTo>
                    <a:lnTo>
                      <a:pt x="53828" y="39826"/>
                    </a:lnTo>
                    <a:cubicBezTo>
                      <a:pt x="53900" y="39898"/>
                      <a:pt x="53995" y="39934"/>
                      <a:pt x="54090" y="39934"/>
                    </a:cubicBezTo>
                    <a:cubicBezTo>
                      <a:pt x="54185" y="39934"/>
                      <a:pt x="54281" y="39898"/>
                      <a:pt x="54352" y="39826"/>
                    </a:cubicBezTo>
                    <a:cubicBezTo>
                      <a:pt x="54495" y="39684"/>
                      <a:pt x="54495" y="39445"/>
                      <a:pt x="54352" y="39303"/>
                    </a:cubicBezTo>
                    <a:lnTo>
                      <a:pt x="54054" y="39005"/>
                    </a:lnTo>
                    <a:cubicBezTo>
                      <a:pt x="53983" y="38933"/>
                      <a:pt x="53888" y="38898"/>
                      <a:pt x="53793" y="38898"/>
                    </a:cubicBezTo>
                    <a:close/>
                    <a:moveTo>
                      <a:pt x="55281" y="40386"/>
                    </a:moveTo>
                    <a:cubicBezTo>
                      <a:pt x="55186" y="40386"/>
                      <a:pt x="55090" y="40422"/>
                      <a:pt x="55019" y="40493"/>
                    </a:cubicBezTo>
                    <a:cubicBezTo>
                      <a:pt x="54876" y="40636"/>
                      <a:pt x="54876" y="40874"/>
                      <a:pt x="55019" y="41017"/>
                    </a:cubicBezTo>
                    <a:lnTo>
                      <a:pt x="55317" y="41315"/>
                    </a:lnTo>
                    <a:cubicBezTo>
                      <a:pt x="55388" y="41386"/>
                      <a:pt x="55483" y="41422"/>
                      <a:pt x="55578" y="41422"/>
                    </a:cubicBezTo>
                    <a:cubicBezTo>
                      <a:pt x="55674" y="41422"/>
                      <a:pt x="55769" y="41386"/>
                      <a:pt x="55840" y="41315"/>
                    </a:cubicBezTo>
                    <a:cubicBezTo>
                      <a:pt x="55983" y="41172"/>
                      <a:pt x="55983" y="40934"/>
                      <a:pt x="55840" y="40791"/>
                    </a:cubicBezTo>
                    <a:lnTo>
                      <a:pt x="55543" y="40493"/>
                    </a:lnTo>
                    <a:cubicBezTo>
                      <a:pt x="55471" y="40422"/>
                      <a:pt x="55376" y="40386"/>
                      <a:pt x="55281" y="40386"/>
                    </a:cubicBezTo>
                    <a:close/>
                    <a:moveTo>
                      <a:pt x="56769" y="41874"/>
                    </a:moveTo>
                    <a:cubicBezTo>
                      <a:pt x="56674" y="41874"/>
                      <a:pt x="56579" y="41910"/>
                      <a:pt x="56507" y="41981"/>
                    </a:cubicBezTo>
                    <a:cubicBezTo>
                      <a:pt x="56364" y="42124"/>
                      <a:pt x="56364" y="42362"/>
                      <a:pt x="56507" y="42505"/>
                    </a:cubicBezTo>
                    <a:lnTo>
                      <a:pt x="56805" y="42803"/>
                    </a:lnTo>
                    <a:cubicBezTo>
                      <a:pt x="56876" y="42874"/>
                      <a:pt x="56972" y="42910"/>
                      <a:pt x="57067" y="42910"/>
                    </a:cubicBezTo>
                    <a:cubicBezTo>
                      <a:pt x="57162" y="42910"/>
                      <a:pt x="57257" y="42874"/>
                      <a:pt x="57329" y="42803"/>
                    </a:cubicBezTo>
                    <a:cubicBezTo>
                      <a:pt x="57472" y="42660"/>
                      <a:pt x="57472" y="42422"/>
                      <a:pt x="57329" y="42279"/>
                    </a:cubicBezTo>
                    <a:lnTo>
                      <a:pt x="57031" y="41981"/>
                    </a:lnTo>
                    <a:cubicBezTo>
                      <a:pt x="56960" y="41910"/>
                      <a:pt x="56864" y="41874"/>
                      <a:pt x="56769" y="41874"/>
                    </a:cubicBezTo>
                    <a:close/>
                    <a:moveTo>
                      <a:pt x="58257" y="43363"/>
                    </a:moveTo>
                    <a:cubicBezTo>
                      <a:pt x="58162" y="43363"/>
                      <a:pt x="58067" y="43398"/>
                      <a:pt x="57995" y="43470"/>
                    </a:cubicBezTo>
                    <a:cubicBezTo>
                      <a:pt x="57853" y="43613"/>
                      <a:pt x="57853" y="43851"/>
                      <a:pt x="57995" y="43994"/>
                    </a:cubicBezTo>
                    <a:lnTo>
                      <a:pt x="58293" y="44291"/>
                    </a:lnTo>
                    <a:cubicBezTo>
                      <a:pt x="58365" y="44363"/>
                      <a:pt x="58460" y="44398"/>
                      <a:pt x="58555" y="44398"/>
                    </a:cubicBezTo>
                    <a:cubicBezTo>
                      <a:pt x="58650" y="44398"/>
                      <a:pt x="58746" y="44363"/>
                      <a:pt x="58817" y="44291"/>
                    </a:cubicBezTo>
                    <a:cubicBezTo>
                      <a:pt x="58972" y="44148"/>
                      <a:pt x="58972" y="43910"/>
                      <a:pt x="58817" y="43767"/>
                    </a:cubicBezTo>
                    <a:lnTo>
                      <a:pt x="58519" y="43470"/>
                    </a:lnTo>
                    <a:cubicBezTo>
                      <a:pt x="58448" y="43398"/>
                      <a:pt x="58353" y="43363"/>
                      <a:pt x="58257" y="43363"/>
                    </a:cubicBezTo>
                    <a:close/>
                    <a:moveTo>
                      <a:pt x="59746" y="44851"/>
                    </a:moveTo>
                    <a:cubicBezTo>
                      <a:pt x="59650" y="44851"/>
                      <a:pt x="59555" y="44887"/>
                      <a:pt x="59484" y="44958"/>
                    </a:cubicBezTo>
                    <a:cubicBezTo>
                      <a:pt x="59341" y="45101"/>
                      <a:pt x="59341" y="45339"/>
                      <a:pt x="59484" y="45482"/>
                    </a:cubicBezTo>
                    <a:lnTo>
                      <a:pt x="59781" y="45780"/>
                    </a:lnTo>
                    <a:cubicBezTo>
                      <a:pt x="59853" y="45863"/>
                      <a:pt x="59948" y="45899"/>
                      <a:pt x="60043" y="45899"/>
                    </a:cubicBezTo>
                    <a:cubicBezTo>
                      <a:pt x="60139" y="45899"/>
                      <a:pt x="60234" y="45863"/>
                      <a:pt x="60305" y="45780"/>
                    </a:cubicBezTo>
                    <a:cubicBezTo>
                      <a:pt x="60460" y="45637"/>
                      <a:pt x="60460" y="45399"/>
                      <a:pt x="60305" y="45256"/>
                    </a:cubicBezTo>
                    <a:lnTo>
                      <a:pt x="60008" y="44958"/>
                    </a:lnTo>
                    <a:cubicBezTo>
                      <a:pt x="59936" y="44887"/>
                      <a:pt x="59841" y="44851"/>
                      <a:pt x="59746" y="44851"/>
                    </a:cubicBezTo>
                    <a:close/>
                    <a:moveTo>
                      <a:pt x="61240" y="46339"/>
                    </a:moveTo>
                    <a:cubicBezTo>
                      <a:pt x="61145" y="46339"/>
                      <a:pt x="61049" y="46375"/>
                      <a:pt x="60972" y="46446"/>
                    </a:cubicBezTo>
                    <a:cubicBezTo>
                      <a:pt x="60829" y="46601"/>
                      <a:pt x="60829" y="46827"/>
                      <a:pt x="60972" y="46982"/>
                    </a:cubicBezTo>
                    <a:lnTo>
                      <a:pt x="61270" y="47280"/>
                    </a:lnTo>
                    <a:cubicBezTo>
                      <a:pt x="61341" y="47351"/>
                      <a:pt x="61436" y="47387"/>
                      <a:pt x="61532" y="47387"/>
                    </a:cubicBezTo>
                    <a:cubicBezTo>
                      <a:pt x="61627" y="47387"/>
                      <a:pt x="61722" y="47351"/>
                      <a:pt x="61805" y="47280"/>
                    </a:cubicBezTo>
                    <a:cubicBezTo>
                      <a:pt x="61948" y="47125"/>
                      <a:pt x="61948" y="46899"/>
                      <a:pt x="61805" y="46744"/>
                    </a:cubicBezTo>
                    <a:lnTo>
                      <a:pt x="61508" y="46446"/>
                    </a:lnTo>
                    <a:cubicBezTo>
                      <a:pt x="61430" y="46375"/>
                      <a:pt x="61335" y="46339"/>
                      <a:pt x="61240" y="46339"/>
                    </a:cubicBezTo>
                    <a:close/>
                    <a:moveTo>
                      <a:pt x="62728" y="47830"/>
                    </a:moveTo>
                    <a:cubicBezTo>
                      <a:pt x="62633" y="47830"/>
                      <a:pt x="62538" y="47869"/>
                      <a:pt x="62460" y="47946"/>
                    </a:cubicBezTo>
                    <a:cubicBezTo>
                      <a:pt x="62317" y="48089"/>
                      <a:pt x="62317" y="48316"/>
                      <a:pt x="62460" y="48470"/>
                    </a:cubicBezTo>
                    <a:lnTo>
                      <a:pt x="62758" y="48768"/>
                    </a:lnTo>
                    <a:cubicBezTo>
                      <a:pt x="62841" y="48839"/>
                      <a:pt x="62937" y="48875"/>
                      <a:pt x="63032" y="48875"/>
                    </a:cubicBezTo>
                    <a:cubicBezTo>
                      <a:pt x="63127" y="48875"/>
                      <a:pt x="63222" y="48839"/>
                      <a:pt x="63294" y="48768"/>
                    </a:cubicBezTo>
                    <a:cubicBezTo>
                      <a:pt x="63437" y="48625"/>
                      <a:pt x="63437" y="48387"/>
                      <a:pt x="63294" y="48244"/>
                    </a:cubicBezTo>
                    <a:lnTo>
                      <a:pt x="62996" y="47946"/>
                    </a:lnTo>
                    <a:cubicBezTo>
                      <a:pt x="62919" y="47869"/>
                      <a:pt x="62823" y="47830"/>
                      <a:pt x="62728" y="47830"/>
                    </a:cubicBezTo>
                    <a:close/>
                    <a:moveTo>
                      <a:pt x="64222" y="49319"/>
                    </a:moveTo>
                    <a:cubicBezTo>
                      <a:pt x="64127" y="49319"/>
                      <a:pt x="64032" y="49357"/>
                      <a:pt x="63960" y="49435"/>
                    </a:cubicBezTo>
                    <a:cubicBezTo>
                      <a:pt x="63806" y="49578"/>
                      <a:pt x="63806" y="49816"/>
                      <a:pt x="63960" y="49959"/>
                    </a:cubicBezTo>
                    <a:lnTo>
                      <a:pt x="64258" y="50256"/>
                    </a:lnTo>
                    <a:cubicBezTo>
                      <a:pt x="64330" y="50328"/>
                      <a:pt x="64425" y="50363"/>
                      <a:pt x="64520" y="50363"/>
                    </a:cubicBezTo>
                    <a:cubicBezTo>
                      <a:pt x="64615" y="50363"/>
                      <a:pt x="64711" y="50328"/>
                      <a:pt x="64782" y="50256"/>
                    </a:cubicBezTo>
                    <a:cubicBezTo>
                      <a:pt x="64925" y="50113"/>
                      <a:pt x="64925" y="49875"/>
                      <a:pt x="64782" y="49732"/>
                    </a:cubicBezTo>
                    <a:lnTo>
                      <a:pt x="64484" y="49435"/>
                    </a:lnTo>
                    <a:cubicBezTo>
                      <a:pt x="64413" y="49357"/>
                      <a:pt x="64318" y="49319"/>
                      <a:pt x="64222" y="493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38"/>
            <p:cNvGrpSpPr/>
            <p:nvPr/>
          </p:nvGrpSpPr>
          <p:grpSpPr>
            <a:xfrm>
              <a:off x="710325" y="1224645"/>
              <a:ext cx="1813551" cy="881750"/>
              <a:chOff x="710313" y="1151725"/>
              <a:chExt cx="1884600" cy="881750"/>
            </a:xfrm>
          </p:grpSpPr>
          <p:sp>
            <p:nvSpPr>
              <p:cNvPr id="1383" name="Google Shape;1383;p38"/>
              <p:cNvSpPr txBox="1"/>
              <p:nvPr/>
            </p:nvSpPr>
            <p:spPr>
              <a:xfrm>
                <a:off x="710313" y="11517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84" name="Google Shape;1384;p38"/>
              <p:cNvSpPr txBox="1"/>
              <p:nvPr/>
            </p:nvSpPr>
            <p:spPr>
              <a:xfrm>
                <a:off x="710313" y="149857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 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85" name="Google Shape;1385;p38"/>
            <p:cNvSpPr/>
            <p:nvPr/>
          </p:nvSpPr>
          <p:spPr>
            <a:xfrm>
              <a:off x="4024774" y="2609492"/>
              <a:ext cx="379818" cy="379674"/>
            </a:xfrm>
            <a:custGeom>
              <a:avLst/>
              <a:gdLst/>
              <a:ahLst/>
              <a:cxnLst/>
              <a:rect l="l" t="t" r="r" b="b"/>
              <a:pathLst>
                <a:path w="31612" h="31600" extrusionOk="0">
                  <a:moveTo>
                    <a:pt x="15800" y="1"/>
                  </a:moveTo>
                  <a:cubicBezTo>
                    <a:pt x="7072" y="1"/>
                    <a:pt x="0" y="7073"/>
                    <a:pt x="0" y="15800"/>
                  </a:cubicBezTo>
                  <a:cubicBezTo>
                    <a:pt x="0" y="24528"/>
                    <a:pt x="7072" y="31600"/>
                    <a:pt x="15800" y="31600"/>
                  </a:cubicBezTo>
                  <a:cubicBezTo>
                    <a:pt x="24527" y="31600"/>
                    <a:pt x="31611" y="24528"/>
                    <a:pt x="31611" y="15800"/>
                  </a:cubicBezTo>
                  <a:cubicBezTo>
                    <a:pt x="31611" y="7073"/>
                    <a:pt x="24527" y="1"/>
                    <a:pt x="158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4055242" y="2639816"/>
              <a:ext cx="318878" cy="319022"/>
            </a:xfrm>
            <a:custGeom>
              <a:avLst/>
              <a:gdLst/>
              <a:ahLst/>
              <a:cxnLst/>
              <a:rect l="l" t="t" r="r" b="b"/>
              <a:pathLst>
                <a:path w="26540" h="26552" extrusionOk="0">
                  <a:moveTo>
                    <a:pt x="13264" y="1"/>
                  </a:moveTo>
                  <a:cubicBezTo>
                    <a:pt x="5941" y="1"/>
                    <a:pt x="0" y="5942"/>
                    <a:pt x="0" y="13276"/>
                  </a:cubicBezTo>
                  <a:cubicBezTo>
                    <a:pt x="0" y="20599"/>
                    <a:pt x="5941" y="26552"/>
                    <a:pt x="13264" y="26552"/>
                  </a:cubicBezTo>
                  <a:cubicBezTo>
                    <a:pt x="20598" y="26552"/>
                    <a:pt x="26539" y="20599"/>
                    <a:pt x="26539" y="13276"/>
                  </a:cubicBezTo>
                  <a:cubicBezTo>
                    <a:pt x="26539" y="5942"/>
                    <a:pt x="20598" y="1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39"/>
          <p:cNvGrpSpPr/>
          <p:nvPr/>
        </p:nvGrpSpPr>
        <p:grpSpPr>
          <a:xfrm>
            <a:off x="4192687" y="1108550"/>
            <a:ext cx="3637713" cy="1946250"/>
            <a:chOff x="4192687" y="1108550"/>
            <a:chExt cx="3637713" cy="1946250"/>
          </a:xfrm>
        </p:grpSpPr>
        <p:sp>
          <p:nvSpPr>
            <p:cNvPr id="1392" name="Google Shape;1392;p39"/>
            <p:cNvSpPr/>
            <p:nvPr/>
          </p:nvSpPr>
          <p:spPr>
            <a:xfrm>
              <a:off x="4192687" y="1889450"/>
              <a:ext cx="1022175" cy="1165350"/>
            </a:xfrm>
            <a:custGeom>
              <a:avLst/>
              <a:gdLst/>
              <a:ahLst/>
              <a:cxnLst/>
              <a:rect l="l" t="t" r="r" b="b"/>
              <a:pathLst>
                <a:path w="40887" h="46614" extrusionOk="0">
                  <a:moveTo>
                    <a:pt x="22504" y="1"/>
                  </a:moveTo>
                  <a:cubicBezTo>
                    <a:pt x="16491" y="1"/>
                    <a:pt x="10836" y="2346"/>
                    <a:pt x="6597" y="6585"/>
                  </a:cubicBezTo>
                  <a:cubicBezTo>
                    <a:pt x="2346" y="10835"/>
                    <a:pt x="1" y="16491"/>
                    <a:pt x="1" y="22491"/>
                  </a:cubicBezTo>
                  <a:cubicBezTo>
                    <a:pt x="1" y="30123"/>
                    <a:pt x="3120" y="37041"/>
                    <a:pt x="8145" y="42041"/>
                  </a:cubicBezTo>
                  <a:cubicBezTo>
                    <a:pt x="9931" y="43827"/>
                    <a:pt x="11967" y="45363"/>
                    <a:pt x="14193" y="46613"/>
                  </a:cubicBezTo>
                  <a:lnTo>
                    <a:pt x="16503" y="43375"/>
                  </a:lnTo>
                  <a:cubicBezTo>
                    <a:pt x="14265" y="42172"/>
                    <a:pt x="12241" y="40637"/>
                    <a:pt x="10514" y="38815"/>
                  </a:cubicBezTo>
                  <a:cubicBezTo>
                    <a:pt x="6454" y="34564"/>
                    <a:pt x="3954" y="28814"/>
                    <a:pt x="3954" y="22491"/>
                  </a:cubicBezTo>
                  <a:cubicBezTo>
                    <a:pt x="3954" y="17538"/>
                    <a:pt x="5883" y="12883"/>
                    <a:pt x="9395" y="9383"/>
                  </a:cubicBezTo>
                  <a:cubicBezTo>
                    <a:pt x="12883" y="5882"/>
                    <a:pt x="17551" y="3953"/>
                    <a:pt x="22504" y="3953"/>
                  </a:cubicBezTo>
                  <a:cubicBezTo>
                    <a:pt x="30457" y="3953"/>
                    <a:pt x="36934" y="10430"/>
                    <a:pt x="36934" y="18384"/>
                  </a:cubicBezTo>
                  <a:cubicBezTo>
                    <a:pt x="36934" y="21372"/>
                    <a:pt x="35779" y="24170"/>
                    <a:pt x="33672" y="26278"/>
                  </a:cubicBezTo>
                  <a:cubicBezTo>
                    <a:pt x="31564" y="28385"/>
                    <a:pt x="28766" y="29540"/>
                    <a:pt x="25778" y="29540"/>
                  </a:cubicBezTo>
                  <a:cubicBezTo>
                    <a:pt x="23432" y="29540"/>
                    <a:pt x="21301" y="28587"/>
                    <a:pt x="19753" y="27040"/>
                  </a:cubicBezTo>
                  <a:cubicBezTo>
                    <a:pt x="18206" y="25504"/>
                    <a:pt x="17253" y="23361"/>
                    <a:pt x="17253" y="21015"/>
                  </a:cubicBezTo>
                  <a:cubicBezTo>
                    <a:pt x="17253" y="19932"/>
                    <a:pt x="17515" y="18920"/>
                    <a:pt x="17991" y="18027"/>
                  </a:cubicBezTo>
                  <a:cubicBezTo>
                    <a:pt x="19063" y="15979"/>
                    <a:pt x="21218" y="14586"/>
                    <a:pt x="23682" y="14586"/>
                  </a:cubicBezTo>
                  <a:cubicBezTo>
                    <a:pt x="24766" y="14586"/>
                    <a:pt x="25659" y="13705"/>
                    <a:pt x="25659" y="12609"/>
                  </a:cubicBezTo>
                  <a:cubicBezTo>
                    <a:pt x="25659" y="11526"/>
                    <a:pt x="24766" y="10633"/>
                    <a:pt x="23682" y="10633"/>
                  </a:cubicBezTo>
                  <a:cubicBezTo>
                    <a:pt x="20670" y="10633"/>
                    <a:pt x="17956" y="11931"/>
                    <a:pt x="16062" y="13978"/>
                  </a:cubicBezTo>
                  <a:cubicBezTo>
                    <a:pt x="14348" y="15824"/>
                    <a:pt x="13300" y="18300"/>
                    <a:pt x="13300" y="21015"/>
                  </a:cubicBezTo>
                  <a:cubicBezTo>
                    <a:pt x="13300" y="27897"/>
                    <a:pt x="18896" y="33493"/>
                    <a:pt x="25778" y="33493"/>
                  </a:cubicBezTo>
                  <a:cubicBezTo>
                    <a:pt x="27802" y="33493"/>
                    <a:pt x="29755" y="33100"/>
                    <a:pt x="31564" y="32350"/>
                  </a:cubicBezTo>
                  <a:cubicBezTo>
                    <a:pt x="33374" y="31600"/>
                    <a:pt x="35029" y="30492"/>
                    <a:pt x="36458" y="29064"/>
                  </a:cubicBezTo>
                  <a:cubicBezTo>
                    <a:pt x="39315" y="26218"/>
                    <a:pt x="40887" y="22420"/>
                    <a:pt x="40887" y="18384"/>
                  </a:cubicBezTo>
                  <a:cubicBezTo>
                    <a:pt x="40887" y="8252"/>
                    <a:pt x="32636" y="1"/>
                    <a:pt x="2250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4607337" y="2035900"/>
              <a:ext cx="351850" cy="351850"/>
            </a:xfrm>
            <a:custGeom>
              <a:avLst/>
              <a:gdLst/>
              <a:ahLst/>
              <a:cxnLst/>
              <a:rect l="l" t="t" r="r" b="b"/>
              <a:pathLst>
                <a:path w="14074" h="14074" extrusionOk="0">
                  <a:moveTo>
                    <a:pt x="7037" y="0"/>
                  </a:moveTo>
                  <a:cubicBezTo>
                    <a:pt x="3144" y="0"/>
                    <a:pt x="0" y="3156"/>
                    <a:pt x="0" y="7037"/>
                  </a:cubicBezTo>
                  <a:cubicBezTo>
                    <a:pt x="0" y="10930"/>
                    <a:pt x="3144" y="14074"/>
                    <a:pt x="7037" y="14074"/>
                  </a:cubicBezTo>
                  <a:cubicBezTo>
                    <a:pt x="10918" y="14074"/>
                    <a:pt x="14073" y="10930"/>
                    <a:pt x="14073" y="7037"/>
                  </a:cubicBezTo>
                  <a:cubicBezTo>
                    <a:pt x="14073" y="3156"/>
                    <a:pt x="10918" y="0"/>
                    <a:pt x="70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4643637" y="2072225"/>
              <a:ext cx="279225" cy="279225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5585" y="0"/>
                  </a:moveTo>
                  <a:cubicBezTo>
                    <a:pt x="2501" y="0"/>
                    <a:pt x="1" y="2500"/>
                    <a:pt x="1" y="5584"/>
                  </a:cubicBezTo>
                  <a:cubicBezTo>
                    <a:pt x="1" y="8668"/>
                    <a:pt x="2501" y="11168"/>
                    <a:pt x="5585" y="11168"/>
                  </a:cubicBezTo>
                  <a:cubicBezTo>
                    <a:pt x="8669" y="11168"/>
                    <a:pt x="11169" y="8668"/>
                    <a:pt x="11169" y="5584"/>
                  </a:cubicBezTo>
                  <a:cubicBezTo>
                    <a:pt x="11169" y="2500"/>
                    <a:pt x="8669" y="0"/>
                    <a:pt x="558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6301877" y="1108550"/>
              <a:ext cx="1317457" cy="692950"/>
            </a:xfrm>
            <a:custGeom>
              <a:avLst/>
              <a:gdLst/>
              <a:ahLst/>
              <a:cxnLst/>
              <a:rect l="l" t="t" r="r" b="b"/>
              <a:pathLst>
                <a:path w="32362" h="27718" extrusionOk="0">
                  <a:moveTo>
                    <a:pt x="1" y="0"/>
                  </a:moveTo>
                  <a:lnTo>
                    <a:pt x="1" y="27718"/>
                  </a:lnTo>
                  <a:lnTo>
                    <a:pt x="32362" y="27718"/>
                  </a:lnTo>
                  <a:lnTo>
                    <a:pt x="3236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619625" y="1185788"/>
              <a:ext cx="210775" cy="538475"/>
            </a:xfrm>
            <a:custGeom>
              <a:avLst/>
              <a:gdLst/>
              <a:ahLst/>
              <a:cxnLst/>
              <a:rect l="l" t="t" r="r" b="b"/>
              <a:pathLst>
                <a:path w="8431" h="21539" extrusionOk="0">
                  <a:moveTo>
                    <a:pt x="1" y="1"/>
                  </a:moveTo>
                  <a:lnTo>
                    <a:pt x="1" y="21539"/>
                  </a:lnTo>
                  <a:lnTo>
                    <a:pt x="6180" y="21539"/>
                  </a:lnTo>
                  <a:cubicBezTo>
                    <a:pt x="7430" y="21539"/>
                    <a:pt x="8430" y="20527"/>
                    <a:pt x="8430" y="19289"/>
                  </a:cubicBezTo>
                  <a:lnTo>
                    <a:pt x="8430" y="2239"/>
                  </a:lnTo>
                  <a:cubicBezTo>
                    <a:pt x="8430" y="1001"/>
                    <a:pt x="7430" y="1"/>
                    <a:pt x="618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777587" y="1377775"/>
              <a:ext cx="1022175" cy="702200"/>
            </a:xfrm>
            <a:custGeom>
              <a:avLst/>
              <a:gdLst/>
              <a:ahLst/>
              <a:cxnLst/>
              <a:rect l="l" t="t" r="r" b="b"/>
              <a:pathLst>
                <a:path w="40887" h="28088" extrusionOk="0">
                  <a:moveTo>
                    <a:pt x="40434" y="1"/>
                  </a:moveTo>
                  <a:lnTo>
                    <a:pt x="40434" y="8788"/>
                  </a:lnTo>
                  <a:cubicBezTo>
                    <a:pt x="40434" y="10955"/>
                    <a:pt x="38684" y="12705"/>
                    <a:pt x="36529" y="12705"/>
                  </a:cubicBezTo>
                  <a:lnTo>
                    <a:pt x="4358" y="12705"/>
                  </a:lnTo>
                  <a:cubicBezTo>
                    <a:pt x="1953" y="12705"/>
                    <a:pt x="1" y="14657"/>
                    <a:pt x="1" y="17062"/>
                  </a:cubicBezTo>
                  <a:lnTo>
                    <a:pt x="1" y="28088"/>
                  </a:lnTo>
                  <a:lnTo>
                    <a:pt x="453" y="28088"/>
                  </a:lnTo>
                  <a:lnTo>
                    <a:pt x="453" y="17062"/>
                  </a:lnTo>
                  <a:cubicBezTo>
                    <a:pt x="453" y="14907"/>
                    <a:pt x="2203" y="13145"/>
                    <a:pt x="4358" y="13145"/>
                  </a:cubicBezTo>
                  <a:lnTo>
                    <a:pt x="36529" y="13145"/>
                  </a:lnTo>
                  <a:cubicBezTo>
                    <a:pt x="38934" y="13145"/>
                    <a:pt x="40887" y="11193"/>
                    <a:pt x="40887" y="8788"/>
                  </a:cubicBezTo>
                  <a:lnTo>
                    <a:pt x="408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5780987" y="1351600"/>
              <a:ext cx="26225" cy="26200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0"/>
                  </a:moveTo>
                  <a:cubicBezTo>
                    <a:pt x="239" y="0"/>
                    <a:pt x="1" y="226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4406712" y="2493100"/>
            <a:ext cx="3423688" cy="1906950"/>
            <a:chOff x="4406712" y="2493100"/>
            <a:chExt cx="3423688" cy="1906950"/>
          </a:xfrm>
        </p:grpSpPr>
        <p:sp>
          <p:nvSpPr>
            <p:cNvPr id="1400" name="Google Shape;1400;p39"/>
            <p:cNvSpPr/>
            <p:nvPr/>
          </p:nvSpPr>
          <p:spPr>
            <a:xfrm>
              <a:off x="4571612" y="3116675"/>
              <a:ext cx="1336500" cy="826925"/>
            </a:xfrm>
            <a:custGeom>
              <a:avLst/>
              <a:gdLst/>
              <a:ahLst/>
              <a:cxnLst/>
              <a:rect l="l" t="t" r="r" b="b"/>
              <a:pathLst>
                <a:path w="53460" h="33077" extrusionOk="0">
                  <a:moveTo>
                    <a:pt x="1" y="1"/>
                  </a:moveTo>
                  <a:lnTo>
                    <a:pt x="1" y="5728"/>
                  </a:lnTo>
                  <a:cubicBezTo>
                    <a:pt x="1" y="8585"/>
                    <a:pt x="2322" y="10907"/>
                    <a:pt x="5180" y="10907"/>
                  </a:cubicBezTo>
                  <a:lnTo>
                    <a:pt x="20027" y="10907"/>
                  </a:lnTo>
                  <a:cubicBezTo>
                    <a:pt x="22646" y="10907"/>
                    <a:pt x="24766" y="13038"/>
                    <a:pt x="24766" y="15646"/>
                  </a:cubicBezTo>
                  <a:lnTo>
                    <a:pt x="24766" y="27897"/>
                  </a:lnTo>
                  <a:cubicBezTo>
                    <a:pt x="24766" y="30755"/>
                    <a:pt x="27087" y="33076"/>
                    <a:pt x="29945" y="33076"/>
                  </a:cubicBezTo>
                  <a:lnTo>
                    <a:pt x="53460" y="33076"/>
                  </a:lnTo>
                  <a:lnTo>
                    <a:pt x="53460" y="32636"/>
                  </a:lnTo>
                  <a:lnTo>
                    <a:pt x="29945" y="32636"/>
                  </a:lnTo>
                  <a:cubicBezTo>
                    <a:pt x="27337" y="32636"/>
                    <a:pt x="25206" y="30505"/>
                    <a:pt x="25206" y="27897"/>
                  </a:cubicBezTo>
                  <a:lnTo>
                    <a:pt x="25206" y="15646"/>
                  </a:lnTo>
                  <a:cubicBezTo>
                    <a:pt x="25206" y="12788"/>
                    <a:pt x="22884" y="10467"/>
                    <a:pt x="20027" y="10467"/>
                  </a:cubicBezTo>
                  <a:lnTo>
                    <a:pt x="5180" y="10467"/>
                  </a:lnTo>
                  <a:cubicBezTo>
                    <a:pt x="2572" y="10467"/>
                    <a:pt x="441" y="8347"/>
                    <a:pt x="441" y="5728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547512" y="2493100"/>
              <a:ext cx="1154325" cy="649200"/>
            </a:xfrm>
            <a:custGeom>
              <a:avLst/>
              <a:gdLst/>
              <a:ahLst/>
              <a:cxnLst/>
              <a:rect l="l" t="t" r="r" b="b"/>
              <a:pathLst>
                <a:path w="46173" h="25968" extrusionOk="0">
                  <a:moveTo>
                    <a:pt x="42398" y="0"/>
                  </a:moveTo>
                  <a:cubicBezTo>
                    <a:pt x="41934" y="1679"/>
                    <a:pt x="41315" y="3310"/>
                    <a:pt x="40577" y="4858"/>
                  </a:cubicBezTo>
                  <a:cubicBezTo>
                    <a:pt x="35731" y="14990"/>
                    <a:pt x="25396" y="22015"/>
                    <a:pt x="13430" y="22015"/>
                  </a:cubicBezTo>
                  <a:cubicBezTo>
                    <a:pt x="12133" y="22015"/>
                    <a:pt x="10847" y="21908"/>
                    <a:pt x="9608" y="21694"/>
                  </a:cubicBezTo>
                  <a:cubicBezTo>
                    <a:pt x="7013" y="21277"/>
                    <a:pt x="4548" y="20420"/>
                    <a:pt x="2310" y="19229"/>
                  </a:cubicBezTo>
                  <a:lnTo>
                    <a:pt x="0" y="22467"/>
                  </a:lnTo>
                  <a:cubicBezTo>
                    <a:pt x="2536" y="23884"/>
                    <a:pt x="5322" y="24908"/>
                    <a:pt x="8263" y="25468"/>
                  </a:cubicBezTo>
                  <a:cubicBezTo>
                    <a:pt x="9942" y="25789"/>
                    <a:pt x="11668" y="25968"/>
                    <a:pt x="13430" y="25968"/>
                  </a:cubicBezTo>
                  <a:cubicBezTo>
                    <a:pt x="27182" y="25968"/>
                    <a:pt x="39041" y="17764"/>
                    <a:pt x="44410" y="6001"/>
                  </a:cubicBezTo>
                  <a:cubicBezTo>
                    <a:pt x="45113" y="4453"/>
                    <a:pt x="45708" y="2858"/>
                    <a:pt x="46173" y="1203"/>
                  </a:cubicBezTo>
                  <a:lnTo>
                    <a:pt x="4239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06712" y="2840750"/>
              <a:ext cx="352150" cy="352150"/>
            </a:xfrm>
            <a:custGeom>
              <a:avLst/>
              <a:gdLst/>
              <a:ahLst/>
              <a:cxnLst/>
              <a:rect l="l" t="t" r="r" b="b"/>
              <a:pathLst>
                <a:path w="14086" h="14086" extrusionOk="0">
                  <a:moveTo>
                    <a:pt x="7049" y="1"/>
                  </a:moveTo>
                  <a:cubicBezTo>
                    <a:pt x="3156" y="1"/>
                    <a:pt x="0" y="3156"/>
                    <a:pt x="0" y="7049"/>
                  </a:cubicBezTo>
                  <a:cubicBezTo>
                    <a:pt x="0" y="10931"/>
                    <a:pt x="3156" y="14086"/>
                    <a:pt x="7049" y="14086"/>
                  </a:cubicBezTo>
                  <a:cubicBezTo>
                    <a:pt x="10930" y="14086"/>
                    <a:pt x="14086" y="10931"/>
                    <a:pt x="14086" y="7049"/>
                  </a:cubicBezTo>
                  <a:cubicBezTo>
                    <a:pt x="14086" y="3156"/>
                    <a:pt x="10930" y="1"/>
                    <a:pt x="704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43037" y="2877075"/>
              <a:ext cx="279500" cy="279525"/>
            </a:xfrm>
            <a:custGeom>
              <a:avLst/>
              <a:gdLst/>
              <a:ahLst/>
              <a:cxnLst/>
              <a:rect l="l" t="t" r="r" b="b"/>
              <a:pathLst>
                <a:path w="11180" h="11181" extrusionOk="0">
                  <a:moveTo>
                    <a:pt x="5596" y="0"/>
                  </a:moveTo>
                  <a:cubicBezTo>
                    <a:pt x="2500" y="0"/>
                    <a:pt x="0" y="2501"/>
                    <a:pt x="0" y="5596"/>
                  </a:cubicBezTo>
                  <a:cubicBezTo>
                    <a:pt x="0" y="8680"/>
                    <a:pt x="2500" y="11180"/>
                    <a:pt x="5596" y="11180"/>
                  </a:cubicBezTo>
                  <a:cubicBezTo>
                    <a:pt x="8680" y="11180"/>
                    <a:pt x="11180" y="8680"/>
                    <a:pt x="11180" y="5596"/>
                  </a:cubicBezTo>
                  <a:cubicBezTo>
                    <a:pt x="11180" y="2501"/>
                    <a:pt x="8680" y="0"/>
                    <a:pt x="559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6301877" y="3707075"/>
              <a:ext cx="1317457" cy="692975"/>
            </a:xfrm>
            <a:custGeom>
              <a:avLst/>
              <a:gdLst/>
              <a:ahLst/>
              <a:cxnLst/>
              <a:rect l="l" t="t" r="r" b="b"/>
              <a:pathLst>
                <a:path w="32362" h="27719" extrusionOk="0">
                  <a:moveTo>
                    <a:pt x="0" y="0"/>
                  </a:moveTo>
                  <a:lnTo>
                    <a:pt x="0" y="27718"/>
                  </a:lnTo>
                  <a:lnTo>
                    <a:pt x="32361" y="27718"/>
                  </a:lnTo>
                  <a:lnTo>
                    <a:pt x="3236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7619650" y="3784313"/>
              <a:ext cx="210750" cy="538500"/>
            </a:xfrm>
            <a:custGeom>
              <a:avLst/>
              <a:gdLst/>
              <a:ahLst/>
              <a:cxnLst/>
              <a:rect l="l" t="t" r="r" b="b"/>
              <a:pathLst>
                <a:path w="8430" h="21540" extrusionOk="0">
                  <a:moveTo>
                    <a:pt x="0" y="1"/>
                  </a:moveTo>
                  <a:lnTo>
                    <a:pt x="0" y="21539"/>
                  </a:lnTo>
                  <a:lnTo>
                    <a:pt x="6192" y="21539"/>
                  </a:lnTo>
                  <a:cubicBezTo>
                    <a:pt x="7430" y="21539"/>
                    <a:pt x="8430" y="20527"/>
                    <a:pt x="8430" y="19289"/>
                  </a:cubicBezTo>
                  <a:lnTo>
                    <a:pt x="8430" y="2239"/>
                  </a:lnTo>
                  <a:cubicBezTo>
                    <a:pt x="8430" y="1001"/>
                    <a:pt x="7430" y="1"/>
                    <a:pt x="619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5887562" y="3924825"/>
              <a:ext cx="26200" cy="26225"/>
            </a:xfrm>
            <a:custGeom>
              <a:avLst/>
              <a:gdLst/>
              <a:ahLst/>
              <a:cxnLst/>
              <a:rect l="l" t="t" r="r" b="b"/>
              <a:pathLst>
                <a:path w="1048" h="1049" extrusionOk="0"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22"/>
                    <a:pt x="238" y="1048"/>
                    <a:pt x="524" y="1048"/>
                  </a:cubicBezTo>
                  <a:cubicBezTo>
                    <a:pt x="810" y="1048"/>
                    <a:pt x="1048" y="822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9"/>
          <p:cNvGrpSpPr/>
          <p:nvPr/>
        </p:nvGrpSpPr>
        <p:grpSpPr>
          <a:xfrm>
            <a:off x="5127937" y="1367375"/>
            <a:ext cx="2702463" cy="2166675"/>
            <a:chOff x="5127937" y="1367375"/>
            <a:chExt cx="2702463" cy="2166675"/>
          </a:xfrm>
        </p:grpSpPr>
        <p:sp>
          <p:nvSpPr>
            <p:cNvPr id="1408" name="Google Shape;1408;p39"/>
            <p:cNvSpPr/>
            <p:nvPr/>
          </p:nvSpPr>
          <p:spPr>
            <a:xfrm>
              <a:off x="5656562" y="2604425"/>
              <a:ext cx="398000" cy="441150"/>
            </a:xfrm>
            <a:custGeom>
              <a:avLst/>
              <a:gdLst/>
              <a:ahLst/>
              <a:cxnLst/>
              <a:rect l="l" t="t" r="r" b="b"/>
              <a:pathLst>
                <a:path w="15920" h="17646" extrusionOk="0">
                  <a:moveTo>
                    <a:pt x="1" y="0"/>
                  </a:moveTo>
                  <a:lnTo>
                    <a:pt x="1" y="13288"/>
                  </a:lnTo>
                  <a:cubicBezTo>
                    <a:pt x="1" y="15693"/>
                    <a:pt x="1953" y="17645"/>
                    <a:pt x="4359" y="17645"/>
                  </a:cubicBezTo>
                  <a:lnTo>
                    <a:pt x="15919" y="17645"/>
                  </a:lnTo>
                  <a:lnTo>
                    <a:pt x="15919" y="17205"/>
                  </a:lnTo>
                  <a:lnTo>
                    <a:pt x="4359" y="17205"/>
                  </a:lnTo>
                  <a:cubicBezTo>
                    <a:pt x="2192" y="17205"/>
                    <a:pt x="441" y="15443"/>
                    <a:pt x="441" y="13288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5127937" y="1367375"/>
              <a:ext cx="606050" cy="1155800"/>
            </a:xfrm>
            <a:custGeom>
              <a:avLst/>
              <a:gdLst/>
              <a:ahLst/>
              <a:cxnLst/>
              <a:rect l="l" t="t" r="r" b="b"/>
              <a:pathLst>
                <a:path w="24242" h="46232" extrusionOk="0">
                  <a:moveTo>
                    <a:pt x="2274" y="0"/>
                  </a:moveTo>
                  <a:lnTo>
                    <a:pt x="0" y="3262"/>
                  </a:lnTo>
                  <a:cubicBezTo>
                    <a:pt x="2536" y="4608"/>
                    <a:pt x="4918" y="6239"/>
                    <a:pt x="7120" y="8156"/>
                  </a:cubicBezTo>
                  <a:cubicBezTo>
                    <a:pt x="7811" y="8751"/>
                    <a:pt x="8489" y="9382"/>
                    <a:pt x="9132" y="10025"/>
                  </a:cubicBezTo>
                  <a:cubicBezTo>
                    <a:pt x="15824" y="16716"/>
                    <a:pt x="19717" y="25444"/>
                    <a:pt x="20229" y="34814"/>
                  </a:cubicBezTo>
                  <a:cubicBezTo>
                    <a:pt x="20277" y="35528"/>
                    <a:pt x="20289" y="36243"/>
                    <a:pt x="20289" y="36957"/>
                  </a:cubicBezTo>
                  <a:cubicBezTo>
                    <a:pt x="20289" y="39755"/>
                    <a:pt x="19908" y="42458"/>
                    <a:pt x="19181" y="45029"/>
                  </a:cubicBezTo>
                  <a:lnTo>
                    <a:pt x="22956" y="46232"/>
                  </a:lnTo>
                  <a:cubicBezTo>
                    <a:pt x="23789" y="43279"/>
                    <a:pt x="24241" y="40172"/>
                    <a:pt x="24241" y="36957"/>
                  </a:cubicBezTo>
                  <a:cubicBezTo>
                    <a:pt x="24241" y="36362"/>
                    <a:pt x="24230" y="35754"/>
                    <a:pt x="24194" y="35147"/>
                  </a:cubicBezTo>
                  <a:cubicBezTo>
                    <a:pt x="23765" y="24598"/>
                    <a:pt x="19443" y="14752"/>
                    <a:pt x="11930" y="7239"/>
                  </a:cubicBezTo>
                  <a:cubicBezTo>
                    <a:pt x="11097" y="6406"/>
                    <a:pt x="10252" y="5620"/>
                    <a:pt x="9359" y="4870"/>
                  </a:cubicBezTo>
                  <a:cubicBezTo>
                    <a:pt x="7156" y="3000"/>
                    <a:pt x="4775" y="1369"/>
                    <a:pt x="22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5486012" y="2255275"/>
              <a:ext cx="352150" cy="351850"/>
            </a:xfrm>
            <a:custGeom>
              <a:avLst/>
              <a:gdLst/>
              <a:ahLst/>
              <a:cxnLst/>
              <a:rect l="l" t="t" r="r" b="b"/>
              <a:pathLst>
                <a:path w="14086" h="14074" extrusionOk="0">
                  <a:moveTo>
                    <a:pt x="7037" y="0"/>
                  </a:moveTo>
                  <a:cubicBezTo>
                    <a:pt x="3156" y="0"/>
                    <a:pt x="1" y="3155"/>
                    <a:pt x="1" y="7037"/>
                  </a:cubicBezTo>
                  <a:cubicBezTo>
                    <a:pt x="1" y="10930"/>
                    <a:pt x="3156" y="14073"/>
                    <a:pt x="7037" y="14073"/>
                  </a:cubicBezTo>
                  <a:cubicBezTo>
                    <a:pt x="10930" y="14073"/>
                    <a:pt x="14086" y="10930"/>
                    <a:pt x="14086" y="7037"/>
                  </a:cubicBezTo>
                  <a:cubicBezTo>
                    <a:pt x="14086" y="3155"/>
                    <a:pt x="10930" y="0"/>
                    <a:pt x="70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5522337" y="2291575"/>
              <a:ext cx="279225" cy="279225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5584" y="1"/>
                  </a:moveTo>
                  <a:cubicBezTo>
                    <a:pt x="2500" y="1"/>
                    <a:pt x="0" y="2501"/>
                    <a:pt x="0" y="5585"/>
                  </a:cubicBezTo>
                  <a:cubicBezTo>
                    <a:pt x="0" y="8669"/>
                    <a:pt x="2500" y="11169"/>
                    <a:pt x="5584" y="11169"/>
                  </a:cubicBezTo>
                  <a:cubicBezTo>
                    <a:pt x="8668" y="11169"/>
                    <a:pt x="11168" y="8669"/>
                    <a:pt x="11168" y="5585"/>
                  </a:cubicBezTo>
                  <a:cubicBezTo>
                    <a:pt x="11168" y="2501"/>
                    <a:pt x="8668" y="1"/>
                    <a:pt x="55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6301877" y="2840800"/>
              <a:ext cx="1317457" cy="693250"/>
            </a:xfrm>
            <a:custGeom>
              <a:avLst/>
              <a:gdLst/>
              <a:ahLst/>
              <a:cxnLst/>
              <a:rect l="l" t="t" r="r" b="b"/>
              <a:pathLst>
                <a:path w="32362" h="27730" extrusionOk="0">
                  <a:moveTo>
                    <a:pt x="1" y="0"/>
                  </a:moveTo>
                  <a:lnTo>
                    <a:pt x="1" y="27730"/>
                  </a:lnTo>
                  <a:lnTo>
                    <a:pt x="32362" y="27730"/>
                  </a:lnTo>
                  <a:lnTo>
                    <a:pt x="3236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7619625" y="2918267"/>
              <a:ext cx="210775" cy="538500"/>
            </a:xfrm>
            <a:custGeom>
              <a:avLst/>
              <a:gdLst/>
              <a:ahLst/>
              <a:cxnLst/>
              <a:rect l="l" t="t" r="r" b="b"/>
              <a:pathLst>
                <a:path w="8431" h="21540" extrusionOk="0">
                  <a:moveTo>
                    <a:pt x="1" y="1"/>
                  </a:moveTo>
                  <a:lnTo>
                    <a:pt x="1" y="21539"/>
                  </a:lnTo>
                  <a:lnTo>
                    <a:pt x="6180" y="21539"/>
                  </a:lnTo>
                  <a:cubicBezTo>
                    <a:pt x="7430" y="21539"/>
                    <a:pt x="8431" y="20527"/>
                    <a:pt x="8431" y="19289"/>
                  </a:cubicBezTo>
                  <a:lnTo>
                    <a:pt x="8431" y="2239"/>
                  </a:lnTo>
                  <a:cubicBezTo>
                    <a:pt x="8431" y="1001"/>
                    <a:pt x="7430" y="1"/>
                    <a:pt x="6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6054537" y="30268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536" y="0"/>
                  </a:moveTo>
                  <a:cubicBezTo>
                    <a:pt x="239" y="0"/>
                    <a:pt x="0" y="238"/>
                    <a:pt x="0" y="524"/>
                  </a:cubicBezTo>
                  <a:cubicBezTo>
                    <a:pt x="0" y="822"/>
                    <a:pt x="239" y="1048"/>
                    <a:pt x="536" y="1048"/>
                  </a:cubicBezTo>
                  <a:cubicBezTo>
                    <a:pt x="822" y="1048"/>
                    <a:pt x="1060" y="822"/>
                    <a:pt x="1060" y="524"/>
                  </a:cubicBezTo>
                  <a:cubicBezTo>
                    <a:pt x="1060" y="238"/>
                    <a:pt x="822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39"/>
          <p:cNvGrpSpPr/>
          <p:nvPr/>
        </p:nvGrpSpPr>
        <p:grpSpPr>
          <a:xfrm>
            <a:off x="3867362" y="1226875"/>
            <a:ext cx="3963038" cy="1440900"/>
            <a:chOff x="3867362" y="1226875"/>
            <a:chExt cx="3963038" cy="1440900"/>
          </a:xfrm>
        </p:grpSpPr>
        <p:sp>
          <p:nvSpPr>
            <p:cNvPr id="1416" name="Google Shape;1416;p39"/>
            <p:cNvSpPr/>
            <p:nvPr/>
          </p:nvSpPr>
          <p:spPr>
            <a:xfrm>
              <a:off x="5141637" y="1571250"/>
              <a:ext cx="927200" cy="640600"/>
            </a:xfrm>
            <a:custGeom>
              <a:avLst/>
              <a:gdLst/>
              <a:ahLst/>
              <a:cxnLst/>
              <a:rect l="l" t="t" r="r" b="b"/>
              <a:pathLst>
                <a:path w="37088" h="25624" extrusionOk="0">
                  <a:moveTo>
                    <a:pt x="0" y="1"/>
                  </a:moveTo>
                  <a:lnTo>
                    <a:pt x="0" y="11609"/>
                  </a:lnTo>
                  <a:cubicBezTo>
                    <a:pt x="0" y="14014"/>
                    <a:pt x="1953" y="15967"/>
                    <a:pt x="4358" y="15967"/>
                  </a:cubicBezTo>
                  <a:lnTo>
                    <a:pt x="32730" y="15967"/>
                  </a:lnTo>
                  <a:cubicBezTo>
                    <a:pt x="34885" y="15967"/>
                    <a:pt x="36647" y="17729"/>
                    <a:pt x="36647" y="19884"/>
                  </a:cubicBezTo>
                  <a:lnTo>
                    <a:pt x="36647" y="25623"/>
                  </a:lnTo>
                  <a:lnTo>
                    <a:pt x="37088" y="25623"/>
                  </a:lnTo>
                  <a:lnTo>
                    <a:pt x="37088" y="19884"/>
                  </a:lnTo>
                  <a:cubicBezTo>
                    <a:pt x="37088" y="17479"/>
                    <a:pt x="35135" y="15527"/>
                    <a:pt x="32730" y="15527"/>
                  </a:cubicBezTo>
                  <a:lnTo>
                    <a:pt x="4358" y="15527"/>
                  </a:lnTo>
                  <a:cubicBezTo>
                    <a:pt x="2203" y="15527"/>
                    <a:pt x="441" y="13764"/>
                    <a:pt x="441" y="1160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3867362" y="1240575"/>
              <a:ext cx="1317450" cy="370900"/>
            </a:xfrm>
            <a:custGeom>
              <a:avLst/>
              <a:gdLst/>
              <a:ahLst/>
              <a:cxnLst/>
              <a:rect l="l" t="t" r="r" b="b"/>
              <a:pathLst>
                <a:path w="52698" h="14836" extrusionOk="0">
                  <a:moveTo>
                    <a:pt x="32623" y="0"/>
                  </a:moveTo>
                  <a:cubicBezTo>
                    <a:pt x="22979" y="0"/>
                    <a:pt x="13931" y="2643"/>
                    <a:pt x="6180" y="7227"/>
                  </a:cubicBezTo>
                  <a:cubicBezTo>
                    <a:pt x="4013" y="8513"/>
                    <a:pt x="1953" y="9954"/>
                    <a:pt x="0" y="11525"/>
                  </a:cubicBezTo>
                  <a:lnTo>
                    <a:pt x="2179" y="14835"/>
                  </a:lnTo>
                  <a:cubicBezTo>
                    <a:pt x="4108" y="13252"/>
                    <a:pt x="6168" y="11811"/>
                    <a:pt x="8335" y="10537"/>
                  </a:cubicBezTo>
                  <a:cubicBezTo>
                    <a:pt x="15467" y="6346"/>
                    <a:pt x="23765" y="3941"/>
                    <a:pt x="32623" y="3941"/>
                  </a:cubicBezTo>
                  <a:cubicBezTo>
                    <a:pt x="35981" y="3941"/>
                    <a:pt x="39267" y="4382"/>
                    <a:pt x="42422" y="5215"/>
                  </a:cubicBezTo>
                  <a:cubicBezTo>
                    <a:pt x="45208" y="5953"/>
                    <a:pt x="47887" y="6989"/>
                    <a:pt x="50423" y="8334"/>
                  </a:cubicBezTo>
                  <a:lnTo>
                    <a:pt x="52697" y="5072"/>
                  </a:lnTo>
                  <a:cubicBezTo>
                    <a:pt x="49899" y="3548"/>
                    <a:pt x="46947" y="2357"/>
                    <a:pt x="43887" y="1512"/>
                  </a:cubicBezTo>
                  <a:cubicBezTo>
                    <a:pt x="40267" y="512"/>
                    <a:pt x="36481" y="0"/>
                    <a:pt x="3262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4972862" y="1226875"/>
              <a:ext cx="351850" cy="351850"/>
            </a:xfrm>
            <a:custGeom>
              <a:avLst/>
              <a:gdLst/>
              <a:ahLst/>
              <a:cxnLst/>
              <a:rect l="l" t="t" r="r" b="b"/>
              <a:pathLst>
                <a:path w="14074" h="14074" extrusionOk="0">
                  <a:moveTo>
                    <a:pt x="7037" y="0"/>
                  </a:moveTo>
                  <a:cubicBezTo>
                    <a:pt x="3143" y="0"/>
                    <a:pt x="0" y="3144"/>
                    <a:pt x="0" y="7037"/>
                  </a:cubicBezTo>
                  <a:cubicBezTo>
                    <a:pt x="0" y="10918"/>
                    <a:pt x="3143" y="14073"/>
                    <a:pt x="7037" y="14073"/>
                  </a:cubicBezTo>
                  <a:cubicBezTo>
                    <a:pt x="10918" y="14073"/>
                    <a:pt x="14073" y="10918"/>
                    <a:pt x="14073" y="7037"/>
                  </a:cubicBezTo>
                  <a:cubicBezTo>
                    <a:pt x="14073" y="3144"/>
                    <a:pt x="10918" y="0"/>
                    <a:pt x="70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5009162" y="1263175"/>
              <a:ext cx="279225" cy="279225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5585" y="1"/>
                  </a:moveTo>
                  <a:cubicBezTo>
                    <a:pt x="2501" y="1"/>
                    <a:pt x="1" y="2501"/>
                    <a:pt x="1" y="5585"/>
                  </a:cubicBezTo>
                  <a:cubicBezTo>
                    <a:pt x="1" y="8669"/>
                    <a:pt x="2501" y="11169"/>
                    <a:pt x="5585" y="11169"/>
                  </a:cubicBezTo>
                  <a:cubicBezTo>
                    <a:pt x="8668" y="11169"/>
                    <a:pt x="11169" y="8669"/>
                    <a:pt x="11169" y="5585"/>
                  </a:cubicBezTo>
                  <a:cubicBezTo>
                    <a:pt x="11169" y="2501"/>
                    <a:pt x="8668" y="1"/>
                    <a:pt x="558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6301877" y="1974525"/>
              <a:ext cx="1317457" cy="693250"/>
            </a:xfrm>
            <a:custGeom>
              <a:avLst/>
              <a:gdLst/>
              <a:ahLst/>
              <a:cxnLst/>
              <a:rect l="l" t="t" r="r" b="b"/>
              <a:pathLst>
                <a:path w="32362" h="27730" extrusionOk="0">
                  <a:moveTo>
                    <a:pt x="0" y="0"/>
                  </a:moveTo>
                  <a:lnTo>
                    <a:pt x="0" y="27730"/>
                  </a:lnTo>
                  <a:lnTo>
                    <a:pt x="32362" y="27730"/>
                  </a:lnTo>
                  <a:lnTo>
                    <a:pt x="3236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7619325" y="2052083"/>
              <a:ext cx="211075" cy="538500"/>
            </a:xfrm>
            <a:custGeom>
              <a:avLst/>
              <a:gdLst/>
              <a:ahLst/>
              <a:cxnLst/>
              <a:rect l="l" t="t" r="r" b="b"/>
              <a:pathLst>
                <a:path w="8443" h="21540" extrusionOk="0">
                  <a:moveTo>
                    <a:pt x="1" y="1"/>
                  </a:moveTo>
                  <a:lnTo>
                    <a:pt x="1" y="21539"/>
                  </a:lnTo>
                  <a:lnTo>
                    <a:pt x="6192" y="21539"/>
                  </a:lnTo>
                  <a:cubicBezTo>
                    <a:pt x="7430" y="21539"/>
                    <a:pt x="8442" y="20539"/>
                    <a:pt x="8442" y="19301"/>
                  </a:cubicBezTo>
                  <a:lnTo>
                    <a:pt x="8442" y="2251"/>
                  </a:lnTo>
                  <a:cubicBezTo>
                    <a:pt x="8442" y="1013"/>
                    <a:pt x="7430" y="1"/>
                    <a:pt x="619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6050062" y="2198725"/>
              <a:ext cx="26225" cy="26200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22" y="1048"/>
                    <a:pt x="1049" y="810"/>
                    <a:pt x="1049" y="524"/>
                  </a:cubicBezTo>
                  <a:cubicBezTo>
                    <a:pt x="1049" y="238"/>
                    <a:pt x="822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39"/>
          <p:cNvGrpSpPr/>
          <p:nvPr/>
        </p:nvGrpSpPr>
        <p:grpSpPr>
          <a:xfrm>
            <a:off x="1319875" y="1245775"/>
            <a:ext cx="2734137" cy="1652450"/>
            <a:chOff x="1319875" y="1245775"/>
            <a:chExt cx="2734137" cy="1652450"/>
          </a:xfrm>
        </p:grpSpPr>
        <p:sp>
          <p:nvSpPr>
            <p:cNvPr id="1424" name="Google Shape;1424;p39"/>
            <p:cNvSpPr/>
            <p:nvPr/>
          </p:nvSpPr>
          <p:spPr>
            <a:xfrm>
              <a:off x="3201787" y="1351600"/>
              <a:ext cx="26225" cy="26200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0"/>
                  </a:moveTo>
                  <a:cubicBezTo>
                    <a:pt x="227" y="0"/>
                    <a:pt x="1" y="226"/>
                    <a:pt x="1" y="524"/>
                  </a:cubicBezTo>
                  <a:cubicBezTo>
                    <a:pt x="1" y="810"/>
                    <a:pt x="227" y="1048"/>
                    <a:pt x="525" y="1048"/>
                  </a:cubicBezTo>
                  <a:cubicBezTo>
                    <a:pt x="811" y="1048"/>
                    <a:pt x="1049" y="810"/>
                    <a:pt x="1049" y="524"/>
                  </a:cubicBezTo>
                  <a:cubicBezTo>
                    <a:pt x="1049" y="226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3227987" y="1359025"/>
              <a:ext cx="494725" cy="217925"/>
            </a:xfrm>
            <a:custGeom>
              <a:avLst/>
              <a:gdLst/>
              <a:ahLst/>
              <a:cxnLst/>
              <a:rect l="l" t="t" r="r" b="b"/>
              <a:pathLst>
                <a:path w="19789" h="8717" extrusionOk="0">
                  <a:moveTo>
                    <a:pt x="1" y="1"/>
                  </a:moveTo>
                  <a:lnTo>
                    <a:pt x="1" y="441"/>
                  </a:lnTo>
                  <a:lnTo>
                    <a:pt x="1227" y="441"/>
                  </a:lnTo>
                  <a:cubicBezTo>
                    <a:pt x="3382" y="441"/>
                    <a:pt x="5132" y="2203"/>
                    <a:pt x="5132" y="4358"/>
                  </a:cubicBezTo>
                  <a:cubicBezTo>
                    <a:pt x="5132" y="6763"/>
                    <a:pt x="7097" y="8716"/>
                    <a:pt x="9490" y="8716"/>
                  </a:cubicBezTo>
                  <a:lnTo>
                    <a:pt x="19789" y="8716"/>
                  </a:lnTo>
                  <a:lnTo>
                    <a:pt x="19789" y="8264"/>
                  </a:lnTo>
                  <a:lnTo>
                    <a:pt x="9490" y="8264"/>
                  </a:lnTo>
                  <a:cubicBezTo>
                    <a:pt x="7335" y="8264"/>
                    <a:pt x="5585" y="6513"/>
                    <a:pt x="5585" y="4358"/>
                  </a:cubicBezTo>
                  <a:cubicBezTo>
                    <a:pt x="5585" y="1953"/>
                    <a:pt x="363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3381587" y="1528700"/>
              <a:ext cx="540275" cy="1369525"/>
            </a:xfrm>
            <a:custGeom>
              <a:avLst/>
              <a:gdLst/>
              <a:ahLst/>
              <a:cxnLst/>
              <a:rect l="l" t="t" r="r" b="b"/>
              <a:pathLst>
                <a:path w="21611" h="54781" extrusionOk="0">
                  <a:moveTo>
                    <a:pt x="19431" y="0"/>
                  </a:moveTo>
                  <a:cubicBezTo>
                    <a:pt x="17145" y="1834"/>
                    <a:pt x="15026" y="3870"/>
                    <a:pt x="13085" y="6049"/>
                  </a:cubicBezTo>
                  <a:cubicBezTo>
                    <a:pt x="4953" y="15240"/>
                    <a:pt x="0" y="27313"/>
                    <a:pt x="0" y="40529"/>
                  </a:cubicBezTo>
                  <a:cubicBezTo>
                    <a:pt x="0" y="42267"/>
                    <a:pt x="72" y="43994"/>
                    <a:pt x="203" y="45696"/>
                  </a:cubicBezTo>
                  <a:cubicBezTo>
                    <a:pt x="441" y="48780"/>
                    <a:pt x="905" y="51816"/>
                    <a:pt x="1572" y="54781"/>
                  </a:cubicBezTo>
                  <a:lnTo>
                    <a:pt x="5477" y="54126"/>
                  </a:lnTo>
                  <a:cubicBezTo>
                    <a:pt x="4810" y="51221"/>
                    <a:pt x="4358" y="48244"/>
                    <a:pt x="4132" y="45232"/>
                  </a:cubicBezTo>
                  <a:cubicBezTo>
                    <a:pt x="4013" y="43672"/>
                    <a:pt x="3953" y="42101"/>
                    <a:pt x="3953" y="40529"/>
                  </a:cubicBezTo>
                  <a:cubicBezTo>
                    <a:pt x="3953" y="28373"/>
                    <a:pt x="8478" y="17264"/>
                    <a:pt x="15931" y="8799"/>
                  </a:cubicBezTo>
                  <a:cubicBezTo>
                    <a:pt x="17669" y="6823"/>
                    <a:pt x="19574" y="4977"/>
                    <a:pt x="21610" y="3310"/>
                  </a:cubicBezTo>
                  <a:lnTo>
                    <a:pt x="1943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3702162" y="1396225"/>
              <a:ext cx="351850" cy="352175"/>
            </a:xfrm>
            <a:custGeom>
              <a:avLst/>
              <a:gdLst/>
              <a:ahLst/>
              <a:cxnLst/>
              <a:rect l="l" t="t" r="r" b="b"/>
              <a:pathLst>
                <a:path w="14074" h="14087" extrusionOk="0">
                  <a:moveTo>
                    <a:pt x="7037" y="1"/>
                  </a:moveTo>
                  <a:cubicBezTo>
                    <a:pt x="3144" y="1"/>
                    <a:pt x="0" y="3156"/>
                    <a:pt x="0" y="7038"/>
                  </a:cubicBezTo>
                  <a:cubicBezTo>
                    <a:pt x="0" y="10931"/>
                    <a:pt x="3144" y="14086"/>
                    <a:pt x="7037" y="14086"/>
                  </a:cubicBezTo>
                  <a:cubicBezTo>
                    <a:pt x="10918" y="14086"/>
                    <a:pt x="14074" y="10931"/>
                    <a:pt x="14074" y="7038"/>
                  </a:cubicBezTo>
                  <a:cubicBezTo>
                    <a:pt x="14074" y="3156"/>
                    <a:pt x="10918" y="1"/>
                    <a:pt x="70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3738462" y="1432550"/>
              <a:ext cx="279225" cy="279525"/>
            </a:xfrm>
            <a:custGeom>
              <a:avLst/>
              <a:gdLst/>
              <a:ahLst/>
              <a:cxnLst/>
              <a:rect l="l" t="t" r="r" b="b"/>
              <a:pathLst>
                <a:path w="11169" h="11181" extrusionOk="0">
                  <a:moveTo>
                    <a:pt x="5585" y="1"/>
                  </a:moveTo>
                  <a:cubicBezTo>
                    <a:pt x="2501" y="1"/>
                    <a:pt x="1" y="2501"/>
                    <a:pt x="1" y="5585"/>
                  </a:cubicBezTo>
                  <a:cubicBezTo>
                    <a:pt x="1" y="8668"/>
                    <a:pt x="2501" y="11180"/>
                    <a:pt x="5585" y="11180"/>
                  </a:cubicBezTo>
                  <a:cubicBezTo>
                    <a:pt x="8669" y="11180"/>
                    <a:pt x="11169" y="8668"/>
                    <a:pt x="11169" y="5585"/>
                  </a:cubicBezTo>
                  <a:cubicBezTo>
                    <a:pt x="11169" y="2501"/>
                    <a:pt x="8669" y="1"/>
                    <a:pt x="558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1524675" y="1245775"/>
              <a:ext cx="1317376" cy="693275"/>
            </a:xfrm>
            <a:custGeom>
              <a:avLst/>
              <a:gdLst/>
              <a:ahLst/>
              <a:cxnLst/>
              <a:rect l="l" t="t" r="r" b="b"/>
              <a:pathLst>
                <a:path w="32362" h="27731" extrusionOk="0">
                  <a:moveTo>
                    <a:pt x="1" y="0"/>
                  </a:moveTo>
                  <a:lnTo>
                    <a:pt x="1" y="27730"/>
                  </a:lnTo>
                  <a:lnTo>
                    <a:pt x="32362" y="27730"/>
                  </a:lnTo>
                  <a:lnTo>
                    <a:pt x="3236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1319875" y="1323175"/>
              <a:ext cx="211050" cy="538475"/>
            </a:xfrm>
            <a:custGeom>
              <a:avLst/>
              <a:gdLst/>
              <a:ahLst/>
              <a:cxnLst/>
              <a:rect l="l" t="t" r="r" b="b"/>
              <a:pathLst>
                <a:path w="8442" h="21539" extrusionOk="0">
                  <a:moveTo>
                    <a:pt x="2250" y="0"/>
                  </a:moveTo>
                  <a:cubicBezTo>
                    <a:pt x="1012" y="0"/>
                    <a:pt x="0" y="1000"/>
                    <a:pt x="0" y="2238"/>
                  </a:cubicBezTo>
                  <a:lnTo>
                    <a:pt x="0" y="19288"/>
                  </a:lnTo>
                  <a:cubicBezTo>
                    <a:pt x="0" y="20526"/>
                    <a:pt x="1012" y="21538"/>
                    <a:pt x="2250" y="21538"/>
                  </a:cubicBezTo>
                  <a:lnTo>
                    <a:pt x="8442" y="21538"/>
                  </a:lnTo>
                  <a:lnTo>
                    <a:pt x="844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9"/>
          <p:cNvGrpSpPr/>
          <p:nvPr/>
        </p:nvGrpSpPr>
        <p:grpSpPr>
          <a:xfrm>
            <a:off x="1319875" y="2407825"/>
            <a:ext cx="3660137" cy="1748300"/>
            <a:chOff x="1319875" y="2407825"/>
            <a:chExt cx="3660137" cy="1748300"/>
          </a:xfrm>
        </p:grpSpPr>
        <p:sp>
          <p:nvSpPr>
            <p:cNvPr id="1432" name="Google Shape;1432;p39"/>
            <p:cNvSpPr/>
            <p:nvPr/>
          </p:nvSpPr>
          <p:spPr>
            <a:xfrm>
              <a:off x="3063387" y="2520175"/>
              <a:ext cx="420325" cy="329250"/>
            </a:xfrm>
            <a:custGeom>
              <a:avLst/>
              <a:gdLst/>
              <a:ahLst/>
              <a:cxnLst/>
              <a:rect l="l" t="t" r="r" b="b"/>
              <a:pathLst>
                <a:path w="16813" h="13170" extrusionOk="0">
                  <a:moveTo>
                    <a:pt x="1" y="1"/>
                  </a:moveTo>
                  <a:lnTo>
                    <a:pt x="1" y="453"/>
                  </a:lnTo>
                  <a:lnTo>
                    <a:pt x="3489" y="453"/>
                  </a:lnTo>
                  <a:cubicBezTo>
                    <a:pt x="5632" y="453"/>
                    <a:pt x="7382" y="2204"/>
                    <a:pt x="7382" y="4347"/>
                  </a:cubicBezTo>
                  <a:lnTo>
                    <a:pt x="7382" y="8823"/>
                  </a:lnTo>
                  <a:cubicBezTo>
                    <a:pt x="7382" y="11217"/>
                    <a:pt x="9335" y="13169"/>
                    <a:pt x="11728" y="13169"/>
                  </a:cubicBezTo>
                  <a:lnTo>
                    <a:pt x="16812" y="13169"/>
                  </a:lnTo>
                  <a:lnTo>
                    <a:pt x="16812" y="12717"/>
                  </a:lnTo>
                  <a:lnTo>
                    <a:pt x="11728" y="12717"/>
                  </a:lnTo>
                  <a:cubicBezTo>
                    <a:pt x="9573" y="12717"/>
                    <a:pt x="7835" y="10978"/>
                    <a:pt x="7835" y="8823"/>
                  </a:cubicBezTo>
                  <a:lnTo>
                    <a:pt x="7835" y="4347"/>
                  </a:lnTo>
                  <a:cubicBezTo>
                    <a:pt x="7835" y="1953"/>
                    <a:pt x="5882" y="1"/>
                    <a:pt x="3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3058637" y="2512750"/>
              <a:ext cx="26200" cy="26200"/>
            </a:xfrm>
            <a:custGeom>
              <a:avLst/>
              <a:gdLst/>
              <a:ahLst/>
              <a:cxnLst/>
              <a:rect l="l" t="t" r="r" b="b"/>
              <a:pathLst>
                <a:path w="1048" h="1048" extrusionOk="0">
                  <a:moveTo>
                    <a:pt x="524" y="0"/>
                  </a:moveTo>
                  <a:cubicBezTo>
                    <a:pt x="226" y="0"/>
                    <a:pt x="0" y="238"/>
                    <a:pt x="0" y="524"/>
                  </a:cubicBezTo>
                  <a:cubicBezTo>
                    <a:pt x="0" y="810"/>
                    <a:pt x="226" y="1048"/>
                    <a:pt x="524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3420862" y="2881825"/>
              <a:ext cx="1559150" cy="1274300"/>
            </a:xfrm>
            <a:custGeom>
              <a:avLst/>
              <a:gdLst/>
              <a:ahLst/>
              <a:cxnLst/>
              <a:rect l="l" t="t" r="r" b="b"/>
              <a:pathLst>
                <a:path w="62366" h="50972" extrusionOk="0">
                  <a:moveTo>
                    <a:pt x="3906" y="1"/>
                  </a:moveTo>
                  <a:lnTo>
                    <a:pt x="1" y="656"/>
                  </a:lnTo>
                  <a:cubicBezTo>
                    <a:pt x="442" y="2644"/>
                    <a:pt x="977" y="4609"/>
                    <a:pt x="1608" y="6537"/>
                  </a:cubicBezTo>
                  <a:cubicBezTo>
                    <a:pt x="4728" y="16051"/>
                    <a:pt x="10050" y="24778"/>
                    <a:pt x="17336" y="32064"/>
                  </a:cubicBezTo>
                  <a:cubicBezTo>
                    <a:pt x="27612" y="42339"/>
                    <a:pt x="40756" y="48721"/>
                    <a:pt x="54948" y="50483"/>
                  </a:cubicBezTo>
                  <a:cubicBezTo>
                    <a:pt x="57353" y="50781"/>
                    <a:pt x="59770" y="50936"/>
                    <a:pt x="62223" y="50971"/>
                  </a:cubicBezTo>
                  <a:lnTo>
                    <a:pt x="62366" y="47019"/>
                  </a:lnTo>
                  <a:cubicBezTo>
                    <a:pt x="59949" y="46995"/>
                    <a:pt x="57556" y="46828"/>
                    <a:pt x="55186" y="46530"/>
                  </a:cubicBezTo>
                  <a:cubicBezTo>
                    <a:pt x="41959" y="44840"/>
                    <a:pt x="29719" y="38851"/>
                    <a:pt x="20134" y="29266"/>
                  </a:cubicBezTo>
                  <a:cubicBezTo>
                    <a:pt x="13336" y="22468"/>
                    <a:pt x="8347" y="14336"/>
                    <a:pt x="5430" y="5454"/>
                  </a:cubicBezTo>
                  <a:cubicBezTo>
                    <a:pt x="4835" y="3668"/>
                    <a:pt x="4323" y="1846"/>
                    <a:pt x="390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3290212" y="2675550"/>
              <a:ext cx="351850" cy="351875"/>
            </a:xfrm>
            <a:custGeom>
              <a:avLst/>
              <a:gdLst/>
              <a:ahLst/>
              <a:cxnLst/>
              <a:rect l="l" t="t" r="r" b="b"/>
              <a:pathLst>
                <a:path w="14074" h="14075" extrusionOk="0">
                  <a:moveTo>
                    <a:pt x="7037" y="1"/>
                  </a:moveTo>
                  <a:cubicBezTo>
                    <a:pt x="3143" y="1"/>
                    <a:pt x="0" y="3144"/>
                    <a:pt x="0" y="7037"/>
                  </a:cubicBezTo>
                  <a:cubicBezTo>
                    <a:pt x="0" y="10919"/>
                    <a:pt x="3143" y="14074"/>
                    <a:pt x="7037" y="14074"/>
                  </a:cubicBezTo>
                  <a:cubicBezTo>
                    <a:pt x="10918" y="14074"/>
                    <a:pt x="14073" y="10919"/>
                    <a:pt x="14073" y="7037"/>
                  </a:cubicBezTo>
                  <a:cubicBezTo>
                    <a:pt x="14073" y="3144"/>
                    <a:pt x="10918" y="1"/>
                    <a:pt x="70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3326512" y="2711875"/>
              <a:ext cx="279225" cy="279225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5585" y="0"/>
                  </a:moveTo>
                  <a:cubicBezTo>
                    <a:pt x="2501" y="0"/>
                    <a:pt x="1" y="2501"/>
                    <a:pt x="1" y="5584"/>
                  </a:cubicBezTo>
                  <a:cubicBezTo>
                    <a:pt x="1" y="8668"/>
                    <a:pt x="2501" y="11169"/>
                    <a:pt x="5585" y="11169"/>
                  </a:cubicBezTo>
                  <a:cubicBezTo>
                    <a:pt x="8668" y="11169"/>
                    <a:pt x="11169" y="8668"/>
                    <a:pt x="11169" y="5584"/>
                  </a:cubicBezTo>
                  <a:cubicBezTo>
                    <a:pt x="11169" y="2501"/>
                    <a:pt x="8668" y="0"/>
                    <a:pt x="558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1524675" y="2407825"/>
              <a:ext cx="1317376" cy="693275"/>
            </a:xfrm>
            <a:custGeom>
              <a:avLst/>
              <a:gdLst/>
              <a:ahLst/>
              <a:cxnLst/>
              <a:rect l="l" t="t" r="r" b="b"/>
              <a:pathLst>
                <a:path w="32362" h="27731" extrusionOk="0">
                  <a:moveTo>
                    <a:pt x="1" y="1"/>
                  </a:moveTo>
                  <a:lnTo>
                    <a:pt x="1" y="27730"/>
                  </a:lnTo>
                  <a:lnTo>
                    <a:pt x="32362" y="27730"/>
                  </a:lnTo>
                  <a:lnTo>
                    <a:pt x="3236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 </a:t>
              </a: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1319875" y="2485213"/>
              <a:ext cx="210775" cy="538475"/>
            </a:xfrm>
            <a:custGeom>
              <a:avLst/>
              <a:gdLst/>
              <a:ahLst/>
              <a:cxnLst/>
              <a:rect l="l" t="t" r="r" b="b"/>
              <a:pathLst>
                <a:path w="8431" h="21539" extrusionOk="0">
                  <a:moveTo>
                    <a:pt x="2239" y="0"/>
                  </a:moveTo>
                  <a:cubicBezTo>
                    <a:pt x="1001" y="0"/>
                    <a:pt x="1" y="1012"/>
                    <a:pt x="1" y="2251"/>
                  </a:cubicBezTo>
                  <a:lnTo>
                    <a:pt x="1" y="19300"/>
                  </a:lnTo>
                  <a:cubicBezTo>
                    <a:pt x="1" y="20538"/>
                    <a:pt x="1001" y="21539"/>
                    <a:pt x="2239" y="21539"/>
                  </a:cubicBezTo>
                  <a:lnTo>
                    <a:pt x="8431" y="21539"/>
                  </a:lnTo>
                  <a:lnTo>
                    <a:pt x="843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39"/>
          <p:cNvGrpSpPr/>
          <p:nvPr/>
        </p:nvGrpSpPr>
        <p:grpSpPr>
          <a:xfrm>
            <a:off x="1319875" y="3569875"/>
            <a:ext cx="3850937" cy="711850"/>
            <a:chOff x="1319875" y="3569875"/>
            <a:chExt cx="3850937" cy="711850"/>
          </a:xfrm>
        </p:grpSpPr>
        <p:sp>
          <p:nvSpPr>
            <p:cNvPr id="1440" name="Google Shape;1440;p39"/>
            <p:cNvSpPr/>
            <p:nvPr/>
          </p:nvSpPr>
          <p:spPr>
            <a:xfrm>
              <a:off x="3216687" y="3675675"/>
              <a:ext cx="26200" cy="26225"/>
            </a:xfrm>
            <a:custGeom>
              <a:avLst/>
              <a:gdLst/>
              <a:ahLst/>
              <a:cxnLst/>
              <a:rect l="l" t="t" r="r" b="b"/>
              <a:pathLst>
                <a:path w="1048" h="1049" extrusionOk="0">
                  <a:moveTo>
                    <a:pt x="524" y="1"/>
                  </a:moveTo>
                  <a:cubicBezTo>
                    <a:pt x="238" y="1"/>
                    <a:pt x="0" y="227"/>
                    <a:pt x="0" y="525"/>
                  </a:cubicBezTo>
                  <a:cubicBezTo>
                    <a:pt x="0" y="810"/>
                    <a:pt x="238" y="1049"/>
                    <a:pt x="524" y="1049"/>
                  </a:cubicBezTo>
                  <a:cubicBezTo>
                    <a:pt x="810" y="1049"/>
                    <a:pt x="1048" y="810"/>
                    <a:pt x="1048" y="525"/>
                  </a:cubicBezTo>
                  <a:cubicBezTo>
                    <a:pt x="1048" y="227"/>
                    <a:pt x="810" y="1"/>
                    <a:pt x="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3218162" y="3683125"/>
              <a:ext cx="1597250" cy="428050"/>
            </a:xfrm>
            <a:custGeom>
              <a:avLst/>
              <a:gdLst/>
              <a:ahLst/>
              <a:cxnLst/>
              <a:rect l="l" t="t" r="r" b="b"/>
              <a:pathLst>
                <a:path w="63890" h="17122" extrusionOk="0">
                  <a:moveTo>
                    <a:pt x="1" y="0"/>
                  </a:moveTo>
                  <a:lnTo>
                    <a:pt x="1" y="441"/>
                  </a:lnTo>
                  <a:lnTo>
                    <a:pt x="8228" y="441"/>
                  </a:lnTo>
                  <a:cubicBezTo>
                    <a:pt x="10383" y="441"/>
                    <a:pt x="12133" y="2203"/>
                    <a:pt x="12133" y="4358"/>
                  </a:cubicBezTo>
                  <a:lnTo>
                    <a:pt x="12133" y="12764"/>
                  </a:lnTo>
                  <a:cubicBezTo>
                    <a:pt x="12133" y="15169"/>
                    <a:pt x="14086" y="17122"/>
                    <a:pt x="16491" y="17122"/>
                  </a:cubicBezTo>
                  <a:lnTo>
                    <a:pt x="63890" y="17122"/>
                  </a:lnTo>
                  <a:lnTo>
                    <a:pt x="63890" y="16681"/>
                  </a:lnTo>
                  <a:lnTo>
                    <a:pt x="16491" y="16681"/>
                  </a:lnTo>
                  <a:cubicBezTo>
                    <a:pt x="14336" y="16681"/>
                    <a:pt x="12586" y="14919"/>
                    <a:pt x="12586" y="12764"/>
                  </a:cubicBezTo>
                  <a:lnTo>
                    <a:pt x="12586" y="4358"/>
                  </a:lnTo>
                  <a:cubicBezTo>
                    <a:pt x="12586" y="1953"/>
                    <a:pt x="10633" y="0"/>
                    <a:pt x="8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4818662" y="3929575"/>
              <a:ext cx="352150" cy="352150"/>
            </a:xfrm>
            <a:custGeom>
              <a:avLst/>
              <a:gdLst/>
              <a:ahLst/>
              <a:cxnLst/>
              <a:rect l="l" t="t" r="r" b="b"/>
              <a:pathLst>
                <a:path w="14086" h="14086" extrusionOk="0">
                  <a:moveTo>
                    <a:pt x="7037" y="1"/>
                  </a:moveTo>
                  <a:cubicBezTo>
                    <a:pt x="3156" y="1"/>
                    <a:pt x="1" y="3156"/>
                    <a:pt x="1" y="7037"/>
                  </a:cubicBezTo>
                  <a:cubicBezTo>
                    <a:pt x="1" y="10931"/>
                    <a:pt x="3156" y="14086"/>
                    <a:pt x="7037" y="14086"/>
                  </a:cubicBezTo>
                  <a:cubicBezTo>
                    <a:pt x="10931" y="14086"/>
                    <a:pt x="14086" y="10931"/>
                    <a:pt x="14086" y="7037"/>
                  </a:cubicBezTo>
                  <a:cubicBezTo>
                    <a:pt x="14086" y="3156"/>
                    <a:pt x="10931" y="1"/>
                    <a:pt x="70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4854987" y="3965900"/>
              <a:ext cx="279525" cy="279525"/>
            </a:xfrm>
            <a:custGeom>
              <a:avLst/>
              <a:gdLst/>
              <a:ahLst/>
              <a:cxnLst/>
              <a:rect l="l" t="t" r="r" b="b"/>
              <a:pathLst>
                <a:path w="11181" h="11181" extrusionOk="0">
                  <a:moveTo>
                    <a:pt x="5584" y="0"/>
                  </a:moveTo>
                  <a:cubicBezTo>
                    <a:pt x="2501" y="0"/>
                    <a:pt x="0" y="2501"/>
                    <a:pt x="0" y="5584"/>
                  </a:cubicBezTo>
                  <a:cubicBezTo>
                    <a:pt x="0" y="8680"/>
                    <a:pt x="2501" y="11180"/>
                    <a:pt x="5584" y="11180"/>
                  </a:cubicBezTo>
                  <a:cubicBezTo>
                    <a:pt x="8680" y="11180"/>
                    <a:pt x="11180" y="8680"/>
                    <a:pt x="11180" y="5584"/>
                  </a:cubicBezTo>
                  <a:cubicBezTo>
                    <a:pt x="11180" y="2501"/>
                    <a:pt x="8680" y="0"/>
                    <a:pt x="5584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1524675" y="3569875"/>
              <a:ext cx="1317417" cy="692950"/>
            </a:xfrm>
            <a:custGeom>
              <a:avLst/>
              <a:gdLst/>
              <a:ahLst/>
              <a:cxnLst/>
              <a:rect l="l" t="t" r="r" b="b"/>
              <a:pathLst>
                <a:path w="32363" h="27718" extrusionOk="0">
                  <a:moveTo>
                    <a:pt x="1" y="0"/>
                  </a:moveTo>
                  <a:lnTo>
                    <a:pt x="1" y="27718"/>
                  </a:lnTo>
                  <a:lnTo>
                    <a:pt x="32362" y="27718"/>
                  </a:lnTo>
                  <a:lnTo>
                    <a:pt x="3236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1319875" y="3647250"/>
              <a:ext cx="210750" cy="538500"/>
            </a:xfrm>
            <a:custGeom>
              <a:avLst/>
              <a:gdLst/>
              <a:ahLst/>
              <a:cxnLst/>
              <a:rect l="l" t="t" r="r" b="b"/>
              <a:pathLst>
                <a:path w="8430" h="21540" extrusionOk="0">
                  <a:moveTo>
                    <a:pt x="2239" y="1"/>
                  </a:moveTo>
                  <a:cubicBezTo>
                    <a:pt x="1000" y="1"/>
                    <a:pt x="0" y="1001"/>
                    <a:pt x="0" y="2239"/>
                  </a:cubicBezTo>
                  <a:lnTo>
                    <a:pt x="0" y="19289"/>
                  </a:lnTo>
                  <a:cubicBezTo>
                    <a:pt x="0" y="20527"/>
                    <a:pt x="1000" y="21539"/>
                    <a:pt x="2239" y="21539"/>
                  </a:cubicBezTo>
                  <a:lnTo>
                    <a:pt x="8430" y="21539"/>
                  </a:lnTo>
                  <a:lnTo>
                    <a:pt x="8430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6" name="Google Shape;1446;p39"/>
          <p:cNvSpPr/>
          <p:nvPr/>
        </p:nvSpPr>
        <p:spPr>
          <a:xfrm>
            <a:off x="4705562" y="2140900"/>
            <a:ext cx="155400" cy="145075"/>
          </a:xfrm>
          <a:custGeom>
            <a:avLst/>
            <a:gdLst/>
            <a:ahLst/>
            <a:cxnLst/>
            <a:rect l="l" t="t" r="r" b="b"/>
            <a:pathLst>
              <a:path w="6216" h="5803" extrusionOk="0">
                <a:moveTo>
                  <a:pt x="3108" y="0"/>
                </a:moveTo>
                <a:cubicBezTo>
                  <a:pt x="3022" y="0"/>
                  <a:pt x="2935" y="45"/>
                  <a:pt x="2894" y="134"/>
                </a:cubicBezTo>
                <a:lnTo>
                  <a:pt x="2143" y="1670"/>
                </a:lnTo>
                <a:cubicBezTo>
                  <a:pt x="2108" y="1730"/>
                  <a:pt x="2036" y="1789"/>
                  <a:pt x="1965" y="1789"/>
                </a:cubicBezTo>
                <a:lnTo>
                  <a:pt x="274" y="2039"/>
                </a:lnTo>
                <a:cubicBezTo>
                  <a:pt x="84" y="2063"/>
                  <a:pt x="0" y="2313"/>
                  <a:pt x="143" y="2444"/>
                </a:cubicBezTo>
                <a:lnTo>
                  <a:pt x="1370" y="3635"/>
                </a:lnTo>
                <a:cubicBezTo>
                  <a:pt x="1417" y="3682"/>
                  <a:pt x="1453" y="3766"/>
                  <a:pt x="1429" y="3849"/>
                </a:cubicBezTo>
                <a:lnTo>
                  <a:pt x="1143" y="5528"/>
                </a:lnTo>
                <a:cubicBezTo>
                  <a:pt x="1115" y="5680"/>
                  <a:pt x="1246" y="5802"/>
                  <a:pt x="1385" y="5802"/>
                </a:cubicBezTo>
                <a:cubicBezTo>
                  <a:pt x="1420" y="5802"/>
                  <a:pt x="1455" y="5795"/>
                  <a:pt x="1489" y="5778"/>
                </a:cubicBezTo>
                <a:lnTo>
                  <a:pt x="3001" y="4980"/>
                </a:lnTo>
                <a:cubicBezTo>
                  <a:pt x="3036" y="4962"/>
                  <a:pt x="3072" y="4953"/>
                  <a:pt x="3108" y="4953"/>
                </a:cubicBezTo>
                <a:cubicBezTo>
                  <a:pt x="3144" y="4953"/>
                  <a:pt x="3179" y="4962"/>
                  <a:pt x="3215" y="4980"/>
                </a:cubicBezTo>
                <a:lnTo>
                  <a:pt x="4727" y="5778"/>
                </a:lnTo>
                <a:cubicBezTo>
                  <a:pt x="4763" y="5795"/>
                  <a:pt x="4800" y="5802"/>
                  <a:pt x="4835" y="5802"/>
                </a:cubicBezTo>
                <a:cubicBezTo>
                  <a:pt x="4977" y="5802"/>
                  <a:pt x="5101" y="5680"/>
                  <a:pt x="5072" y="5528"/>
                </a:cubicBezTo>
                <a:lnTo>
                  <a:pt x="4787" y="3849"/>
                </a:lnTo>
                <a:cubicBezTo>
                  <a:pt x="4763" y="3766"/>
                  <a:pt x="4799" y="3682"/>
                  <a:pt x="4846" y="3635"/>
                </a:cubicBezTo>
                <a:lnTo>
                  <a:pt x="6073" y="2444"/>
                </a:lnTo>
                <a:cubicBezTo>
                  <a:pt x="6215" y="2313"/>
                  <a:pt x="6132" y="2063"/>
                  <a:pt x="5942" y="2039"/>
                </a:cubicBezTo>
                <a:lnTo>
                  <a:pt x="4251" y="1789"/>
                </a:lnTo>
                <a:cubicBezTo>
                  <a:pt x="4179" y="1789"/>
                  <a:pt x="4108" y="1730"/>
                  <a:pt x="4072" y="1670"/>
                </a:cubicBezTo>
                <a:lnTo>
                  <a:pt x="3322" y="134"/>
                </a:lnTo>
                <a:cubicBezTo>
                  <a:pt x="3281" y="45"/>
                  <a:pt x="3194" y="0"/>
                  <a:pt x="31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9"/>
          <p:cNvSpPr/>
          <p:nvPr/>
        </p:nvSpPr>
        <p:spPr>
          <a:xfrm>
            <a:off x="4504637" y="2938700"/>
            <a:ext cx="156300" cy="156275"/>
          </a:xfrm>
          <a:custGeom>
            <a:avLst/>
            <a:gdLst/>
            <a:ahLst/>
            <a:cxnLst/>
            <a:rect l="l" t="t" r="r" b="b"/>
            <a:pathLst>
              <a:path w="6252" h="6251" extrusionOk="0">
                <a:moveTo>
                  <a:pt x="3132" y="1655"/>
                </a:moveTo>
                <a:cubicBezTo>
                  <a:pt x="3942" y="1655"/>
                  <a:pt x="4596" y="2310"/>
                  <a:pt x="4596" y="3131"/>
                </a:cubicBezTo>
                <a:cubicBezTo>
                  <a:pt x="4596" y="3941"/>
                  <a:pt x="3942" y="4596"/>
                  <a:pt x="3132" y="4596"/>
                </a:cubicBezTo>
                <a:cubicBezTo>
                  <a:pt x="2310" y="4596"/>
                  <a:pt x="1656" y="3941"/>
                  <a:pt x="1656" y="3131"/>
                </a:cubicBezTo>
                <a:cubicBezTo>
                  <a:pt x="1656" y="2310"/>
                  <a:pt x="2310" y="1655"/>
                  <a:pt x="3132" y="1655"/>
                </a:cubicBezTo>
                <a:close/>
                <a:moveTo>
                  <a:pt x="2572" y="0"/>
                </a:moveTo>
                <a:lnTo>
                  <a:pt x="2572" y="738"/>
                </a:lnTo>
                <a:cubicBezTo>
                  <a:pt x="2310" y="798"/>
                  <a:pt x="2060" y="905"/>
                  <a:pt x="1822" y="1048"/>
                </a:cubicBezTo>
                <a:lnTo>
                  <a:pt x="1310" y="524"/>
                </a:lnTo>
                <a:lnTo>
                  <a:pt x="525" y="1310"/>
                </a:lnTo>
                <a:lnTo>
                  <a:pt x="1048" y="1834"/>
                </a:lnTo>
                <a:cubicBezTo>
                  <a:pt x="906" y="2060"/>
                  <a:pt x="798" y="2310"/>
                  <a:pt x="739" y="2572"/>
                </a:cubicBezTo>
                <a:lnTo>
                  <a:pt x="1" y="2572"/>
                </a:lnTo>
                <a:lnTo>
                  <a:pt x="1" y="3679"/>
                </a:lnTo>
                <a:lnTo>
                  <a:pt x="739" y="3679"/>
                </a:lnTo>
                <a:cubicBezTo>
                  <a:pt x="798" y="3941"/>
                  <a:pt x="906" y="4203"/>
                  <a:pt x="1048" y="4429"/>
                </a:cubicBezTo>
                <a:lnTo>
                  <a:pt x="525" y="4941"/>
                </a:lnTo>
                <a:lnTo>
                  <a:pt x="1310" y="5727"/>
                </a:lnTo>
                <a:lnTo>
                  <a:pt x="1822" y="5203"/>
                </a:lnTo>
                <a:cubicBezTo>
                  <a:pt x="2060" y="5346"/>
                  <a:pt x="2310" y="5453"/>
                  <a:pt x="2572" y="5513"/>
                </a:cubicBezTo>
                <a:lnTo>
                  <a:pt x="2572" y="6251"/>
                </a:lnTo>
                <a:lnTo>
                  <a:pt x="3680" y="6251"/>
                </a:lnTo>
                <a:lnTo>
                  <a:pt x="3680" y="5513"/>
                </a:lnTo>
                <a:cubicBezTo>
                  <a:pt x="3942" y="5453"/>
                  <a:pt x="4204" y="5346"/>
                  <a:pt x="4430" y="5203"/>
                </a:cubicBezTo>
                <a:lnTo>
                  <a:pt x="4942" y="5727"/>
                </a:lnTo>
                <a:lnTo>
                  <a:pt x="5728" y="4941"/>
                </a:lnTo>
                <a:lnTo>
                  <a:pt x="5204" y="4429"/>
                </a:lnTo>
                <a:cubicBezTo>
                  <a:pt x="5347" y="4203"/>
                  <a:pt x="5454" y="3941"/>
                  <a:pt x="5513" y="3679"/>
                </a:cubicBezTo>
                <a:lnTo>
                  <a:pt x="6251" y="3679"/>
                </a:lnTo>
                <a:lnTo>
                  <a:pt x="6251" y="2572"/>
                </a:lnTo>
                <a:lnTo>
                  <a:pt x="5513" y="2572"/>
                </a:lnTo>
                <a:cubicBezTo>
                  <a:pt x="5454" y="2310"/>
                  <a:pt x="5347" y="2060"/>
                  <a:pt x="5204" y="1834"/>
                </a:cubicBezTo>
                <a:lnTo>
                  <a:pt x="5728" y="1310"/>
                </a:lnTo>
                <a:lnTo>
                  <a:pt x="4942" y="524"/>
                </a:lnTo>
                <a:lnTo>
                  <a:pt x="4430" y="1048"/>
                </a:lnTo>
                <a:cubicBezTo>
                  <a:pt x="4204" y="905"/>
                  <a:pt x="3942" y="798"/>
                  <a:pt x="3680" y="738"/>
                </a:cubicBezTo>
                <a:lnTo>
                  <a:pt x="36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9"/>
          <p:cNvSpPr/>
          <p:nvPr/>
        </p:nvSpPr>
        <p:spPr>
          <a:xfrm>
            <a:off x="5613712" y="2360050"/>
            <a:ext cx="96750" cy="158375"/>
          </a:xfrm>
          <a:custGeom>
            <a:avLst/>
            <a:gdLst/>
            <a:ahLst/>
            <a:cxnLst/>
            <a:rect l="l" t="t" r="r" b="b"/>
            <a:pathLst>
              <a:path w="3870" h="6335" extrusionOk="0">
                <a:moveTo>
                  <a:pt x="1762" y="0"/>
                </a:moveTo>
                <a:cubicBezTo>
                  <a:pt x="1679" y="0"/>
                  <a:pt x="1608" y="24"/>
                  <a:pt x="1548" y="84"/>
                </a:cubicBezTo>
                <a:cubicBezTo>
                  <a:pt x="1489" y="143"/>
                  <a:pt x="1453" y="215"/>
                  <a:pt x="1453" y="298"/>
                </a:cubicBezTo>
                <a:lnTo>
                  <a:pt x="1453" y="643"/>
                </a:lnTo>
                <a:cubicBezTo>
                  <a:pt x="1274" y="679"/>
                  <a:pt x="1108" y="727"/>
                  <a:pt x="953" y="798"/>
                </a:cubicBezTo>
                <a:cubicBezTo>
                  <a:pt x="774" y="893"/>
                  <a:pt x="631" y="1000"/>
                  <a:pt x="512" y="1131"/>
                </a:cubicBezTo>
                <a:cubicBezTo>
                  <a:pt x="405" y="1250"/>
                  <a:pt x="310" y="1393"/>
                  <a:pt x="250" y="1560"/>
                </a:cubicBezTo>
                <a:cubicBezTo>
                  <a:pt x="191" y="1715"/>
                  <a:pt x="167" y="1882"/>
                  <a:pt x="167" y="2036"/>
                </a:cubicBezTo>
                <a:cubicBezTo>
                  <a:pt x="167" y="2203"/>
                  <a:pt x="191" y="2358"/>
                  <a:pt x="238" y="2501"/>
                </a:cubicBezTo>
                <a:cubicBezTo>
                  <a:pt x="286" y="2644"/>
                  <a:pt x="358" y="2786"/>
                  <a:pt x="477" y="2905"/>
                </a:cubicBezTo>
                <a:cubicBezTo>
                  <a:pt x="584" y="3025"/>
                  <a:pt x="727" y="3132"/>
                  <a:pt x="893" y="3215"/>
                </a:cubicBezTo>
                <a:cubicBezTo>
                  <a:pt x="1060" y="3310"/>
                  <a:pt x="1262" y="3382"/>
                  <a:pt x="1489" y="3441"/>
                </a:cubicBezTo>
                <a:cubicBezTo>
                  <a:pt x="1739" y="3501"/>
                  <a:pt x="1953" y="3560"/>
                  <a:pt x="2155" y="3620"/>
                </a:cubicBezTo>
                <a:cubicBezTo>
                  <a:pt x="2346" y="3679"/>
                  <a:pt x="2501" y="3739"/>
                  <a:pt x="2632" y="3798"/>
                </a:cubicBezTo>
                <a:cubicBezTo>
                  <a:pt x="2751" y="3858"/>
                  <a:pt x="2846" y="3929"/>
                  <a:pt x="2905" y="4001"/>
                </a:cubicBezTo>
                <a:cubicBezTo>
                  <a:pt x="2965" y="4060"/>
                  <a:pt x="2989" y="4132"/>
                  <a:pt x="2989" y="4215"/>
                </a:cubicBezTo>
                <a:cubicBezTo>
                  <a:pt x="2989" y="4310"/>
                  <a:pt x="2965" y="4394"/>
                  <a:pt x="2917" y="4477"/>
                </a:cubicBezTo>
                <a:cubicBezTo>
                  <a:pt x="2858" y="4549"/>
                  <a:pt x="2786" y="4620"/>
                  <a:pt x="2691" y="4679"/>
                </a:cubicBezTo>
                <a:cubicBezTo>
                  <a:pt x="2596" y="4739"/>
                  <a:pt x="2477" y="4787"/>
                  <a:pt x="2346" y="4822"/>
                </a:cubicBezTo>
                <a:cubicBezTo>
                  <a:pt x="2215" y="4858"/>
                  <a:pt x="2072" y="4870"/>
                  <a:pt x="1929" y="4870"/>
                </a:cubicBezTo>
                <a:cubicBezTo>
                  <a:pt x="1762" y="4870"/>
                  <a:pt x="1608" y="4846"/>
                  <a:pt x="1489" y="4810"/>
                </a:cubicBezTo>
                <a:cubicBezTo>
                  <a:pt x="1358" y="4775"/>
                  <a:pt x="1250" y="4715"/>
                  <a:pt x="1167" y="4656"/>
                </a:cubicBezTo>
                <a:cubicBezTo>
                  <a:pt x="1084" y="4596"/>
                  <a:pt x="1024" y="4537"/>
                  <a:pt x="977" y="4477"/>
                </a:cubicBezTo>
                <a:cubicBezTo>
                  <a:pt x="917" y="4406"/>
                  <a:pt x="881" y="4346"/>
                  <a:pt x="858" y="4298"/>
                </a:cubicBezTo>
                <a:cubicBezTo>
                  <a:pt x="822" y="4203"/>
                  <a:pt x="774" y="4144"/>
                  <a:pt x="715" y="4108"/>
                </a:cubicBezTo>
                <a:cubicBezTo>
                  <a:pt x="667" y="4084"/>
                  <a:pt x="608" y="4072"/>
                  <a:pt x="536" y="4072"/>
                </a:cubicBezTo>
                <a:lnTo>
                  <a:pt x="262" y="4072"/>
                </a:lnTo>
                <a:cubicBezTo>
                  <a:pt x="191" y="4072"/>
                  <a:pt x="131" y="4096"/>
                  <a:pt x="72" y="4156"/>
                </a:cubicBezTo>
                <a:cubicBezTo>
                  <a:pt x="24" y="4203"/>
                  <a:pt x="0" y="4263"/>
                  <a:pt x="0" y="4346"/>
                </a:cubicBezTo>
                <a:cubicBezTo>
                  <a:pt x="0" y="4489"/>
                  <a:pt x="48" y="4644"/>
                  <a:pt x="119" y="4787"/>
                </a:cubicBezTo>
                <a:cubicBezTo>
                  <a:pt x="203" y="4929"/>
                  <a:pt x="310" y="5072"/>
                  <a:pt x="453" y="5191"/>
                </a:cubicBezTo>
                <a:cubicBezTo>
                  <a:pt x="584" y="5310"/>
                  <a:pt x="750" y="5418"/>
                  <a:pt x="941" y="5501"/>
                </a:cubicBezTo>
                <a:cubicBezTo>
                  <a:pt x="1096" y="5584"/>
                  <a:pt x="1274" y="5644"/>
                  <a:pt x="1453" y="5680"/>
                </a:cubicBezTo>
                <a:lnTo>
                  <a:pt x="1453" y="6025"/>
                </a:lnTo>
                <a:cubicBezTo>
                  <a:pt x="1453" y="6108"/>
                  <a:pt x="1489" y="6180"/>
                  <a:pt x="1548" y="6239"/>
                </a:cubicBezTo>
                <a:cubicBezTo>
                  <a:pt x="1608" y="6299"/>
                  <a:pt x="1679" y="6334"/>
                  <a:pt x="1762" y="6334"/>
                </a:cubicBezTo>
                <a:lnTo>
                  <a:pt x="2036" y="6334"/>
                </a:lnTo>
                <a:cubicBezTo>
                  <a:pt x="2120" y="6334"/>
                  <a:pt x="2191" y="6299"/>
                  <a:pt x="2251" y="6239"/>
                </a:cubicBezTo>
                <a:cubicBezTo>
                  <a:pt x="2310" y="6180"/>
                  <a:pt x="2346" y="6108"/>
                  <a:pt x="2346" y="6025"/>
                </a:cubicBezTo>
                <a:lnTo>
                  <a:pt x="2346" y="5691"/>
                </a:lnTo>
                <a:cubicBezTo>
                  <a:pt x="2536" y="5668"/>
                  <a:pt x="2727" y="5620"/>
                  <a:pt x="2894" y="5549"/>
                </a:cubicBezTo>
                <a:cubicBezTo>
                  <a:pt x="3096" y="5465"/>
                  <a:pt x="3275" y="5358"/>
                  <a:pt x="3417" y="5239"/>
                </a:cubicBezTo>
                <a:cubicBezTo>
                  <a:pt x="3560" y="5108"/>
                  <a:pt x="3667" y="4953"/>
                  <a:pt x="3751" y="4787"/>
                </a:cubicBezTo>
                <a:cubicBezTo>
                  <a:pt x="3834" y="4608"/>
                  <a:pt x="3870" y="4418"/>
                  <a:pt x="3870" y="4215"/>
                </a:cubicBezTo>
                <a:cubicBezTo>
                  <a:pt x="3870" y="4037"/>
                  <a:pt x="3846" y="3870"/>
                  <a:pt x="3787" y="3727"/>
                </a:cubicBezTo>
                <a:cubicBezTo>
                  <a:pt x="3727" y="3572"/>
                  <a:pt x="3632" y="3441"/>
                  <a:pt x="3501" y="3334"/>
                </a:cubicBezTo>
                <a:cubicBezTo>
                  <a:pt x="3382" y="3215"/>
                  <a:pt x="3227" y="3120"/>
                  <a:pt x="3036" y="3036"/>
                </a:cubicBezTo>
                <a:cubicBezTo>
                  <a:pt x="2858" y="2953"/>
                  <a:pt x="2632" y="2870"/>
                  <a:pt x="2370" y="2810"/>
                </a:cubicBezTo>
                <a:cubicBezTo>
                  <a:pt x="2108" y="2739"/>
                  <a:pt x="1893" y="2679"/>
                  <a:pt x="1727" y="2620"/>
                </a:cubicBezTo>
                <a:cubicBezTo>
                  <a:pt x="1560" y="2572"/>
                  <a:pt x="1417" y="2513"/>
                  <a:pt x="1310" y="2453"/>
                </a:cubicBezTo>
                <a:cubicBezTo>
                  <a:pt x="1215" y="2393"/>
                  <a:pt x="1143" y="2334"/>
                  <a:pt x="1108" y="2274"/>
                </a:cubicBezTo>
                <a:cubicBezTo>
                  <a:pt x="1060" y="2215"/>
                  <a:pt x="1048" y="2132"/>
                  <a:pt x="1048" y="2036"/>
                </a:cubicBezTo>
                <a:cubicBezTo>
                  <a:pt x="1048" y="1941"/>
                  <a:pt x="1072" y="1858"/>
                  <a:pt x="1108" y="1798"/>
                </a:cubicBezTo>
                <a:cubicBezTo>
                  <a:pt x="1155" y="1727"/>
                  <a:pt x="1215" y="1655"/>
                  <a:pt x="1286" y="1608"/>
                </a:cubicBezTo>
                <a:cubicBezTo>
                  <a:pt x="1370" y="1560"/>
                  <a:pt x="1465" y="1524"/>
                  <a:pt x="1560" y="1501"/>
                </a:cubicBezTo>
                <a:cubicBezTo>
                  <a:pt x="1667" y="1465"/>
                  <a:pt x="1774" y="1453"/>
                  <a:pt x="1893" y="1453"/>
                </a:cubicBezTo>
                <a:cubicBezTo>
                  <a:pt x="2048" y="1453"/>
                  <a:pt x="2179" y="1477"/>
                  <a:pt x="2298" y="1512"/>
                </a:cubicBezTo>
                <a:cubicBezTo>
                  <a:pt x="2405" y="1560"/>
                  <a:pt x="2513" y="1608"/>
                  <a:pt x="2584" y="1667"/>
                </a:cubicBezTo>
                <a:cubicBezTo>
                  <a:pt x="2667" y="1727"/>
                  <a:pt x="2727" y="1786"/>
                  <a:pt x="2774" y="1846"/>
                </a:cubicBezTo>
                <a:cubicBezTo>
                  <a:pt x="2822" y="1917"/>
                  <a:pt x="2858" y="1965"/>
                  <a:pt x="2870" y="2001"/>
                </a:cubicBezTo>
                <a:cubicBezTo>
                  <a:pt x="2917" y="2096"/>
                  <a:pt x="2953" y="2143"/>
                  <a:pt x="3013" y="2179"/>
                </a:cubicBezTo>
                <a:cubicBezTo>
                  <a:pt x="3060" y="2203"/>
                  <a:pt x="3120" y="2215"/>
                  <a:pt x="3191" y="2215"/>
                </a:cubicBezTo>
                <a:lnTo>
                  <a:pt x="3465" y="2215"/>
                </a:lnTo>
                <a:cubicBezTo>
                  <a:pt x="3536" y="2215"/>
                  <a:pt x="3608" y="2191"/>
                  <a:pt x="3656" y="2143"/>
                </a:cubicBezTo>
                <a:cubicBezTo>
                  <a:pt x="3715" y="2096"/>
                  <a:pt x="3739" y="2024"/>
                  <a:pt x="3739" y="1941"/>
                </a:cubicBezTo>
                <a:cubicBezTo>
                  <a:pt x="3727" y="1822"/>
                  <a:pt x="3691" y="1703"/>
                  <a:pt x="3620" y="1560"/>
                </a:cubicBezTo>
                <a:cubicBezTo>
                  <a:pt x="3548" y="1417"/>
                  <a:pt x="3453" y="1286"/>
                  <a:pt x="3322" y="1167"/>
                </a:cubicBezTo>
                <a:cubicBezTo>
                  <a:pt x="3203" y="1036"/>
                  <a:pt x="3048" y="929"/>
                  <a:pt x="2870" y="834"/>
                </a:cubicBezTo>
                <a:cubicBezTo>
                  <a:pt x="2715" y="750"/>
                  <a:pt x="2536" y="691"/>
                  <a:pt x="2334" y="655"/>
                </a:cubicBezTo>
                <a:lnTo>
                  <a:pt x="2334" y="298"/>
                </a:lnTo>
                <a:cubicBezTo>
                  <a:pt x="2334" y="215"/>
                  <a:pt x="2310" y="143"/>
                  <a:pt x="2251" y="84"/>
                </a:cubicBezTo>
                <a:cubicBezTo>
                  <a:pt x="2191" y="24"/>
                  <a:pt x="2120" y="0"/>
                  <a:pt x="2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450" name="Google Shape;1450;p39"/>
          <p:cNvSpPr/>
          <p:nvPr/>
        </p:nvSpPr>
        <p:spPr>
          <a:xfrm>
            <a:off x="5096387" y="1324800"/>
            <a:ext cx="101525" cy="162250"/>
          </a:xfrm>
          <a:custGeom>
            <a:avLst/>
            <a:gdLst/>
            <a:ahLst/>
            <a:cxnLst/>
            <a:rect l="l" t="t" r="r" b="b"/>
            <a:pathLst>
              <a:path w="4061" h="6490" extrusionOk="0">
                <a:moveTo>
                  <a:pt x="2024" y="1132"/>
                </a:moveTo>
                <a:cubicBezTo>
                  <a:pt x="2524" y="1132"/>
                  <a:pt x="2917" y="1536"/>
                  <a:pt x="2917" y="2025"/>
                </a:cubicBezTo>
                <a:cubicBezTo>
                  <a:pt x="2917" y="2513"/>
                  <a:pt x="2524" y="2917"/>
                  <a:pt x="2024" y="2917"/>
                </a:cubicBezTo>
                <a:cubicBezTo>
                  <a:pt x="1536" y="2917"/>
                  <a:pt x="1143" y="2513"/>
                  <a:pt x="1143" y="2025"/>
                </a:cubicBezTo>
                <a:cubicBezTo>
                  <a:pt x="1143" y="1536"/>
                  <a:pt x="1536" y="1132"/>
                  <a:pt x="2024" y="1132"/>
                </a:cubicBezTo>
                <a:close/>
                <a:moveTo>
                  <a:pt x="2024" y="0"/>
                </a:moveTo>
                <a:cubicBezTo>
                  <a:pt x="905" y="0"/>
                  <a:pt x="0" y="905"/>
                  <a:pt x="0" y="2025"/>
                </a:cubicBezTo>
                <a:cubicBezTo>
                  <a:pt x="0" y="2060"/>
                  <a:pt x="0" y="2096"/>
                  <a:pt x="0" y="2132"/>
                </a:cubicBezTo>
                <a:cubicBezTo>
                  <a:pt x="60" y="4465"/>
                  <a:pt x="2024" y="6489"/>
                  <a:pt x="2024" y="6489"/>
                </a:cubicBezTo>
                <a:cubicBezTo>
                  <a:pt x="2024" y="6489"/>
                  <a:pt x="3989" y="4465"/>
                  <a:pt x="4048" y="2132"/>
                </a:cubicBezTo>
                <a:cubicBezTo>
                  <a:pt x="4060" y="2096"/>
                  <a:pt x="4060" y="2060"/>
                  <a:pt x="4060" y="2025"/>
                </a:cubicBezTo>
                <a:cubicBezTo>
                  <a:pt x="4060" y="905"/>
                  <a:pt x="3144" y="0"/>
                  <a:pt x="20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1" name="Google Shape;1451;p39"/>
          <p:cNvGrpSpPr/>
          <p:nvPr/>
        </p:nvGrpSpPr>
        <p:grpSpPr>
          <a:xfrm>
            <a:off x="3834012" y="1503400"/>
            <a:ext cx="87850" cy="137825"/>
            <a:chOff x="3834012" y="1503400"/>
            <a:chExt cx="87850" cy="137825"/>
          </a:xfrm>
        </p:grpSpPr>
        <p:sp>
          <p:nvSpPr>
            <p:cNvPr id="1452" name="Google Shape;1452;p39"/>
            <p:cNvSpPr/>
            <p:nvPr/>
          </p:nvSpPr>
          <p:spPr>
            <a:xfrm>
              <a:off x="3834012" y="1573050"/>
              <a:ext cx="87850" cy="68175"/>
            </a:xfrm>
            <a:custGeom>
              <a:avLst/>
              <a:gdLst/>
              <a:ahLst/>
              <a:cxnLst/>
              <a:rect l="l" t="t" r="r" b="b"/>
              <a:pathLst>
                <a:path w="3514" h="2727" extrusionOk="0">
                  <a:moveTo>
                    <a:pt x="858" y="0"/>
                  </a:moveTo>
                  <a:cubicBezTo>
                    <a:pt x="1" y="0"/>
                    <a:pt x="25" y="1000"/>
                    <a:pt x="25" y="1000"/>
                  </a:cubicBezTo>
                  <a:lnTo>
                    <a:pt x="25" y="2727"/>
                  </a:lnTo>
                  <a:lnTo>
                    <a:pt x="3489" y="2727"/>
                  </a:lnTo>
                  <a:lnTo>
                    <a:pt x="3489" y="1000"/>
                  </a:lnTo>
                  <a:cubicBezTo>
                    <a:pt x="3489" y="1000"/>
                    <a:pt x="3513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3849787" y="1503400"/>
              <a:ext cx="56300" cy="56275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2" y="0"/>
                  </a:moveTo>
                  <a:cubicBezTo>
                    <a:pt x="513" y="0"/>
                    <a:pt x="1" y="500"/>
                    <a:pt x="1" y="1119"/>
                  </a:cubicBezTo>
                  <a:cubicBezTo>
                    <a:pt x="1" y="1739"/>
                    <a:pt x="513" y="2250"/>
                    <a:pt x="1132" y="2250"/>
                  </a:cubicBezTo>
                  <a:cubicBezTo>
                    <a:pt x="1751" y="2250"/>
                    <a:pt x="2251" y="1739"/>
                    <a:pt x="2251" y="1119"/>
                  </a:cubicBezTo>
                  <a:cubicBezTo>
                    <a:pt x="2251" y="500"/>
                    <a:pt x="1751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9"/>
          <p:cNvGrpSpPr/>
          <p:nvPr/>
        </p:nvGrpSpPr>
        <p:grpSpPr>
          <a:xfrm>
            <a:off x="3392587" y="2774375"/>
            <a:ext cx="147075" cy="153925"/>
            <a:chOff x="3392587" y="2774375"/>
            <a:chExt cx="147075" cy="153925"/>
          </a:xfrm>
        </p:grpSpPr>
        <p:sp>
          <p:nvSpPr>
            <p:cNvPr id="1455" name="Google Shape;1455;p39"/>
            <p:cNvSpPr/>
            <p:nvPr/>
          </p:nvSpPr>
          <p:spPr>
            <a:xfrm>
              <a:off x="3392587" y="2774375"/>
              <a:ext cx="97950" cy="77725"/>
            </a:xfrm>
            <a:custGeom>
              <a:avLst/>
              <a:gdLst/>
              <a:ahLst/>
              <a:cxnLst/>
              <a:rect l="l" t="t" r="r" b="b"/>
              <a:pathLst>
                <a:path w="3918" h="3109" extrusionOk="0">
                  <a:moveTo>
                    <a:pt x="3204" y="560"/>
                  </a:moveTo>
                  <a:cubicBezTo>
                    <a:pt x="3335" y="560"/>
                    <a:pt x="3442" y="668"/>
                    <a:pt x="3442" y="799"/>
                  </a:cubicBezTo>
                  <a:cubicBezTo>
                    <a:pt x="3442" y="941"/>
                    <a:pt x="3335" y="1049"/>
                    <a:pt x="3204" y="1049"/>
                  </a:cubicBezTo>
                  <a:lnTo>
                    <a:pt x="715" y="1049"/>
                  </a:lnTo>
                  <a:cubicBezTo>
                    <a:pt x="584" y="1049"/>
                    <a:pt x="477" y="941"/>
                    <a:pt x="477" y="799"/>
                  </a:cubicBezTo>
                  <a:cubicBezTo>
                    <a:pt x="477" y="668"/>
                    <a:pt x="584" y="560"/>
                    <a:pt x="715" y="560"/>
                  </a:cubicBezTo>
                  <a:close/>
                  <a:moveTo>
                    <a:pt x="2192" y="1406"/>
                  </a:moveTo>
                  <a:cubicBezTo>
                    <a:pt x="2323" y="1406"/>
                    <a:pt x="2430" y="1513"/>
                    <a:pt x="2430" y="1656"/>
                  </a:cubicBezTo>
                  <a:cubicBezTo>
                    <a:pt x="2430" y="1787"/>
                    <a:pt x="2323" y="1894"/>
                    <a:pt x="2192" y="1894"/>
                  </a:cubicBezTo>
                  <a:lnTo>
                    <a:pt x="715" y="1894"/>
                  </a:lnTo>
                  <a:cubicBezTo>
                    <a:pt x="584" y="1894"/>
                    <a:pt x="477" y="1787"/>
                    <a:pt x="477" y="1656"/>
                  </a:cubicBezTo>
                  <a:cubicBezTo>
                    <a:pt x="477" y="1513"/>
                    <a:pt x="584" y="1406"/>
                    <a:pt x="715" y="1406"/>
                  </a:cubicBezTo>
                  <a:close/>
                  <a:moveTo>
                    <a:pt x="644" y="1"/>
                  </a:moveTo>
                  <a:cubicBezTo>
                    <a:pt x="287" y="1"/>
                    <a:pt x="1" y="322"/>
                    <a:pt x="1" y="703"/>
                  </a:cubicBezTo>
                  <a:lnTo>
                    <a:pt x="1" y="1751"/>
                  </a:lnTo>
                  <a:cubicBezTo>
                    <a:pt x="1" y="2132"/>
                    <a:pt x="287" y="2442"/>
                    <a:pt x="644" y="2453"/>
                  </a:cubicBezTo>
                  <a:lnTo>
                    <a:pt x="644" y="3108"/>
                  </a:lnTo>
                  <a:lnTo>
                    <a:pt x="1299" y="2453"/>
                  </a:lnTo>
                  <a:lnTo>
                    <a:pt x="3275" y="2453"/>
                  </a:lnTo>
                  <a:cubicBezTo>
                    <a:pt x="3632" y="2453"/>
                    <a:pt x="3918" y="2132"/>
                    <a:pt x="3918" y="1751"/>
                  </a:cubicBezTo>
                  <a:lnTo>
                    <a:pt x="3918" y="703"/>
                  </a:lnTo>
                  <a:cubicBezTo>
                    <a:pt x="3918" y="322"/>
                    <a:pt x="3632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3441412" y="2850575"/>
              <a:ext cx="98250" cy="77725"/>
            </a:xfrm>
            <a:custGeom>
              <a:avLst/>
              <a:gdLst/>
              <a:ahLst/>
              <a:cxnLst/>
              <a:rect l="l" t="t" r="r" b="b"/>
              <a:pathLst>
                <a:path w="3930" h="3109" extrusionOk="0">
                  <a:moveTo>
                    <a:pt x="3215" y="560"/>
                  </a:moveTo>
                  <a:cubicBezTo>
                    <a:pt x="3346" y="560"/>
                    <a:pt x="3453" y="668"/>
                    <a:pt x="3453" y="798"/>
                  </a:cubicBezTo>
                  <a:cubicBezTo>
                    <a:pt x="3453" y="929"/>
                    <a:pt x="3346" y="1037"/>
                    <a:pt x="3215" y="1037"/>
                  </a:cubicBezTo>
                  <a:lnTo>
                    <a:pt x="727" y="1037"/>
                  </a:lnTo>
                  <a:cubicBezTo>
                    <a:pt x="596" y="1037"/>
                    <a:pt x="489" y="929"/>
                    <a:pt x="489" y="798"/>
                  </a:cubicBezTo>
                  <a:cubicBezTo>
                    <a:pt x="489" y="668"/>
                    <a:pt x="596" y="560"/>
                    <a:pt x="727" y="560"/>
                  </a:cubicBezTo>
                  <a:close/>
                  <a:moveTo>
                    <a:pt x="3215" y="1406"/>
                  </a:moveTo>
                  <a:cubicBezTo>
                    <a:pt x="3346" y="1406"/>
                    <a:pt x="3453" y="1513"/>
                    <a:pt x="3453" y="1644"/>
                  </a:cubicBezTo>
                  <a:cubicBezTo>
                    <a:pt x="3453" y="1787"/>
                    <a:pt x="3346" y="1894"/>
                    <a:pt x="3215" y="1894"/>
                  </a:cubicBezTo>
                  <a:lnTo>
                    <a:pt x="1739" y="1894"/>
                  </a:lnTo>
                  <a:cubicBezTo>
                    <a:pt x="1608" y="1894"/>
                    <a:pt x="1501" y="1787"/>
                    <a:pt x="1501" y="1644"/>
                  </a:cubicBezTo>
                  <a:cubicBezTo>
                    <a:pt x="1501" y="1513"/>
                    <a:pt x="1608" y="1406"/>
                    <a:pt x="1739" y="1406"/>
                  </a:cubicBezTo>
                  <a:close/>
                  <a:moveTo>
                    <a:pt x="655" y="1"/>
                  </a:moveTo>
                  <a:cubicBezTo>
                    <a:pt x="298" y="1"/>
                    <a:pt x="1" y="310"/>
                    <a:pt x="1" y="703"/>
                  </a:cubicBezTo>
                  <a:lnTo>
                    <a:pt x="1" y="1751"/>
                  </a:lnTo>
                  <a:cubicBezTo>
                    <a:pt x="1" y="2132"/>
                    <a:pt x="298" y="2453"/>
                    <a:pt x="655" y="2453"/>
                  </a:cubicBezTo>
                  <a:lnTo>
                    <a:pt x="2620" y="2453"/>
                  </a:lnTo>
                  <a:lnTo>
                    <a:pt x="3287" y="3108"/>
                  </a:lnTo>
                  <a:lnTo>
                    <a:pt x="3287" y="2453"/>
                  </a:lnTo>
                  <a:cubicBezTo>
                    <a:pt x="3644" y="2442"/>
                    <a:pt x="3930" y="2132"/>
                    <a:pt x="3930" y="1751"/>
                  </a:cubicBezTo>
                  <a:lnTo>
                    <a:pt x="3930" y="703"/>
                  </a:lnTo>
                  <a:cubicBezTo>
                    <a:pt x="3930" y="310"/>
                    <a:pt x="3644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39"/>
          <p:cNvSpPr/>
          <p:nvPr/>
        </p:nvSpPr>
        <p:spPr>
          <a:xfrm>
            <a:off x="4915412" y="4040300"/>
            <a:ext cx="158675" cy="130700"/>
          </a:xfrm>
          <a:custGeom>
            <a:avLst/>
            <a:gdLst/>
            <a:ahLst/>
            <a:cxnLst/>
            <a:rect l="l" t="t" r="r" b="b"/>
            <a:pathLst>
              <a:path w="6347" h="5228" extrusionOk="0">
                <a:moveTo>
                  <a:pt x="1239" y="668"/>
                </a:moveTo>
                <a:cubicBezTo>
                  <a:pt x="1298" y="1334"/>
                  <a:pt x="1477" y="1858"/>
                  <a:pt x="1703" y="2263"/>
                </a:cubicBezTo>
                <a:cubicBezTo>
                  <a:pt x="1739" y="2323"/>
                  <a:pt x="1762" y="2382"/>
                  <a:pt x="1798" y="2430"/>
                </a:cubicBezTo>
                <a:cubicBezTo>
                  <a:pt x="1762" y="2454"/>
                  <a:pt x="1715" y="2477"/>
                  <a:pt x="1691" y="2489"/>
                </a:cubicBezTo>
                <a:cubicBezTo>
                  <a:pt x="1572" y="2144"/>
                  <a:pt x="1143" y="2049"/>
                  <a:pt x="893" y="2049"/>
                </a:cubicBezTo>
                <a:cubicBezTo>
                  <a:pt x="512" y="2049"/>
                  <a:pt x="203" y="1739"/>
                  <a:pt x="203" y="1358"/>
                </a:cubicBezTo>
                <a:cubicBezTo>
                  <a:pt x="203" y="977"/>
                  <a:pt x="512" y="668"/>
                  <a:pt x="893" y="668"/>
                </a:cubicBezTo>
                <a:close/>
                <a:moveTo>
                  <a:pt x="5453" y="668"/>
                </a:moveTo>
                <a:cubicBezTo>
                  <a:pt x="5834" y="668"/>
                  <a:pt x="6144" y="977"/>
                  <a:pt x="6144" y="1358"/>
                </a:cubicBezTo>
                <a:cubicBezTo>
                  <a:pt x="6144" y="1739"/>
                  <a:pt x="5834" y="2049"/>
                  <a:pt x="5453" y="2049"/>
                </a:cubicBezTo>
                <a:cubicBezTo>
                  <a:pt x="5203" y="2049"/>
                  <a:pt x="4775" y="2144"/>
                  <a:pt x="4668" y="2489"/>
                </a:cubicBezTo>
                <a:cubicBezTo>
                  <a:pt x="4632" y="2477"/>
                  <a:pt x="4584" y="2454"/>
                  <a:pt x="4548" y="2430"/>
                </a:cubicBezTo>
                <a:cubicBezTo>
                  <a:pt x="4810" y="2013"/>
                  <a:pt x="5037" y="1430"/>
                  <a:pt x="5108" y="668"/>
                </a:cubicBezTo>
                <a:close/>
                <a:moveTo>
                  <a:pt x="1215" y="1"/>
                </a:moveTo>
                <a:lnTo>
                  <a:pt x="1215" y="203"/>
                </a:lnTo>
                <a:cubicBezTo>
                  <a:pt x="1215" y="287"/>
                  <a:pt x="1227" y="382"/>
                  <a:pt x="1227" y="465"/>
                </a:cubicBezTo>
                <a:lnTo>
                  <a:pt x="893" y="465"/>
                </a:lnTo>
                <a:cubicBezTo>
                  <a:pt x="405" y="465"/>
                  <a:pt x="0" y="870"/>
                  <a:pt x="0" y="1358"/>
                </a:cubicBezTo>
                <a:cubicBezTo>
                  <a:pt x="0" y="1846"/>
                  <a:pt x="405" y="2239"/>
                  <a:pt x="893" y="2239"/>
                </a:cubicBezTo>
                <a:cubicBezTo>
                  <a:pt x="893" y="2251"/>
                  <a:pt x="1512" y="2263"/>
                  <a:pt x="1512" y="2668"/>
                </a:cubicBezTo>
                <a:cubicBezTo>
                  <a:pt x="1512" y="2716"/>
                  <a:pt x="1536" y="2751"/>
                  <a:pt x="1572" y="2763"/>
                </a:cubicBezTo>
                <a:cubicBezTo>
                  <a:pt x="1584" y="2775"/>
                  <a:pt x="1596" y="2775"/>
                  <a:pt x="1608" y="2775"/>
                </a:cubicBezTo>
                <a:cubicBezTo>
                  <a:pt x="1643" y="2775"/>
                  <a:pt x="1667" y="2763"/>
                  <a:pt x="1679" y="2751"/>
                </a:cubicBezTo>
                <a:cubicBezTo>
                  <a:pt x="1679" y="2739"/>
                  <a:pt x="1786" y="2656"/>
                  <a:pt x="1917" y="2597"/>
                </a:cubicBezTo>
                <a:cubicBezTo>
                  <a:pt x="2001" y="2727"/>
                  <a:pt x="2096" y="2835"/>
                  <a:pt x="2179" y="2930"/>
                </a:cubicBezTo>
                <a:lnTo>
                  <a:pt x="2286" y="3025"/>
                </a:lnTo>
                <a:cubicBezTo>
                  <a:pt x="2286" y="3025"/>
                  <a:pt x="2643" y="3370"/>
                  <a:pt x="2727" y="3716"/>
                </a:cubicBezTo>
                <a:cubicBezTo>
                  <a:pt x="2810" y="4013"/>
                  <a:pt x="2786" y="4275"/>
                  <a:pt x="2739" y="4418"/>
                </a:cubicBezTo>
                <a:cubicBezTo>
                  <a:pt x="2703" y="4502"/>
                  <a:pt x="2584" y="4668"/>
                  <a:pt x="2465" y="4668"/>
                </a:cubicBezTo>
                <a:cubicBezTo>
                  <a:pt x="2155" y="4668"/>
                  <a:pt x="2024" y="4883"/>
                  <a:pt x="2024" y="5013"/>
                </a:cubicBezTo>
                <a:lnTo>
                  <a:pt x="2012" y="5228"/>
                </a:lnTo>
                <a:lnTo>
                  <a:pt x="4334" y="5228"/>
                </a:lnTo>
                <a:lnTo>
                  <a:pt x="4322" y="5013"/>
                </a:lnTo>
                <a:cubicBezTo>
                  <a:pt x="4322" y="4883"/>
                  <a:pt x="4191" y="4668"/>
                  <a:pt x="3882" y="4668"/>
                </a:cubicBezTo>
                <a:cubicBezTo>
                  <a:pt x="3763" y="4668"/>
                  <a:pt x="3644" y="4502"/>
                  <a:pt x="3608" y="4418"/>
                </a:cubicBezTo>
                <a:cubicBezTo>
                  <a:pt x="3560" y="4275"/>
                  <a:pt x="3536" y="4013"/>
                  <a:pt x="3620" y="3716"/>
                </a:cubicBezTo>
                <a:cubicBezTo>
                  <a:pt x="3691" y="3430"/>
                  <a:pt x="3965" y="3120"/>
                  <a:pt x="4060" y="3025"/>
                </a:cubicBezTo>
                <a:lnTo>
                  <a:pt x="4167" y="2930"/>
                </a:lnTo>
                <a:lnTo>
                  <a:pt x="4156" y="2930"/>
                </a:lnTo>
                <a:cubicBezTo>
                  <a:pt x="4251" y="2835"/>
                  <a:pt x="4346" y="2727"/>
                  <a:pt x="4429" y="2597"/>
                </a:cubicBezTo>
                <a:cubicBezTo>
                  <a:pt x="4560" y="2656"/>
                  <a:pt x="4668" y="2739"/>
                  <a:pt x="4668" y="2751"/>
                </a:cubicBezTo>
                <a:cubicBezTo>
                  <a:pt x="4679" y="2763"/>
                  <a:pt x="4715" y="2775"/>
                  <a:pt x="4739" y="2775"/>
                </a:cubicBezTo>
                <a:cubicBezTo>
                  <a:pt x="4751" y="2775"/>
                  <a:pt x="4763" y="2775"/>
                  <a:pt x="4775" y="2763"/>
                </a:cubicBezTo>
                <a:cubicBezTo>
                  <a:pt x="4810" y="2751"/>
                  <a:pt x="4834" y="2716"/>
                  <a:pt x="4834" y="2668"/>
                </a:cubicBezTo>
                <a:cubicBezTo>
                  <a:pt x="4834" y="2263"/>
                  <a:pt x="5430" y="2251"/>
                  <a:pt x="5453" y="2251"/>
                </a:cubicBezTo>
                <a:cubicBezTo>
                  <a:pt x="5941" y="2251"/>
                  <a:pt x="6346" y="1846"/>
                  <a:pt x="6346" y="1358"/>
                </a:cubicBezTo>
                <a:cubicBezTo>
                  <a:pt x="6346" y="870"/>
                  <a:pt x="5941" y="465"/>
                  <a:pt x="5453" y="465"/>
                </a:cubicBezTo>
                <a:lnTo>
                  <a:pt x="5120" y="465"/>
                </a:lnTo>
                <a:cubicBezTo>
                  <a:pt x="5120" y="382"/>
                  <a:pt x="5132" y="287"/>
                  <a:pt x="5132" y="203"/>
                </a:cubicBezTo>
                <a:lnTo>
                  <a:pt x="51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40"/>
          <p:cNvGrpSpPr/>
          <p:nvPr/>
        </p:nvGrpSpPr>
        <p:grpSpPr>
          <a:xfrm>
            <a:off x="5749196" y="1095125"/>
            <a:ext cx="2060966" cy="2149536"/>
            <a:chOff x="5749196" y="1095125"/>
            <a:chExt cx="2060966" cy="2149536"/>
          </a:xfrm>
        </p:grpSpPr>
        <p:sp>
          <p:nvSpPr>
            <p:cNvPr id="1463" name="Google Shape;1463;p40"/>
            <p:cNvSpPr/>
            <p:nvPr/>
          </p:nvSpPr>
          <p:spPr>
            <a:xfrm>
              <a:off x="5749196" y="1095125"/>
              <a:ext cx="2060966" cy="2149536"/>
            </a:xfrm>
            <a:custGeom>
              <a:avLst/>
              <a:gdLst/>
              <a:ahLst/>
              <a:cxnLst/>
              <a:rect l="l" t="t" r="r" b="b"/>
              <a:pathLst>
                <a:path w="98871" h="103120" extrusionOk="0">
                  <a:moveTo>
                    <a:pt x="1" y="0"/>
                  </a:moveTo>
                  <a:cubicBezTo>
                    <a:pt x="227" y="0"/>
                    <a:pt x="453" y="12"/>
                    <a:pt x="691" y="12"/>
                  </a:cubicBezTo>
                  <a:lnTo>
                    <a:pt x="4299" y="4215"/>
                  </a:lnTo>
                  <a:lnTo>
                    <a:pt x="691" y="8501"/>
                  </a:lnTo>
                  <a:cubicBezTo>
                    <a:pt x="50209" y="8882"/>
                    <a:pt x="90369" y="49280"/>
                    <a:pt x="90369" y="98869"/>
                  </a:cubicBezTo>
                  <a:cubicBezTo>
                    <a:pt x="90369" y="101215"/>
                    <a:pt x="92274" y="103120"/>
                    <a:pt x="94620" y="103120"/>
                  </a:cubicBezTo>
                  <a:cubicBezTo>
                    <a:pt x="96965" y="103120"/>
                    <a:pt x="98870" y="101215"/>
                    <a:pt x="98870" y="98869"/>
                  </a:cubicBezTo>
                  <a:cubicBezTo>
                    <a:pt x="98870" y="72461"/>
                    <a:pt x="88583" y="47637"/>
                    <a:pt x="69902" y="28968"/>
                  </a:cubicBezTo>
                  <a:cubicBezTo>
                    <a:pt x="51233" y="10287"/>
                    <a:pt x="2640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4" name="Google Shape;1464;p40"/>
            <p:cNvGrpSpPr/>
            <p:nvPr/>
          </p:nvGrpSpPr>
          <p:grpSpPr>
            <a:xfrm>
              <a:off x="7005425" y="2199940"/>
              <a:ext cx="804723" cy="593073"/>
              <a:chOff x="7005425" y="2199940"/>
              <a:chExt cx="804723" cy="593073"/>
            </a:xfrm>
          </p:grpSpPr>
          <p:sp>
            <p:nvSpPr>
              <p:cNvPr id="1465" name="Google Shape;1465;p40"/>
              <p:cNvSpPr/>
              <p:nvPr/>
            </p:nvSpPr>
            <p:spPr>
              <a:xfrm rot="-5400000">
                <a:off x="7107525" y="2200140"/>
                <a:ext cx="3884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15538" h="23706" extrusionOk="0">
                    <a:moveTo>
                      <a:pt x="0" y="0"/>
                    </a:moveTo>
                    <a:lnTo>
                      <a:pt x="7775" y="23706"/>
                    </a:lnTo>
                    <a:lnTo>
                      <a:pt x="15538" y="0"/>
                    </a:lnTo>
                    <a:lnTo>
                      <a:pt x="7775" y="5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D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217075" y="2199940"/>
                <a:ext cx="593073" cy="593073"/>
              </a:xfrm>
              <a:custGeom>
                <a:avLst/>
                <a:gdLst/>
                <a:ahLst/>
                <a:cxnLst/>
                <a:rect l="l" t="t" r="r" b="b"/>
                <a:pathLst>
                  <a:path w="21134" h="21134" extrusionOk="0">
                    <a:moveTo>
                      <a:pt x="10573" y="0"/>
                    </a:moveTo>
                    <a:cubicBezTo>
                      <a:pt x="4727" y="0"/>
                      <a:pt x="0" y="4727"/>
                      <a:pt x="0" y="10561"/>
                    </a:cubicBezTo>
                    <a:cubicBezTo>
                      <a:pt x="0" y="16407"/>
                      <a:pt x="4727" y="21134"/>
                      <a:pt x="10573" y="21134"/>
                    </a:cubicBezTo>
                    <a:cubicBezTo>
                      <a:pt x="16407" y="21134"/>
                      <a:pt x="21134" y="16407"/>
                      <a:pt x="21134" y="10561"/>
                    </a:cubicBezTo>
                    <a:cubicBezTo>
                      <a:pt x="21134" y="4727"/>
                      <a:pt x="16407" y="0"/>
                      <a:pt x="10573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269859" y="2252724"/>
                <a:ext cx="487502" cy="487502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7372" extrusionOk="0">
                    <a:moveTo>
                      <a:pt x="8692" y="0"/>
                    </a:moveTo>
                    <a:cubicBezTo>
                      <a:pt x="3894" y="0"/>
                      <a:pt x="0" y="3894"/>
                      <a:pt x="0" y="8680"/>
                    </a:cubicBezTo>
                    <a:cubicBezTo>
                      <a:pt x="0" y="13478"/>
                      <a:pt x="3894" y="17372"/>
                      <a:pt x="8692" y="17372"/>
                    </a:cubicBezTo>
                    <a:cubicBezTo>
                      <a:pt x="13478" y="17372"/>
                      <a:pt x="17372" y="13478"/>
                      <a:pt x="17372" y="8680"/>
                    </a:cubicBezTo>
                    <a:cubicBezTo>
                      <a:pt x="17372" y="3894"/>
                      <a:pt x="13478" y="0"/>
                      <a:pt x="8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304935" y="2287800"/>
                <a:ext cx="417346" cy="417346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4872" extrusionOk="0">
                    <a:moveTo>
                      <a:pt x="7442" y="1"/>
                    </a:moveTo>
                    <a:cubicBezTo>
                      <a:pt x="3334" y="1"/>
                      <a:pt x="0" y="3322"/>
                      <a:pt x="0" y="7430"/>
                    </a:cubicBezTo>
                    <a:cubicBezTo>
                      <a:pt x="0" y="11538"/>
                      <a:pt x="3334" y="14871"/>
                      <a:pt x="7442" y="14871"/>
                    </a:cubicBezTo>
                    <a:cubicBezTo>
                      <a:pt x="11550" y="14871"/>
                      <a:pt x="14871" y="11538"/>
                      <a:pt x="14871" y="7430"/>
                    </a:cubicBezTo>
                    <a:cubicBezTo>
                      <a:pt x="14871" y="3322"/>
                      <a:pt x="11550" y="1"/>
                      <a:pt x="7442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9" name="Google Shape;1469;p40"/>
          <p:cNvGrpSpPr/>
          <p:nvPr/>
        </p:nvGrpSpPr>
        <p:grpSpPr>
          <a:xfrm>
            <a:off x="7367676" y="2356783"/>
            <a:ext cx="292147" cy="279377"/>
            <a:chOff x="5045500" y="842250"/>
            <a:chExt cx="503875" cy="481850"/>
          </a:xfrm>
        </p:grpSpPr>
        <p:sp>
          <p:nvSpPr>
            <p:cNvPr id="1470" name="Google Shape;1470;p4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72" name="Google Shape;1472;p40"/>
          <p:cNvGrpSpPr/>
          <p:nvPr/>
        </p:nvGrpSpPr>
        <p:grpSpPr>
          <a:xfrm>
            <a:off x="4082550" y="966372"/>
            <a:ext cx="1756170" cy="1887154"/>
            <a:chOff x="4082550" y="966372"/>
            <a:chExt cx="1756170" cy="1887154"/>
          </a:xfrm>
        </p:grpSpPr>
        <p:sp>
          <p:nvSpPr>
            <p:cNvPr id="1473" name="Google Shape;1473;p40"/>
            <p:cNvSpPr/>
            <p:nvPr/>
          </p:nvSpPr>
          <p:spPr>
            <a:xfrm>
              <a:off x="4082550" y="1095125"/>
              <a:ext cx="1756170" cy="1758401"/>
            </a:xfrm>
            <a:custGeom>
              <a:avLst/>
              <a:gdLst/>
              <a:ahLst/>
              <a:cxnLst/>
              <a:rect l="l" t="t" r="r" b="b"/>
              <a:pathLst>
                <a:path w="84249" h="84356" extrusionOk="0">
                  <a:moveTo>
                    <a:pt x="79951" y="0"/>
                  </a:moveTo>
                  <a:cubicBezTo>
                    <a:pt x="35862" y="0"/>
                    <a:pt x="0" y="35874"/>
                    <a:pt x="0" y="79950"/>
                  </a:cubicBezTo>
                  <a:cubicBezTo>
                    <a:pt x="0" y="80308"/>
                    <a:pt x="0" y="80653"/>
                    <a:pt x="12" y="81010"/>
                  </a:cubicBezTo>
                  <a:cubicBezTo>
                    <a:pt x="12" y="81034"/>
                    <a:pt x="12" y="81093"/>
                    <a:pt x="12" y="81117"/>
                  </a:cubicBezTo>
                  <a:cubicBezTo>
                    <a:pt x="36" y="82201"/>
                    <a:pt x="84" y="83165"/>
                    <a:pt x="155" y="84356"/>
                  </a:cubicBezTo>
                  <a:lnTo>
                    <a:pt x="8668" y="84356"/>
                  </a:lnTo>
                  <a:cubicBezTo>
                    <a:pt x="8644" y="83903"/>
                    <a:pt x="8620" y="83665"/>
                    <a:pt x="8597" y="83332"/>
                  </a:cubicBezTo>
                  <a:cubicBezTo>
                    <a:pt x="8597" y="83272"/>
                    <a:pt x="8597" y="83201"/>
                    <a:pt x="8585" y="83141"/>
                  </a:cubicBezTo>
                  <a:cubicBezTo>
                    <a:pt x="8549" y="82486"/>
                    <a:pt x="8525" y="81820"/>
                    <a:pt x="8513" y="81165"/>
                  </a:cubicBezTo>
                  <a:cubicBezTo>
                    <a:pt x="8513" y="81093"/>
                    <a:pt x="8513" y="81010"/>
                    <a:pt x="8513" y="80927"/>
                  </a:cubicBezTo>
                  <a:cubicBezTo>
                    <a:pt x="8501" y="80605"/>
                    <a:pt x="8501" y="80272"/>
                    <a:pt x="8501" y="79950"/>
                  </a:cubicBezTo>
                  <a:cubicBezTo>
                    <a:pt x="8501" y="40553"/>
                    <a:pt x="40553" y="8501"/>
                    <a:pt x="79951" y="8501"/>
                  </a:cubicBezTo>
                  <a:cubicBezTo>
                    <a:pt x="80177" y="8501"/>
                    <a:pt x="80403" y="8513"/>
                    <a:pt x="80641" y="8513"/>
                  </a:cubicBezTo>
                  <a:lnTo>
                    <a:pt x="80641" y="8501"/>
                  </a:lnTo>
                  <a:lnTo>
                    <a:pt x="84249" y="4215"/>
                  </a:lnTo>
                  <a:lnTo>
                    <a:pt x="80641" y="12"/>
                  </a:lnTo>
                  <a:cubicBezTo>
                    <a:pt x="80403" y="12"/>
                    <a:pt x="80177" y="0"/>
                    <a:pt x="7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4" name="Google Shape;1474;p40"/>
            <p:cNvGrpSpPr/>
            <p:nvPr/>
          </p:nvGrpSpPr>
          <p:grpSpPr>
            <a:xfrm>
              <a:off x="4263563" y="966372"/>
              <a:ext cx="798020" cy="593385"/>
              <a:chOff x="4263563" y="966372"/>
              <a:chExt cx="798020" cy="593385"/>
            </a:xfrm>
          </p:grpSpPr>
          <p:sp>
            <p:nvSpPr>
              <p:cNvPr id="1475" name="Google Shape;1475;p40"/>
              <p:cNvSpPr/>
              <p:nvPr/>
            </p:nvSpPr>
            <p:spPr>
              <a:xfrm rot="-5400000">
                <a:off x="4365675" y="966729"/>
                <a:ext cx="388450" cy="592675"/>
              </a:xfrm>
              <a:custGeom>
                <a:avLst/>
                <a:gdLst/>
                <a:ahLst/>
                <a:cxnLst/>
                <a:rect l="l" t="t" r="r" b="b"/>
                <a:pathLst>
                  <a:path w="15538" h="23707" extrusionOk="0">
                    <a:moveTo>
                      <a:pt x="0" y="1"/>
                    </a:moveTo>
                    <a:lnTo>
                      <a:pt x="7775" y="23706"/>
                    </a:lnTo>
                    <a:lnTo>
                      <a:pt x="15538" y="1"/>
                    </a:lnTo>
                    <a:lnTo>
                      <a:pt x="7775" y="5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ED1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4468563" y="966372"/>
                <a:ext cx="593020" cy="593385"/>
              </a:xfrm>
              <a:custGeom>
                <a:avLst/>
                <a:gdLst/>
                <a:ahLst/>
                <a:cxnLst/>
                <a:rect l="l" t="t" r="r" b="b"/>
                <a:pathLst>
                  <a:path w="21134" h="21147" extrusionOk="0">
                    <a:moveTo>
                      <a:pt x="10573" y="1"/>
                    </a:moveTo>
                    <a:cubicBezTo>
                      <a:pt x="4727" y="1"/>
                      <a:pt x="0" y="4739"/>
                      <a:pt x="0" y="10573"/>
                    </a:cubicBezTo>
                    <a:cubicBezTo>
                      <a:pt x="0" y="16419"/>
                      <a:pt x="4727" y="21146"/>
                      <a:pt x="10573" y="21146"/>
                    </a:cubicBezTo>
                    <a:cubicBezTo>
                      <a:pt x="16407" y="21146"/>
                      <a:pt x="21134" y="16419"/>
                      <a:pt x="21134" y="10573"/>
                    </a:cubicBezTo>
                    <a:cubicBezTo>
                      <a:pt x="21134" y="4739"/>
                      <a:pt x="16407" y="1"/>
                      <a:pt x="10573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4521344" y="1019490"/>
                <a:ext cx="487458" cy="487458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7372" extrusionOk="0">
                    <a:moveTo>
                      <a:pt x="8692" y="1"/>
                    </a:moveTo>
                    <a:cubicBezTo>
                      <a:pt x="3894" y="1"/>
                      <a:pt x="0" y="3882"/>
                      <a:pt x="0" y="8680"/>
                    </a:cubicBezTo>
                    <a:cubicBezTo>
                      <a:pt x="0" y="13479"/>
                      <a:pt x="3894" y="17372"/>
                      <a:pt x="8692" y="17372"/>
                    </a:cubicBezTo>
                    <a:cubicBezTo>
                      <a:pt x="13478" y="17372"/>
                      <a:pt x="17371" y="13479"/>
                      <a:pt x="17371" y="8680"/>
                    </a:cubicBezTo>
                    <a:cubicBezTo>
                      <a:pt x="17371" y="3882"/>
                      <a:pt x="13478" y="1"/>
                      <a:pt x="86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4556419" y="1054565"/>
                <a:ext cx="417308" cy="417308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4872" extrusionOk="0">
                    <a:moveTo>
                      <a:pt x="7442" y="1"/>
                    </a:moveTo>
                    <a:cubicBezTo>
                      <a:pt x="3334" y="1"/>
                      <a:pt x="0" y="3323"/>
                      <a:pt x="0" y="7430"/>
                    </a:cubicBezTo>
                    <a:cubicBezTo>
                      <a:pt x="0" y="11538"/>
                      <a:pt x="3334" y="14872"/>
                      <a:pt x="7442" y="14872"/>
                    </a:cubicBezTo>
                    <a:cubicBezTo>
                      <a:pt x="11549" y="14872"/>
                      <a:pt x="14871" y="11538"/>
                      <a:pt x="14871" y="7430"/>
                    </a:cubicBezTo>
                    <a:cubicBezTo>
                      <a:pt x="14871" y="3323"/>
                      <a:pt x="11549" y="1"/>
                      <a:pt x="7442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9" name="Google Shape;1479;p40"/>
          <p:cNvGrpSpPr/>
          <p:nvPr/>
        </p:nvGrpSpPr>
        <p:grpSpPr>
          <a:xfrm>
            <a:off x="4651837" y="1123539"/>
            <a:ext cx="226499" cy="279377"/>
            <a:chOff x="3330525" y="4399275"/>
            <a:chExt cx="390650" cy="481850"/>
          </a:xfrm>
        </p:grpSpPr>
        <p:sp>
          <p:nvSpPr>
            <p:cNvPr id="1480" name="Google Shape;1480;p4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87" name="Google Shape;1487;p40"/>
          <p:cNvSpPr/>
          <p:nvPr/>
        </p:nvSpPr>
        <p:spPr>
          <a:xfrm>
            <a:off x="2979585" y="2629249"/>
            <a:ext cx="19" cy="4280"/>
          </a:xfrm>
          <a:custGeom>
            <a:avLst/>
            <a:gdLst/>
            <a:ahLst/>
            <a:cxnLst/>
            <a:rect l="l" t="t" r="r" b="b"/>
            <a:pathLst>
              <a:path w="1" h="227" extrusionOk="0">
                <a:moveTo>
                  <a:pt x="0" y="0"/>
                </a:moveTo>
                <a:cubicBezTo>
                  <a:pt x="0" y="72"/>
                  <a:pt x="0" y="155"/>
                  <a:pt x="0" y="226"/>
                </a:cubicBezTo>
                <a:cubicBezTo>
                  <a:pt x="0" y="155"/>
                  <a:pt x="0" y="72"/>
                  <a:pt x="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0"/>
          <p:cNvSpPr/>
          <p:nvPr/>
        </p:nvSpPr>
        <p:spPr>
          <a:xfrm>
            <a:off x="2980923" y="2670535"/>
            <a:ext cx="245" cy="3620"/>
          </a:xfrm>
          <a:custGeom>
            <a:avLst/>
            <a:gdLst/>
            <a:ahLst/>
            <a:cxnLst/>
            <a:rect l="l" t="t" r="r" b="b"/>
            <a:pathLst>
              <a:path w="13" h="192" extrusionOk="0">
                <a:moveTo>
                  <a:pt x="1" y="1"/>
                </a:moveTo>
                <a:cubicBezTo>
                  <a:pt x="13" y="72"/>
                  <a:pt x="13" y="132"/>
                  <a:pt x="13" y="191"/>
                </a:cubicBezTo>
                <a:cubicBezTo>
                  <a:pt x="13" y="132"/>
                  <a:pt x="13" y="72"/>
                  <a:pt x="1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0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Spiral</a:t>
            </a:r>
            <a:b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0" name="Google Shape;1490;p40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1" name="Google Shape;1491;p40"/>
          <p:cNvGrpSpPr/>
          <p:nvPr/>
        </p:nvGrpSpPr>
        <p:grpSpPr>
          <a:xfrm>
            <a:off x="3898269" y="2787550"/>
            <a:ext cx="2512522" cy="1389563"/>
            <a:chOff x="3898269" y="2787550"/>
            <a:chExt cx="2512522" cy="1389563"/>
          </a:xfrm>
        </p:grpSpPr>
        <p:sp>
          <p:nvSpPr>
            <p:cNvPr id="1492" name="Google Shape;1492;p40"/>
            <p:cNvSpPr/>
            <p:nvPr/>
          </p:nvSpPr>
          <p:spPr>
            <a:xfrm>
              <a:off x="4085781" y="2787550"/>
              <a:ext cx="2325010" cy="1325075"/>
            </a:xfrm>
            <a:custGeom>
              <a:avLst/>
              <a:gdLst/>
              <a:ahLst/>
              <a:cxnLst/>
              <a:rect l="l" t="t" r="r" b="b"/>
              <a:pathLst>
                <a:path w="111538" h="63568" extrusionOk="0">
                  <a:moveTo>
                    <a:pt x="4227" y="1"/>
                  </a:moveTo>
                  <a:lnTo>
                    <a:pt x="0" y="3108"/>
                  </a:lnTo>
                  <a:cubicBezTo>
                    <a:pt x="2238" y="36827"/>
                    <a:pt x="30385" y="63568"/>
                    <a:pt x="64651" y="63568"/>
                  </a:cubicBezTo>
                  <a:cubicBezTo>
                    <a:pt x="85058" y="63568"/>
                    <a:pt x="102799" y="51900"/>
                    <a:pt x="111538" y="34898"/>
                  </a:cubicBezTo>
                  <a:lnTo>
                    <a:pt x="104168" y="30647"/>
                  </a:lnTo>
                  <a:cubicBezTo>
                    <a:pt x="96905" y="45113"/>
                    <a:pt x="81915" y="55067"/>
                    <a:pt x="64651" y="55067"/>
                  </a:cubicBezTo>
                  <a:cubicBezTo>
                    <a:pt x="35064" y="55067"/>
                    <a:pt x="10740" y="32136"/>
                    <a:pt x="8513" y="3108"/>
                  </a:cubicBezTo>
                  <a:lnTo>
                    <a:pt x="4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-5400000">
              <a:off x="4000356" y="3606563"/>
              <a:ext cx="388775" cy="592950"/>
            </a:xfrm>
            <a:custGeom>
              <a:avLst/>
              <a:gdLst/>
              <a:ahLst/>
              <a:cxnLst/>
              <a:rect l="l" t="t" r="r" b="b"/>
              <a:pathLst>
                <a:path w="15551" h="23718" extrusionOk="0">
                  <a:moveTo>
                    <a:pt x="1" y="1"/>
                  </a:moveTo>
                  <a:lnTo>
                    <a:pt x="7776" y="23718"/>
                  </a:lnTo>
                  <a:lnTo>
                    <a:pt x="15550" y="1"/>
                  </a:lnTo>
                  <a:lnTo>
                    <a:pt x="7776" y="51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4110206" y="3584127"/>
              <a:ext cx="593015" cy="592987"/>
            </a:xfrm>
            <a:custGeom>
              <a:avLst/>
              <a:gdLst/>
              <a:ahLst/>
              <a:cxnLst/>
              <a:rect l="l" t="t" r="r" b="b"/>
              <a:pathLst>
                <a:path w="21147" h="21146" extrusionOk="0">
                  <a:moveTo>
                    <a:pt x="10574" y="1"/>
                  </a:moveTo>
                  <a:cubicBezTo>
                    <a:pt x="4728" y="1"/>
                    <a:pt x="1" y="4739"/>
                    <a:pt x="1" y="10573"/>
                  </a:cubicBezTo>
                  <a:cubicBezTo>
                    <a:pt x="1" y="16407"/>
                    <a:pt x="4728" y="21146"/>
                    <a:pt x="10574" y="21146"/>
                  </a:cubicBezTo>
                  <a:cubicBezTo>
                    <a:pt x="16408" y="21146"/>
                    <a:pt x="21146" y="16407"/>
                    <a:pt x="21146" y="10573"/>
                  </a:cubicBezTo>
                  <a:cubicBezTo>
                    <a:pt x="21146" y="4739"/>
                    <a:pt x="16408" y="1"/>
                    <a:pt x="10574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4162983" y="3637212"/>
              <a:ext cx="487154" cy="486818"/>
            </a:xfrm>
            <a:custGeom>
              <a:avLst/>
              <a:gdLst/>
              <a:ahLst/>
              <a:cxnLst/>
              <a:rect l="l" t="t" r="r" b="b"/>
              <a:pathLst>
                <a:path w="17372" h="17360" extrusionOk="0">
                  <a:moveTo>
                    <a:pt x="8692" y="1"/>
                  </a:moveTo>
                  <a:cubicBezTo>
                    <a:pt x="3893" y="1"/>
                    <a:pt x="0" y="3882"/>
                    <a:pt x="0" y="8680"/>
                  </a:cubicBezTo>
                  <a:cubicBezTo>
                    <a:pt x="0" y="13478"/>
                    <a:pt x="3893" y="17360"/>
                    <a:pt x="8692" y="17360"/>
                  </a:cubicBezTo>
                  <a:cubicBezTo>
                    <a:pt x="13478" y="17360"/>
                    <a:pt x="17371" y="13478"/>
                    <a:pt x="17371" y="8680"/>
                  </a:cubicBezTo>
                  <a:cubicBezTo>
                    <a:pt x="17371" y="3882"/>
                    <a:pt x="13478" y="1"/>
                    <a:pt x="8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4198037" y="3671929"/>
              <a:ext cx="417048" cy="417385"/>
            </a:xfrm>
            <a:custGeom>
              <a:avLst/>
              <a:gdLst/>
              <a:ahLst/>
              <a:cxnLst/>
              <a:rect l="l" t="t" r="r" b="b"/>
              <a:pathLst>
                <a:path w="14872" h="14884" extrusionOk="0">
                  <a:moveTo>
                    <a:pt x="7442" y="1"/>
                  </a:moveTo>
                  <a:cubicBezTo>
                    <a:pt x="3334" y="1"/>
                    <a:pt x="0" y="3335"/>
                    <a:pt x="0" y="7442"/>
                  </a:cubicBezTo>
                  <a:cubicBezTo>
                    <a:pt x="0" y="11550"/>
                    <a:pt x="3334" y="14884"/>
                    <a:pt x="7442" y="14884"/>
                  </a:cubicBezTo>
                  <a:cubicBezTo>
                    <a:pt x="11549" y="14884"/>
                    <a:pt x="14871" y="11550"/>
                    <a:pt x="14871" y="7442"/>
                  </a:cubicBezTo>
                  <a:cubicBezTo>
                    <a:pt x="14871" y="3335"/>
                    <a:pt x="11549" y="1"/>
                    <a:pt x="7442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0"/>
          <p:cNvGrpSpPr/>
          <p:nvPr/>
        </p:nvGrpSpPr>
        <p:grpSpPr>
          <a:xfrm>
            <a:off x="4267987" y="3762550"/>
            <a:ext cx="277478" cy="236196"/>
            <a:chOff x="5645200" y="879425"/>
            <a:chExt cx="478575" cy="407375"/>
          </a:xfrm>
        </p:grpSpPr>
        <p:sp>
          <p:nvSpPr>
            <p:cNvPr id="1498" name="Google Shape;1498;p4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04" name="Google Shape;1504;p40"/>
          <p:cNvGrpSpPr/>
          <p:nvPr/>
        </p:nvGrpSpPr>
        <p:grpSpPr>
          <a:xfrm>
            <a:off x="4900614" y="1606596"/>
            <a:ext cx="1631351" cy="1926264"/>
            <a:chOff x="4900614" y="1606596"/>
            <a:chExt cx="1631351" cy="1926264"/>
          </a:xfrm>
        </p:grpSpPr>
        <p:sp>
          <p:nvSpPr>
            <p:cNvPr id="1505" name="Google Shape;1505;p40"/>
            <p:cNvSpPr/>
            <p:nvPr/>
          </p:nvSpPr>
          <p:spPr>
            <a:xfrm>
              <a:off x="4900614" y="2117672"/>
              <a:ext cx="1631351" cy="1415188"/>
            </a:xfrm>
            <a:custGeom>
              <a:avLst/>
              <a:gdLst/>
              <a:ahLst/>
              <a:cxnLst/>
              <a:rect l="l" t="t" r="r" b="b"/>
              <a:pathLst>
                <a:path w="78261" h="67891" extrusionOk="0">
                  <a:moveTo>
                    <a:pt x="35255" y="1"/>
                  </a:moveTo>
                  <a:cubicBezTo>
                    <a:pt x="15824" y="1"/>
                    <a:pt x="12" y="15812"/>
                    <a:pt x="0" y="35243"/>
                  </a:cubicBezTo>
                  <a:lnTo>
                    <a:pt x="8501" y="35243"/>
                  </a:lnTo>
                  <a:cubicBezTo>
                    <a:pt x="8501" y="20491"/>
                    <a:pt x="20503" y="8502"/>
                    <a:pt x="35255" y="8502"/>
                  </a:cubicBezTo>
                  <a:cubicBezTo>
                    <a:pt x="54281" y="8502"/>
                    <a:pt x="69759" y="23980"/>
                    <a:pt x="69759" y="43006"/>
                  </a:cubicBezTo>
                  <a:cubicBezTo>
                    <a:pt x="69759" y="50114"/>
                    <a:pt x="68080" y="56829"/>
                    <a:pt x="65080" y="62782"/>
                  </a:cubicBezTo>
                  <a:lnTo>
                    <a:pt x="66866" y="67890"/>
                  </a:lnTo>
                  <a:lnTo>
                    <a:pt x="72450" y="67033"/>
                  </a:lnTo>
                  <a:cubicBezTo>
                    <a:pt x="76165" y="59829"/>
                    <a:pt x="78260" y="51662"/>
                    <a:pt x="78260" y="43006"/>
                  </a:cubicBezTo>
                  <a:cubicBezTo>
                    <a:pt x="78260" y="19289"/>
                    <a:pt x="58972" y="1"/>
                    <a:pt x="35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 rot="-5400000">
              <a:off x="5369861" y="1606963"/>
              <a:ext cx="388475" cy="592950"/>
            </a:xfrm>
            <a:custGeom>
              <a:avLst/>
              <a:gdLst/>
              <a:ahLst/>
              <a:cxnLst/>
              <a:rect l="l" t="t" r="r" b="b"/>
              <a:pathLst>
                <a:path w="15539" h="23718" extrusionOk="0">
                  <a:moveTo>
                    <a:pt x="15538" y="0"/>
                  </a:moveTo>
                  <a:lnTo>
                    <a:pt x="7764" y="518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764" y="23718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5479586" y="1606596"/>
              <a:ext cx="593048" cy="593357"/>
            </a:xfrm>
            <a:custGeom>
              <a:avLst/>
              <a:gdLst/>
              <a:ahLst/>
              <a:cxnLst/>
              <a:rect l="l" t="t" r="r" b="b"/>
              <a:pathLst>
                <a:path w="21135" h="21146" extrusionOk="0">
                  <a:moveTo>
                    <a:pt x="10562" y="0"/>
                  </a:moveTo>
                  <a:cubicBezTo>
                    <a:pt x="4727" y="0"/>
                    <a:pt x="1" y="4739"/>
                    <a:pt x="1" y="10573"/>
                  </a:cubicBezTo>
                  <a:cubicBezTo>
                    <a:pt x="1" y="16407"/>
                    <a:pt x="4727" y="21146"/>
                    <a:pt x="10562" y="21146"/>
                  </a:cubicBezTo>
                  <a:cubicBezTo>
                    <a:pt x="16408" y="21146"/>
                    <a:pt x="21134" y="16407"/>
                    <a:pt x="21134" y="10573"/>
                  </a:cubicBezTo>
                  <a:cubicBezTo>
                    <a:pt x="21134" y="4739"/>
                    <a:pt x="16408" y="0"/>
                    <a:pt x="10562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5532365" y="1659711"/>
              <a:ext cx="487486" cy="487122"/>
            </a:xfrm>
            <a:custGeom>
              <a:avLst/>
              <a:gdLst/>
              <a:ahLst/>
              <a:cxnLst/>
              <a:rect l="l" t="t" r="r" b="b"/>
              <a:pathLst>
                <a:path w="17373" h="17360" extrusionOk="0">
                  <a:moveTo>
                    <a:pt x="8681" y="0"/>
                  </a:moveTo>
                  <a:cubicBezTo>
                    <a:pt x="3894" y="0"/>
                    <a:pt x="1" y="3882"/>
                    <a:pt x="1" y="8680"/>
                  </a:cubicBezTo>
                  <a:cubicBezTo>
                    <a:pt x="1" y="13478"/>
                    <a:pt x="3894" y="17360"/>
                    <a:pt x="8681" y="17360"/>
                  </a:cubicBezTo>
                  <a:cubicBezTo>
                    <a:pt x="13479" y="17360"/>
                    <a:pt x="17372" y="13478"/>
                    <a:pt x="17372" y="8680"/>
                  </a:cubicBezTo>
                  <a:cubicBezTo>
                    <a:pt x="17372" y="3882"/>
                    <a:pt x="13479" y="0"/>
                    <a:pt x="8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5567466" y="1694448"/>
              <a:ext cx="417280" cy="417645"/>
            </a:xfrm>
            <a:custGeom>
              <a:avLst/>
              <a:gdLst/>
              <a:ahLst/>
              <a:cxnLst/>
              <a:rect l="l" t="t" r="r" b="b"/>
              <a:pathLst>
                <a:path w="14871" h="14884" extrusionOk="0">
                  <a:moveTo>
                    <a:pt x="7430" y="1"/>
                  </a:moveTo>
                  <a:cubicBezTo>
                    <a:pt x="3322" y="1"/>
                    <a:pt x="0" y="3334"/>
                    <a:pt x="0" y="7442"/>
                  </a:cubicBezTo>
                  <a:cubicBezTo>
                    <a:pt x="0" y="11550"/>
                    <a:pt x="3322" y="14883"/>
                    <a:pt x="7430" y="14883"/>
                  </a:cubicBezTo>
                  <a:cubicBezTo>
                    <a:pt x="11537" y="14883"/>
                    <a:pt x="14871" y="11550"/>
                    <a:pt x="14871" y="7442"/>
                  </a:cubicBezTo>
                  <a:cubicBezTo>
                    <a:pt x="14871" y="3334"/>
                    <a:pt x="11537" y="1"/>
                    <a:pt x="7430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40"/>
          <p:cNvGrpSpPr/>
          <p:nvPr/>
        </p:nvGrpSpPr>
        <p:grpSpPr>
          <a:xfrm>
            <a:off x="5636449" y="1763746"/>
            <a:ext cx="279319" cy="279377"/>
            <a:chOff x="5049725" y="2027900"/>
            <a:chExt cx="481750" cy="481850"/>
          </a:xfrm>
        </p:grpSpPr>
        <p:sp>
          <p:nvSpPr>
            <p:cNvPr id="1511" name="Google Shape;1511;p4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19" name="Google Shape;1519;p40"/>
          <p:cNvGrpSpPr/>
          <p:nvPr/>
        </p:nvGrpSpPr>
        <p:grpSpPr>
          <a:xfrm>
            <a:off x="4703219" y="2536630"/>
            <a:ext cx="1305307" cy="1111954"/>
            <a:chOff x="4703219" y="2536630"/>
            <a:chExt cx="1305307" cy="1111954"/>
          </a:xfrm>
        </p:grpSpPr>
        <p:sp>
          <p:nvSpPr>
            <p:cNvPr id="1520" name="Google Shape;1520;p40"/>
            <p:cNvSpPr/>
            <p:nvPr/>
          </p:nvSpPr>
          <p:spPr>
            <a:xfrm>
              <a:off x="4900614" y="2536630"/>
              <a:ext cx="1107912" cy="921537"/>
            </a:xfrm>
            <a:custGeom>
              <a:avLst/>
              <a:gdLst/>
              <a:ahLst/>
              <a:cxnLst/>
              <a:rect l="l" t="t" r="r" b="b"/>
              <a:pathLst>
                <a:path w="53150" h="44209" extrusionOk="0">
                  <a:moveTo>
                    <a:pt x="33016" y="0"/>
                  </a:moveTo>
                  <a:cubicBezTo>
                    <a:pt x="23670" y="0"/>
                    <a:pt x="16074" y="7597"/>
                    <a:pt x="16074" y="16943"/>
                  </a:cubicBezTo>
                  <a:cubicBezTo>
                    <a:pt x="16074" y="19289"/>
                    <a:pt x="17979" y="21194"/>
                    <a:pt x="20324" y="21194"/>
                  </a:cubicBezTo>
                  <a:cubicBezTo>
                    <a:pt x="22670" y="21194"/>
                    <a:pt x="24575" y="19289"/>
                    <a:pt x="24575" y="16943"/>
                  </a:cubicBezTo>
                  <a:cubicBezTo>
                    <a:pt x="24575" y="12288"/>
                    <a:pt x="28361" y="8490"/>
                    <a:pt x="33016" y="8490"/>
                  </a:cubicBezTo>
                  <a:cubicBezTo>
                    <a:pt x="39434" y="8490"/>
                    <a:pt x="44649" y="13704"/>
                    <a:pt x="44649" y="20122"/>
                  </a:cubicBezTo>
                  <a:cubicBezTo>
                    <a:pt x="44649" y="28718"/>
                    <a:pt x="37648" y="35719"/>
                    <a:pt x="29052" y="35719"/>
                  </a:cubicBezTo>
                  <a:cubicBezTo>
                    <a:pt x="17717" y="35719"/>
                    <a:pt x="8501" y="26492"/>
                    <a:pt x="8501" y="15157"/>
                  </a:cubicBezTo>
                  <a:cubicBezTo>
                    <a:pt x="8501" y="15157"/>
                    <a:pt x="8501" y="15145"/>
                    <a:pt x="8501" y="15145"/>
                  </a:cubicBezTo>
                  <a:lnTo>
                    <a:pt x="4298" y="11264"/>
                  </a:lnTo>
                  <a:lnTo>
                    <a:pt x="0" y="15145"/>
                  </a:lnTo>
                  <a:cubicBezTo>
                    <a:pt x="0" y="15145"/>
                    <a:pt x="0" y="15157"/>
                    <a:pt x="0" y="15157"/>
                  </a:cubicBezTo>
                  <a:cubicBezTo>
                    <a:pt x="0" y="31183"/>
                    <a:pt x="13038" y="44208"/>
                    <a:pt x="29052" y="44208"/>
                  </a:cubicBezTo>
                  <a:cubicBezTo>
                    <a:pt x="42339" y="44208"/>
                    <a:pt x="53150" y="33397"/>
                    <a:pt x="53150" y="20122"/>
                  </a:cubicBezTo>
                  <a:cubicBezTo>
                    <a:pt x="53150" y="9025"/>
                    <a:pt x="44113" y="0"/>
                    <a:pt x="3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 rot="-5400000">
              <a:off x="4805306" y="3055638"/>
              <a:ext cx="388775" cy="592950"/>
            </a:xfrm>
            <a:custGeom>
              <a:avLst/>
              <a:gdLst/>
              <a:ahLst/>
              <a:cxnLst/>
              <a:rect l="l" t="t" r="r" b="b"/>
              <a:pathLst>
                <a:path w="15551" h="23718" extrusionOk="0">
                  <a:moveTo>
                    <a:pt x="1" y="1"/>
                  </a:moveTo>
                  <a:lnTo>
                    <a:pt x="7776" y="23718"/>
                  </a:lnTo>
                  <a:lnTo>
                    <a:pt x="15550" y="1"/>
                  </a:lnTo>
                  <a:lnTo>
                    <a:pt x="7776" y="51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911833" y="3055650"/>
              <a:ext cx="593015" cy="592934"/>
            </a:xfrm>
            <a:custGeom>
              <a:avLst/>
              <a:gdLst/>
              <a:ahLst/>
              <a:cxnLst/>
              <a:rect l="l" t="t" r="r" b="b"/>
              <a:pathLst>
                <a:path w="21147" h="21146" extrusionOk="0">
                  <a:moveTo>
                    <a:pt x="10574" y="0"/>
                  </a:moveTo>
                  <a:cubicBezTo>
                    <a:pt x="4739" y="0"/>
                    <a:pt x="1" y="4739"/>
                    <a:pt x="1" y="10573"/>
                  </a:cubicBezTo>
                  <a:cubicBezTo>
                    <a:pt x="1" y="16407"/>
                    <a:pt x="4739" y="21146"/>
                    <a:pt x="10574" y="21146"/>
                  </a:cubicBezTo>
                  <a:cubicBezTo>
                    <a:pt x="16419" y="21146"/>
                    <a:pt x="21146" y="16407"/>
                    <a:pt x="21146" y="10573"/>
                  </a:cubicBezTo>
                  <a:cubicBezTo>
                    <a:pt x="21146" y="4739"/>
                    <a:pt x="16419" y="0"/>
                    <a:pt x="10574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964914" y="3108730"/>
              <a:ext cx="487154" cy="486774"/>
            </a:xfrm>
            <a:custGeom>
              <a:avLst/>
              <a:gdLst/>
              <a:ahLst/>
              <a:cxnLst/>
              <a:rect l="l" t="t" r="r" b="b"/>
              <a:pathLst>
                <a:path w="17372" h="17360" extrusionOk="0">
                  <a:moveTo>
                    <a:pt x="8681" y="0"/>
                  </a:moveTo>
                  <a:cubicBezTo>
                    <a:pt x="3882" y="0"/>
                    <a:pt x="1" y="3882"/>
                    <a:pt x="1" y="8680"/>
                  </a:cubicBezTo>
                  <a:cubicBezTo>
                    <a:pt x="1" y="13478"/>
                    <a:pt x="3882" y="17360"/>
                    <a:pt x="8681" y="17360"/>
                  </a:cubicBezTo>
                  <a:cubicBezTo>
                    <a:pt x="13479" y="17360"/>
                    <a:pt x="17372" y="13478"/>
                    <a:pt x="17372" y="8680"/>
                  </a:cubicBezTo>
                  <a:cubicBezTo>
                    <a:pt x="17372" y="3882"/>
                    <a:pt x="13479" y="0"/>
                    <a:pt x="8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999993" y="3143444"/>
              <a:ext cx="417020" cy="417347"/>
            </a:xfrm>
            <a:custGeom>
              <a:avLst/>
              <a:gdLst/>
              <a:ahLst/>
              <a:cxnLst/>
              <a:rect l="l" t="t" r="r" b="b"/>
              <a:pathLst>
                <a:path w="14871" h="14884" extrusionOk="0">
                  <a:moveTo>
                    <a:pt x="7430" y="1"/>
                  </a:moveTo>
                  <a:cubicBezTo>
                    <a:pt x="3322" y="1"/>
                    <a:pt x="0" y="3334"/>
                    <a:pt x="0" y="7442"/>
                  </a:cubicBezTo>
                  <a:cubicBezTo>
                    <a:pt x="0" y="11550"/>
                    <a:pt x="3322" y="14884"/>
                    <a:pt x="7430" y="14884"/>
                  </a:cubicBezTo>
                  <a:cubicBezTo>
                    <a:pt x="11537" y="14884"/>
                    <a:pt x="14871" y="11550"/>
                    <a:pt x="14871" y="7442"/>
                  </a:cubicBezTo>
                  <a:cubicBezTo>
                    <a:pt x="14871" y="3334"/>
                    <a:pt x="11537" y="1"/>
                    <a:pt x="7430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0"/>
          <p:cNvGrpSpPr/>
          <p:nvPr/>
        </p:nvGrpSpPr>
        <p:grpSpPr>
          <a:xfrm>
            <a:off x="5104225" y="3212443"/>
            <a:ext cx="208554" cy="279362"/>
            <a:chOff x="3938800" y="4399275"/>
            <a:chExt cx="359700" cy="481825"/>
          </a:xfrm>
        </p:grpSpPr>
        <p:sp>
          <p:nvSpPr>
            <p:cNvPr id="1526" name="Google Shape;1526;p4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536" name="Google Shape;1536;p41"/>
          <p:cNvGrpSpPr/>
          <p:nvPr/>
        </p:nvGrpSpPr>
        <p:grpSpPr>
          <a:xfrm>
            <a:off x="3995958" y="1842547"/>
            <a:ext cx="3603876" cy="2378549"/>
            <a:chOff x="3995958" y="1842547"/>
            <a:chExt cx="3603876" cy="2378549"/>
          </a:xfrm>
        </p:grpSpPr>
        <p:sp>
          <p:nvSpPr>
            <p:cNvPr id="1537" name="Google Shape;1537;p41"/>
            <p:cNvSpPr/>
            <p:nvPr/>
          </p:nvSpPr>
          <p:spPr>
            <a:xfrm>
              <a:off x="3995958" y="2108771"/>
              <a:ext cx="2367679" cy="2112325"/>
            </a:xfrm>
            <a:custGeom>
              <a:avLst/>
              <a:gdLst/>
              <a:ahLst/>
              <a:cxnLst/>
              <a:rect l="l" t="t" r="r" b="b"/>
              <a:pathLst>
                <a:path w="119444" h="106562" extrusionOk="0">
                  <a:moveTo>
                    <a:pt x="113824" y="0"/>
                  </a:moveTo>
                  <a:cubicBezTo>
                    <a:pt x="113824" y="6549"/>
                    <a:pt x="113181" y="12966"/>
                    <a:pt x="112014" y="19062"/>
                  </a:cubicBezTo>
                  <a:cubicBezTo>
                    <a:pt x="110848" y="25146"/>
                    <a:pt x="109169" y="30897"/>
                    <a:pt x="107073" y="36290"/>
                  </a:cubicBezTo>
                  <a:cubicBezTo>
                    <a:pt x="104978" y="41684"/>
                    <a:pt x="102525" y="46708"/>
                    <a:pt x="99775" y="51316"/>
                  </a:cubicBezTo>
                  <a:cubicBezTo>
                    <a:pt x="97036" y="55948"/>
                    <a:pt x="94024" y="60162"/>
                    <a:pt x="90881" y="63996"/>
                  </a:cubicBezTo>
                  <a:cubicBezTo>
                    <a:pt x="89309" y="65913"/>
                    <a:pt x="87702" y="67735"/>
                    <a:pt x="86059" y="69461"/>
                  </a:cubicBezTo>
                  <a:cubicBezTo>
                    <a:pt x="85654" y="69890"/>
                    <a:pt x="85237" y="70307"/>
                    <a:pt x="84832" y="70723"/>
                  </a:cubicBezTo>
                  <a:cubicBezTo>
                    <a:pt x="84618" y="70938"/>
                    <a:pt x="84416" y="71152"/>
                    <a:pt x="84213" y="71354"/>
                  </a:cubicBezTo>
                  <a:cubicBezTo>
                    <a:pt x="83999" y="71557"/>
                    <a:pt x="83797" y="71759"/>
                    <a:pt x="83582" y="71962"/>
                  </a:cubicBezTo>
                  <a:cubicBezTo>
                    <a:pt x="83166" y="72366"/>
                    <a:pt x="82761" y="72783"/>
                    <a:pt x="82344" y="73176"/>
                  </a:cubicBezTo>
                  <a:cubicBezTo>
                    <a:pt x="81915" y="73569"/>
                    <a:pt x="81499" y="73962"/>
                    <a:pt x="81082" y="74343"/>
                  </a:cubicBezTo>
                  <a:cubicBezTo>
                    <a:pt x="79403" y="75879"/>
                    <a:pt x="77724" y="77331"/>
                    <a:pt x="76034" y="78689"/>
                  </a:cubicBezTo>
                  <a:cubicBezTo>
                    <a:pt x="75188" y="79379"/>
                    <a:pt x="74331" y="80022"/>
                    <a:pt x="73498" y="80665"/>
                  </a:cubicBezTo>
                  <a:cubicBezTo>
                    <a:pt x="73069" y="80986"/>
                    <a:pt x="72640" y="81296"/>
                    <a:pt x="72224" y="81606"/>
                  </a:cubicBezTo>
                  <a:cubicBezTo>
                    <a:pt x="72009" y="81760"/>
                    <a:pt x="71795" y="81915"/>
                    <a:pt x="71593" y="82058"/>
                  </a:cubicBezTo>
                  <a:cubicBezTo>
                    <a:pt x="71378" y="82213"/>
                    <a:pt x="71164" y="82368"/>
                    <a:pt x="70950" y="82510"/>
                  </a:cubicBezTo>
                  <a:cubicBezTo>
                    <a:pt x="67568" y="84892"/>
                    <a:pt x="64223" y="86951"/>
                    <a:pt x="60960" y="88737"/>
                  </a:cubicBezTo>
                  <a:cubicBezTo>
                    <a:pt x="57686" y="90511"/>
                    <a:pt x="54495" y="92000"/>
                    <a:pt x="51447" y="93274"/>
                  </a:cubicBezTo>
                  <a:cubicBezTo>
                    <a:pt x="48387" y="94536"/>
                    <a:pt x="45470" y="95572"/>
                    <a:pt x="42708" y="96429"/>
                  </a:cubicBezTo>
                  <a:cubicBezTo>
                    <a:pt x="39934" y="97286"/>
                    <a:pt x="37338" y="97953"/>
                    <a:pt x="34910" y="98501"/>
                  </a:cubicBezTo>
                  <a:cubicBezTo>
                    <a:pt x="34314" y="98631"/>
                    <a:pt x="33719" y="98762"/>
                    <a:pt x="33136" y="98893"/>
                  </a:cubicBezTo>
                  <a:cubicBezTo>
                    <a:pt x="32552" y="99001"/>
                    <a:pt x="31981" y="99108"/>
                    <a:pt x="31421" y="99215"/>
                  </a:cubicBezTo>
                  <a:cubicBezTo>
                    <a:pt x="31147" y="99274"/>
                    <a:pt x="30873" y="99322"/>
                    <a:pt x="30600" y="99370"/>
                  </a:cubicBezTo>
                  <a:cubicBezTo>
                    <a:pt x="30326" y="99417"/>
                    <a:pt x="30052" y="99465"/>
                    <a:pt x="29778" y="99513"/>
                  </a:cubicBezTo>
                  <a:cubicBezTo>
                    <a:pt x="29242" y="99596"/>
                    <a:pt x="28730" y="99679"/>
                    <a:pt x="28218" y="99774"/>
                  </a:cubicBezTo>
                  <a:cubicBezTo>
                    <a:pt x="27706" y="99846"/>
                    <a:pt x="27206" y="99905"/>
                    <a:pt x="26718" y="99977"/>
                  </a:cubicBezTo>
                  <a:cubicBezTo>
                    <a:pt x="26230" y="100048"/>
                    <a:pt x="25754" y="100120"/>
                    <a:pt x="25301" y="100167"/>
                  </a:cubicBezTo>
                  <a:cubicBezTo>
                    <a:pt x="24837" y="100227"/>
                    <a:pt x="24384" y="100275"/>
                    <a:pt x="23944" y="100322"/>
                  </a:cubicBezTo>
                  <a:cubicBezTo>
                    <a:pt x="23515" y="100370"/>
                    <a:pt x="23087" y="100429"/>
                    <a:pt x="22682" y="100453"/>
                  </a:cubicBezTo>
                  <a:cubicBezTo>
                    <a:pt x="19384" y="100787"/>
                    <a:pt x="16895" y="100906"/>
                    <a:pt x="15252" y="100965"/>
                  </a:cubicBezTo>
                  <a:cubicBezTo>
                    <a:pt x="13597" y="100989"/>
                    <a:pt x="12764" y="101060"/>
                    <a:pt x="12764" y="101060"/>
                  </a:cubicBezTo>
                  <a:cubicBezTo>
                    <a:pt x="12764" y="101060"/>
                    <a:pt x="11764" y="100989"/>
                    <a:pt x="9764" y="100941"/>
                  </a:cubicBezTo>
                  <a:cubicBezTo>
                    <a:pt x="7775" y="100834"/>
                    <a:pt x="4775" y="100679"/>
                    <a:pt x="822" y="100096"/>
                  </a:cubicBezTo>
                  <a:cubicBezTo>
                    <a:pt x="691" y="101013"/>
                    <a:pt x="620" y="101465"/>
                    <a:pt x="620" y="101465"/>
                  </a:cubicBezTo>
                  <a:lnTo>
                    <a:pt x="417" y="102846"/>
                  </a:lnTo>
                  <a:lnTo>
                    <a:pt x="203" y="104239"/>
                  </a:lnTo>
                  <a:cubicBezTo>
                    <a:pt x="203" y="104239"/>
                    <a:pt x="131" y="104692"/>
                    <a:pt x="0" y="105620"/>
                  </a:cubicBezTo>
                  <a:cubicBezTo>
                    <a:pt x="4227" y="106251"/>
                    <a:pt x="7430" y="106394"/>
                    <a:pt x="9561" y="106513"/>
                  </a:cubicBezTo>
                  <a:cubicBezTo>
                    <a:pt x="11692" y="106549"/>
                    <a:pt x="12764" y="106561"/>
                    <a:pt x="12764" y="106561"/>
                  </a:cubicBezTo>
                  <a:cubicBezTo>
                    <a:pt x="12764" y="106561"/>
                    <a:pt x="13645" y="106549"/>
                    <a:pt x="15383" y="106537"/>
                  </a:cubicBezTo>
                  <a:cubicBezTo>
                    <a:pt x="17122" y="106466"/>
                    <a:pt x="19741" y="106406"/>
                    <a:pt x="23218" y="106049"/>
                  </a:cubicBezTo>
                  <a:cubicBezTo>
                    <a:pt x="23658" y="106025"/>
                    <a:pt x="24099" y="105966"/>
                    <a:pt x="24563" y="105918"/>
                  </a:cubicBezTo>
                  <a:cubicBezTo>
                    <a:pt x="25027" y="105859"/>
                    <a:pt x="25504" y="105811"/>
                    <a:pt x="25992" y="105751"/>
                  </a:cubicBezTo>
                  <a:cubicBezTo>
                    <a:pt x="26480" y="105704"/>
                    <a:pt x="26968" y="105620"/>
                    <a:pt x="27492" y="105549"/>
                  </a:cubicBezTo>
                  <a:cubicBezTo>
                    <a:pt x="28004" y="105478"/>
                    <a:pt x="28528" y="105406"/>
                    <a:pt x="29064" y="105323"/>
                  </a:cubicBezTo>
                  <a:cubicBezTo>
                    <a:pt x="29611" y="105239"/>
                    <a:pt x="30159" y="105144"/>
                    <a:pt x="30719" y="105049"/>
                  </a:cubicBezTo>
                  <a:cubicBezTo>
                    <a:pt x="31004" y="105001"/>
                    <a:pt x="31290" y="104954"/>
                    <a:pt x="31576" y="104906"/>
                  </a:cubicBezTo>
                  <a:cubicBezTo>
                    <a:pt x="31873" y="104858"/>
                    <a:pt x="32159" y="104799"/>
                    <a:pt x="32457" y="104739"/>
                  </a:cubicBezTo>
                  <a:cubicBezTo>
                    <a:pt x="33040" y="104632"/>
                    <a:pt x="33648" y="104513"/>
                    <a:pt x="34267" y="104394"/>
                  </a:cubicBezTo>
                  <a:cubicBezTo>
                    <a:pt x="34874" y="104263"/>
                    <a:pt x="35505" y="104132"/>
                    <a:pt x="36148" y="103989"/>
                  </a:cubicBezTo>
                  <a:cubicBezTo>
                    <a:pt x="38696" y="103406"/>
                    <a:pt x="41446" y="102703"/>
                    <a:pt x="44363" y="101799"/>
                  </a:cubicBezTo>
                  <a:cubicBezTo>
                    <a:pt x="47280" y="100894"/>
                    <a:pt x="50376" y="99798"/>
                    <a:pt x="53602" y="98465"/>
                  </a:cubicBezTo>
                  <a:cubicBezTo>
                    <a:pt x="56829" y="97131"/>
                    <a:pt x="60187" y="95548"/>
                    <a:pt x="63639" y="93678"/>
                  </a:cubicBezTo>
                  <a:cubicBezTo>
                    <a:pt x="67092" y="91797"/>
                    <a:pt x="70628" y="89618"/>
                    <a:pt x="74200" y="87106"/>
                  </a:cubicBezTo>
                  <a:cubicBezTo>
                    <a:pt x="74426" y="86951"/>
                    <a:pt x="74641" y="86797"/>
                    <a:pt x="74867" y="86630"/>
                  </a:cubicBezTo>
                  <a:cubicBezTo>
                    <a:pt x="75081" y="86475"/>
                    <a:pt x="75307" y="86309"/>
                    <a:pt x="75534" y="86142"/>
                  </a:cubicBezTo>
                  <a:cubicBezTo>
                    <a:pt x="75974" y="85820"/>
                    <a:pt x="76427" y="85499"/>
                    <a:pt x="76879" y="85154"/>
                  </a:cubicBezTo>
                  <a:cubicBezTo>
                    <a:pt x="77760" y="84475"/>
                    <a:pt x="78665" y="83796"/>
                    <a:pt x="79546" y="83070"/>
                  </a:cubicBezTo>
                  <a:cubicBezTo>
                    <a:pt x="81344" y="81641"/>
                    <a:pt x="83118" y="80105"/>
                    <a:pt x="84892" y="78486"/>
                  </a:cubicBezTo>
                  <a:cubicBezTo>
                    <a:pt x="85333" y="78081"/>
                    <a:pt x="85773" y="77665"/>
                    <a:pt x="86214" y="77248"/>
                  </a:cubicBezTo>
                  <a:cubicBezTo>
                    <a:pt x="86654" y="76831"/>
                    <a:pt x="87083" y="76403"/>
                    <a:pt x="87523" y="75974"/>
                  </a:cubicBezTo>
                  <a:cubicBezTo>
                    <a:pt x="87750" y="75760"/>
                    <a:pt x="87964" y="75545"/>
                    <a:pt x="88190" y="75331"/>
                  </a:cubicBezTo>
                  <a:cubicBezTo>
                    <a:pt x="88404" y="75105"/>
                    <a:pt x="88619" y="74890"/>
                    <a:pt x="88833" y="74664"/>
                  </a:cubicBezTo>
                  <a:cubicBezTo>
                    <a:pt x="89262" y="74224"/>
                    <a:pt x="89714" y="73783"/>
                    <a:pt x="90143" y="73319"/>
                  </a:cubicBezTo>
                  <a:cubicBezTo>
                    <a:pt x="91869" y="71509"/>
                    <a:pt x="93560" y="69580"/>
                    <a:pt x="95227" y="67556"/>
                  </a:cubicBezTo>
                  <a:cubicBezTo>
                    <a:pt x="98548" y="63508"/>
                    <a:pt x="101727" y="59055"/>
                    <a:pt x="104609" y="54174"/>
                  </a:cubicBezTo>
                  <a:cubicBezTo>
                    <a:pt x="107514" y="49292"/>
                    <a:pt x="110109" y="43982"/>
                    <a:pt x="112312" y="38291"/>
                  </a:cubicBezTo>
                  <a:cubicBezTo>
                    <a:pt x="114527" y="32588"/>
                    <a:pt x="116301" y="26551"/>
                    <a:pt x="117527" y="20110"/>
                  </a:cubicBezTo>
                  <a:cubicBezTo>
                    <a:pt x="118765" y="13681"/>
                    <a:pt x="119444" y="7001"/>
                    <a:pt x="11944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41"/>
            <p:cNvGrpSpPr/>
            <p:nvPr/>
          </p:nvGrpSpPr>
          <p:grpSpPr>
            <a:xfrm>
              <a:off x="5999168" y="1842547"/>
              <a:ext cx="1600667" cy="548033"/>
              <a:chOff x="5999168" y="1842547"/>
              <a:chExt cx="1600667" cy="548033"/>
            </a:xfrm>
          </p:grpSpPr>
          <p:sp>
            <p:nvSpPr>
              <p:cNvPr id="1539" name="Google Shape;1539;p41"/>
              <p:cNvSpPr/>
              <p:nvPr/>
            </p:nvSpPr>
            <p:spPr>
              <a:xfrm>
                <a:off x="5999168" y="1842547"/>
                <a:ext cx="1600667" cy="548033"/>
              </a:xfrm>
              <a:custGeom>
                <a:avLst/>
                <a:gdLst/>
                <a:ahLst/>
                <a:cxnLst/>
                <a:rect l="l" t="t" r="r" b="b"/>
                <a:pathLst>
                  <a:path w="80750" h="27647" extrusionOk="0">
                    <a:moveTo>
                      <a:pt x="13824" y="0"/>
                    </a:moveTo>
                    <a:cubicBezTo>
                      <a:pt x="6204" y="0"/>
                      <a:pt x="1" y="6203"/>
                      <a:pt x="1" y="13823"/>
                    </a:cubicBezTo>
                    <a:cubicBezTo>
                      <a:pt x="1" y="21443"/>
                      <a:pt x="6204" y="27646"/>
                      <a:pt x="13824" y="27646"/>
                    </a:cubicBezTo>
                    <a:lnTo>
                      <a:pt x="66926" y="27646"/>
                    </a:lnTo>
                    <a:cubicBezTo>
                      <a:pt x="74546" y="27646"/>
                      <a:pt x="80749" y="21443"/>
                      <a:pt x="80749" y="13823"/>
                    </a:cubicBezTo>
                    <a:cubicBezTo>
                      <a:pt x="80749" y="6203"/>
                      <a:pt x="74546" y="0"/>
                      <a:pt x="66926" y="0"/>
                    </a:cubicBezTo>
                    <a:close/>
                  </a:path>
                </a:pathLst>
              </a:custGeom>
              <a:solidFill>
                <a:srgbClr val="A5F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1"/>
              <p:cNvSpPr/>
              <p:nvPr/>
            </p:nvSpPr>
            <p:spPr>
              <a:xfrm>
                <a:off x="6036475" y="1879597"/>
                <a:ext cx="1526055" cy="473698"/>
              </a:xfrm>
              <a:custGeom>
                <a:avLst/>
                <a:gdLst/>
                <a:ahLst/>
                <a:cxnLst/>
                <a:rect l="l" t="t" r="r" b="b"/>
                <a:pathLst>
                  <a:path w="76986" h="23897" extrusionOk="0">
                    <a:moveTo>
                      <a:pt x="11942" y="0"/>
                    </a:moveTo>
                    <a:cubicBezTo>
                      <a:pt x="5346" y="0"/>
                      <a:pt x="0" y="5358"/>
                      <a:pt x="0" y="11954"/>
                    </a:cubicBezTo>
                    <a:cubicBezTo>
                      <a:pt x="0" y="18550"/>
                      <a:pt x="5346" y="23896"/>
                      <a:pt x="11942" y="23896"/>
                    </a:cubicBezTo>
                    <a:lnTo>
                      <a:pt x="65044" y="23896"/>
                    </a:lnTo>
                    <a:cubicBezTo>
                      <a:pt x="71628" y="23896"/>
                      <a:pt x="76986" y="18538"/>
                      <a:pt x="76986" y="11954"/>
                    </a:cubicBezTo>
                    <a:cubicBezTo>
                      <a:pt x="76986" y="5370"/>
                      <a:pt x="71628" y="0"/>
                      <a:pt x="650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/>
              </a:p>
            </p:txBody>
          </p:sp>
          <p:sp>
            <p:nvSpPr>
              <p:cNvPr id="1541" name="Google Shape;1541;p41"/>
              <p:cNvSpPr/>
              <p:nvPr/>
            </p:nvSpPr>
            <p:spPr>
              <a:xfrm>
                <a:off x="6059826" y="1903206"/>
                <a:ext cx="426739" cy="426719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21527" extrusionOk="0">
                    <a:moveTo>
                      <a:pt x="10764" y="0"/>
                    </a:moveTo>
                    <a:cubicBezTo>
                      <a:pt x="4823" y="0"/>
                      <a:pt x="1" y="4822"/>
                      <a:pt x="1" y="10763"/>
                    </a:cubicBezTo>
                    <a:cubicBezTo>
                      <a:pt x="1" y="16704"/>
                      <a:pt x="4823" y="21526"/>
                      <a:pt x="10764" y="21526"/>
                    </a:cubicBezTo>
                    <a:cubicBezTo>
                      <a:pt x="16705" y="21526"/>
                      <a:pt x="21527" y="16704"/>
                      <a:pt x="21527" y="10763"/>
                    </a:cubicBezTo>
                    <a:cubicBezTo>
                      <a:pt x="21527" y="4822"/>
                      <a:pt x="16705" y="0"/>
                      <a:pt x="1076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2" name="Google Shape;1542;p41"/>
          <p:cNvSpPr/>
          <p:nvPr/>
        </p:nvSpPr>
        <p:spPr>
          <a:xfrm>
            <a:off x="6180430" y="1994769"/>
            <a:ext cx="185539" cy="243579"/>
          </a:xfrm>
          <a:custGeom>
            <a:avLst/>
            <a:gdLst/>
            <a:ahLst/>
            <a:cxnLst/>
            <a:rect l="l" t="t" r="r" b="b"/>
            <a:pathLst>
              <a:path w="9360" h="12288" extrusionOk="0">
                <a:moveTo>
                  <a:pt x="4680" y="1"/>
                </a:moveTo>
                <a:cubicBezTo>
                  <a:pt x="3168" y="1"/>
                  <a:pt x="1930" y="1227"/>
                  <a:pt x="1930" y="2751"/>
                </a:cubicBezTo>
                <a:cubicBezTo>
                  <a:pt x="1930" y="3715"/>
                  <a:pt x="2442" y="4573"/>
                  <a:pt x="3204" y="5061"/>
                </a:cubicBezTo>
                <a:cubicBezTo>
                  <a:pt x="1406" y="5216"/>
                  <a:pt x="1" y="6728"/>
                  <a:pt x="1" y="8561"/>
                </a:cubicBezTo>
                <a:lnTo>
                  <a:pt x="1" y="11407"/>
                </a:lnTo>
                <a:lnTo>
                  <a:pt x="13" y="11454"/>
                </a:lnTo>
                <a:lnTo>
                  <a:pt x="203" y="11514"/>
                </a:lnTo>
                <a:cubicBezTo>
                  <a:pt x="2049" y="12085"/>
                  <a:pt x="3656" y="12288"/>
                  <a:pt x="4978" y="12288"/>
                </a:cubicBezTo>
                <a:cubicBezTo>
                  <a:pt x="7561" y="12288"/>
                  <a:pt x="9062" y="11550"/>
                  <a:pt x="9157" y="11502"/>
                </a:cubicBezTo>
                <a:lnTo>
                  <a:pt x="9335" y="11407"/>
                </a:lnTo>
                <a:lnTo>
                  <a:pt x="9359" y="11407"/>
                </a:lnTo>
                <a:lnTo>
                  <a:pt x="9359" y="8561"/>
                </a:lnTo>
                <a:cubicBezTo>
                  <a:pt x="9359" y="6728"/>
                  <a:pt x="7954" y="5216"/>
                  <a:pt x="6156" y="5061"/>
                </a:cubicBezTo>
                <a:cubicBezTo>
                  <a:pt x="6918" y="4573"/>
                  <a:pt x="7430" y="3715"/>
                  <a:pt x="7430" y="2751"/>
                </a:cubicBezTo>
                <a:cubicBezTo>
                  <a:pt x="7430" y="1227"/>
                  <a:pt x="6192" y="1"/>
                  <a:pt x="4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41"/>
          <p:cNvGrpSpPr/>
          <p:nvPr/>
        </p:nvGrpSpPr>
        <p:grpSpPr>
          <a:xfrm>
            <a:off x="2556014" y="2691015"/>
            <a:ext cx="2815280" cy="1704072"/>
            <a:chOff x="2556014" y="2691015"/>
            <a:chExt cx="2815280" cy="1704072"/>
          </a:xfrm>
        </p:grpSpPr>
        <p:sp>
          <p:nvSpPr>
            <p:cNvPr id="1544" name="Google Shape;1544;p41"/>
            <p:cNvSpPr/>
            <p:nvPr/>
          </p:nvSpPr>
          <p:spPr>
            <a:xfrm>
              <a:off x="2556014" y="2691015"/>
              <a:ext cx="1456200" cy="1511446"/>
            </a:xfrm>
            <a:custGeom>
              <a:avLst/>
              <a:gdLst/>
              <a:ahLst/>
              <a:cxnLst/>
              <a:rect l="l" t="t" r="r" b="b"/>
              <a:pathLst>
                <a:path w="73462" h="76249" extrusionOk="0">
                  <a:moveTo>
                    <a:pt x="5584" y="1"/>
                  </a:moveTo>
                  <a:cubicBezTo>
                    <a:pt x="4656" y="96"/>
                    <a:pt x="4191" y="144"/>
                    <a:pt x="4191" y="144"/>
                  </a:cubicBezTo>
                  <a:lnTo>
                    <a:pt x="2798" y="299"/>
                  </a:lnTo>
                  <a:lnTo>
                    <a:pt x="1393" y="453"/>
                  </a:lnTo>
                  <a:cubicBezTo>
                    <a:pt x="1393" y="453"/>
                    <a:pt x="929" y="501"/>
                    <a:pt x="0" y="596"/>
                  </a:cubicBezTo>
                  <a:cubicBezTo>
                    <a:pt x="1012" y="9943"/>
                    <a:pt x="3572" y="19122"/>
                    <a:pt x="7561" y="27635"/>
                  </a:cubicBezTo>
                  <a:cubicBezTo>
                    <a:pt x="11538" y="36160"/>
                    <a:pt x="16931" y="44006"/>
                    <a:pt x="23444" y="50781"/>
                  </a:cubicBezTo>
                  <a:cubicBezTo>
                    <a:pt x="29945" y="57568"/>
                    <a:pt x="37577" y="63271"/>
                    <a:pt x="45923" y="67593"/>
                  </a:cubicBezTo>
                  <a:cubicBezTo>
                    <a:pt x="54269" y="71926"/>
                    <a:pt x="63342" y="74867"/>
                    <a:pt x="72640" y="76248"/>
                  </a:cubicBezTo>
                  <a:cubicBezTo>
                    <a:pt x="72771" y="75320"/>
                    <a:pt x="72843" y="74855"/>
                    <a:pt x="72843" y="74855"/>
                  </a:cubicBezTo>
                  <a:lnTo>
                    <a:pt x="73057" y="73474"/>
                  </a:lnTo>
                  <a:lnTo>
                    <a:pt x="73260" y="72081"/>
                  </a:lnTo>
                  <a:cubicBezTo>
                    <a:pt x="73260" y="72081"/>
                    <a:pt x="73331" y="71617"/>
                    <a:pt x="73462" y="70688"/>
                  </a:cubicBezTo>
                  <a:cubicBezTo>
                    <a:pt x="64782" y="69390"/>
                    <a:pt x="56305" y="66652"/>
                    <a:pt x="48518" y="62604"/>
                  </a:cubicBezTo>
                  <a:cubicBezTo>
                    <a:pt x="40708" y="58568"/>
                    <a:pt x="33576" y="53234"/>
                    <a:pt x="27492" y="46888"/>
                  </a:cubicBezTo>
                  <a:cubicBezTo>
                    <a:pt x="21408" y="40554"/>
                    <a:pt x="16372" y="33219"/>
                    <a:pt x="12645" y="25254"/>
                  </a:cubicBezTo>
                  <a:cubicBezTo>
                    <a:pt x="8918" y="17301"/>
                    <a:pt x="6537" y="8728"/>
                    <a:pt x="5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41"/>
            <p:cNvGrpSpPr/>
            <p:nvPr/>
          </p:nvGrpSpPr>
          <p:grpSpPr>
            <a:xfrm>
              <a:off x="3770885" y="3847292"/>
              <a:ext cx="1600409" cy="547795"/>
              <a:chOff x="3770885" y="3847292"/>
              <a:chExt cx="1600409" cy="547795"/>
            </a:xfrm>
          </p:grpSpPr>
          <p:sp>
            <p:nvSpPr>
              <p:cNvPr id="1546" name="Google Shape;1546;p41"/>
              <p:cNvSpPr/>
              <p:nvPr/>
            </p:nvSpPr>
            <p:spPr>
              <a:xfrm>
                <a:off x="3770885" y="3847292"/>
                <a:ext cx="1600409" cy="547795"/>
              </a:xfrm>
              <a:custGeom>
                <a:avLst/>
                <a:gdLst/>
                <a:ahLst/>
                <a:cxnLst/>
                <a:rect l="l" t="t" r="r" b="b"/>
                <a:pathLst>
                  <a:path w="80737" h="27635" extrusionOk="0">
                    <a:moveTo>
                      <a:pt x="13823" y="0"/>
                    </a:moveTo>
                    <a:cubicBezTo>
                      <a:pt x="6203" y="0"/>
                      <a:pt x="0" y="6192"/>
                      <a:pt x="0" y="13812"/>
                    </a:cubicBezTo>
                    <a:cubicBezTo>
                      <a:pt x="0" y="21432"/>
                      <a:pt x="6203" y="27635"/>
                      <a:pt x="13823" y="27635"/>
                    </a:cubicBezTo>
                    <a:lnTo>
                      <a:pt x="66925" y="27635"/>
                    </a:lnTo>
                    <a:cubicBezTo>
                      <a:pt x="74545" y="27635"/>
                      <a:pt x="80736" y="21432"/>
                      <a:pt x="80736" y="13812"/>
                    </a:cubicBezTo>
                    <a:cubicBezTo>
                      <a:pt x="80736" y="6192"/>
                      <a:pt x="74545" y="0"/>
                      <a:pt x="66925" y="0"/>
                    </a:cubicBezTo>
                    <a:close/>
                  </a:path>
                </a:pathLst>
              </a:custGeom>
              <a:solidFill>
                <a:srgbClr val="9ED1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>
                <a:off x="3807934" y="3884341"/>
                <a:ext cx="1526293" cy="473698"/>
              </a:xfrm>
              <a:custGeom>
                <a:avLst/>
                <a:gdLst/>
                <a:ahLst/>
                <a:cxnLst/>
                <a:rect l="l" t="t" r="r" b="b"/>
                <a:pathLst>
                  <a:path w="76998" h="23897" extrusionOk="0">
                    <a:moveTo>
                      <a:pt x="11954" y="1"/>
                    </a:moveTo>
                    <a:cubicBezTo>
                      <a:pt x="5346" y="1"/>
                      <a:pt x="0" y="5347"/>
                      <a:pt x="0" y="11943"/>
                    </a:cubicBezTo>
                    <a:cubicBezTo>
                      <a:pt x="0" y="18539"/>
                      <a:pt x="5346" y="23896"/>
                      <a:pt x="11954" y="23896"/>
                    </a:cubicBezTo>
                    <a:lnTo>
                      <a:pt x="65056" y="23896"/>
                    </a:lnTo>
                    <a:cubicBezTo>
                      <a:pt x="71640" y="23896"/>
                      <a:pt x="76998" y="18539"/>
                      <a:pt x="76998" y="11943"/>
                    </a:cubicBezTo>
                    <a:cubicBezTo>
                      <a:pt x="76998" y="5358"/>
                      <a:pt x="71640" y="1"/>
                      <a:pt x="650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/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>
                <a:off x="3831506" y="3907713"/>
                <a:ext cx="426739" cy="426719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21527" extrusionOk="0">
                    <a:moveTo>
                      <a:pt x="10764" y="0"/>
                    </a:moveTo>
                    <a:cubicBezTo>
                      <a:pt x="4811" y="0"/>
                      <a:pt x="1" y="4822"/>
                      <a:pt x="1" y="10764"/>
                    </a:cubicBezTo>
                    <a:cubicBezTo>
                      <a:pt x="1" y="16717"/>
                      <a:pt x="4811" y="21527"/>
                      <a:pt x="10764" y="21527"/>
                    </a:cubicBezTo>
                    <a:cubicBezTo>
                      <a:pt x="16705" y="21527"/>
                      <a:pt x="21527" y="16717"/>
                      <a:pt x="21527" y="10764"/>
                    </a:cubicBezTo>
                    <a:cubicBezTo>
                      <a:pt x="21527" y="4822"/>
                      <a:pt x="16705" y="0"/>
                      <a:pt x="1076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9" name="Google Shape;1549;p41"/>
          <p:cNvSpPr/>
          <p:nvPr/>
        </p:nvSpPr>
        <p:spPr>
          <a:xfrm>
            <a:off x="3936073" y="4012498"/>
            <a:ext cx="217849" cy="217393"/>
          </a:xfrm>
          <a:custGeom>
            <a:avLst/>
            <a:gdLst/>
            <a:ahLst/>
            <a:cxnLst/>
            <a:rect l="l" t="t" r="r" b="b"/>
            <a:pathLst>
              <a:path w="10990" h="10967" extrusionOk="0">
                <a:moveTo>
                  <a:pt x="2227" y="1"/>
                </a:moveTo>
                <a:cubicBezTo>
                  <a:pt x="2096" y="1"/>
                  <a:pt x="1965" y="60"/>
                  <a:pt x="1858" y="167"/>
                </a:cubicBezTo>
                <a:lnTo>
                  <a:pt x="322" y="1703"/>
                </a:lnTo>
                <a:cubicBezTo>
                  <a:pt x="239" y="1775"/>
                  <a:pt x="179" y="1870"/>
                  <a:pt x="119" y="1977"/>
                </a:cubicBezTo>
                <a:cubicBezTo>
                  <a:pt x="60" y="2096"/>
                  <a:pt x="36" y="2203"/>
                  <a:pt x="12" y="2311"/>
                </a:cubicBezTo>
                <a:cubicBezTo>
                  <a:pt x="12" y="2322"/>
                  <a:pt x="12" y="2406"/>
                  <a:pt x="0" y="2549"/>
                </a:cubicBezTo>
                <a:cubicBezTo>
                  <a:pt x="0" y="2680"/>
                  <a:pt x="12" y="2870"/>
                  <a:pt x="48" y="3120"/>
                </a:cubicBezTo>
                <a:cubicBezTo>
                  <a:pt x="84" y="3358"/>
                  <a:pt x="167" y="3656"/>
                  <a:pt x="274" y="3989"/>
                </a:cubicBezTo>
                <a:cubicBezTo>
                  <a:pt x="381" y="4323"/>
                  <a:pt x="536" y="4704"/>
                  <a:pt x="762" y="5120"/>
                </a:cubicBezTo>
                <a:cubicBezTo>
                  <a:pt x="977" y="5525"/>
                  <a:pt x="1262" y="5978"/>
                  <a:pt x="1620" y="6466"/>
                </a:cubicBezTo>
                <a:cubicBezTo>
                  <a:pt x="1977" y="6954"/>
                  <a:pt x="2417" y="7466"/>
                  <a:pt x="2965" y="8002"/>
                </a:cubicBezTo>
                <a:cubicBezTo>
                  <a:pt x="3644" y="8692"/>
                  <a:pt x="4287" y="9228"/>
                  <a:pt x="4894" y="9621"/>
                </a:cubicBezTo>
                <a:cubicBezTo>
                  <a:pt x="5489" y="10026"/>
                  <a:pt x="6037" y="10312"/>
                  <a:pt x="6513" y="10514"/>
                </a:cubicBezTo>
                <a:cubicBezTo>
                  <a:pt x="6989" y="10716"/>
                  <a:pt x="7394" y="10835"/>
                  <a:pt x="7716" y="10883"/>
                </a:cubicBezTo>
                <a:cubicBezTo>
                  <a:pt x="8049" y="10931"/>
                  <a:pt x="8287" y="10966"/>
                  <a:pt x="8430" y="10966"/>
                </a:cubicBezTo>
                <a:cubicBezTo>
                  <a:pt x="8490" y="10966"/>
                  <a:pt x="8549" y="10954"/>
                  <a:pt x="8585" y="10954"/>
                </a:cubicBezTo>
                <a:lnTo>
                  <a:pt x="8656" y="10954"/>
                </a:lnTo>
                <a:cubicBezTo>
                  <a:pt x="8763" y="10931"/>
                  <a:pt x="8871" y="10895"/>
                  <a:pt x="8978" y="10847"/>
                </a:cubicBezTo>
                <a:cubicBezTo>
                  <a:pt x="9097" y="10788"/>
                  <a:pt x="9180" y="10728"/>
                  <a:pt x="9252" y="10645"/>
                </a:cubicBezTo>
                <a:lnTo>
                  <a:pt x="10799" y="9109"/>
                </a:lnTo>
                <a:cubicBezTo>
                  <a:pt x="10930" y="8978"/>
                  <a:pt x="10990" y="8823"/>
                  <a:pt x="10966" y="8645"/>
                </a:cubicBezTo>
                <a:cubicBezTo>
                  <a:pt x="10930" y="8490"/>
                  <a:pt x="10835" y="8371"/>
                  <a:pt x="10668" y="8264"/>
                </a:cubicBezTo>
                <a:lnTo>
                  <a:pt x="8430" y="6942"/>
                </a:lnTo>
                <a:lnTo>
                  <a:pt x="8418" y="6942"/>
                </a:lnTo>
                <a:cubicBezTo>
                  <a:pt x="8347" y="6894"/>
                  <a:pt x="8240" y="6871"/>
                  <a:pt x="8109" y="6871"/>
                </a:cubicBezTo>
                <a:cubicBezTo>
                  <a:pt x="7918" y="6871"/>
                  <a:pt x="7763" y="6930"/>
                  <a:pt x="7620" y="7061"/>
                </a:cubicBezTo>
                <a:lnTo>
                  <a:pt x="6954" y="7728"/>
                </a:lnTo>
                <a:cubicBezTo>
                  <a:pt x="6942" y="7752"/>
                  <a:pt x="6918" y="7764"/>
                  <a:pt x="6882" y="7776"/>
                </a:cubicBezTo>
                <a:cubicBezTo>
                  <a:pt x="6846" y="7787"/>
                  <a:pt x="6823" y="7787"/>
                  <a:pt x="6811" y="7787"/>
                </a:cubicBezTo>
                <a:lnTo>
                  <a:pt x="6656" y="7764"/>
                </a:lnTo>
                <a:cubicBezTo>
                  <a:pt x="6561" y="7740"/>
                  <a:pt x="6430" y="7692"/>
                  <a:pt x="6239" y="7597"/>
                </a:cubicBezTo>
                <a:cubicBezTo>
                  <a:pt x="6061" y="7502"/>
                  <a:pt x="5834" y="7359"/>
                  <a:pt x="5561" y="7156"/>
                </a:cubicBezTo>
                <a:cubicBezTo>
                  <a:pt x="5299" y="6966"/>
                  <a:pt x="4989" y="6680"/>
                  <a:pt x="4632" y="6323"/>
                </a:cubicBezTo>
                <a:cubicBezTo>
                  <a:pt x="4275" y="5978"/>
                  <a:pt x="4001" y="5668"/>
                  <a:pt x="3810" y="5406"/>
                </a:cubicBezTo>
                <a:cubicBezTo>
                  <a:pt x="3620" y="5144"/>
                  <a:pt x="3477" y="4918"/>
                  <a:pt x="3382" y="4728"/>
                </a:cubicBezTo>
                <a:cubicBezTo>
                  <a:pt x="3275" y="4513"/>
                  <a:pt x="3203" y="4335"/>
                  <a:pt x="3167" y="4168"/>
                </a:cubicBezTo>
                <a:cubicBezTo>
                  <a:pt x="3167" y="4144"/>
                  <a:pt x="3179" y="4120"/>
                  <a:pt x="3191" y="4085"/>
                </a:cubicBezTo>
                <a:cubicBezTo>
                  <a:pt x="3203" y="4049"/>
                  <a:pt x="3215" y="4025"/>
                  <a:pt x="3227" y="4001"/>
                </a:cubicBezTo>
                <a:lnTo>
                  <a:pt x="3798" y="3442"/>
                </a:lnTo>
                <a:cubicBezTo>
                  <a:pt x="3906" y="3334"/>
                  <a:pt x="3965" y="3215"/>
                  <a:pt x="4001" y="3073"/>
                </a:cubicBezTo>
                <a:cubicBezTo>
                  <a:pt x="4025" y="2918"/>
                  <a:pt x="4013" y="2787"/>
                  <a:pt x="3941" y="2656"/>
                </a:cubicBezTo>
                <a:lnTo>
                  <a:pt x="2691" y="298"/>
                </a:lnTo>
                <a:cubicBezTo>
                  <a:pt x="2644" y="215"/>
                  <a:pt x="2572" y="144"/>
                  <a:pt x="2501" y="84"/>
                </a:cubicBezTo>
                <a:cubicBezTo>
                  <a:pt x="2417" y="36"/>
                  <a:pt x="2334" y="1"/>
                  <a:pt x="22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0" name="Google Shape;1550;p41"/>
          <p:cNvGrpSpPr/>
          <p:nvPr/>
        </p:nvGrpSpPr>
        <p:grpSpPr>
          <a:xfrm>
            <a:off x="1275150" y="1146480"/>
            <a:ext cx="3240259" cy="2017080"/>
            <a:chOff x="1275150" y="1146480"/>
            <a:chExt cx="3240259" cy="2017080"/>
          </a:xfrm>
        </p:grpSpPr>
        <p:sp>
          <p:nvSpPr>
            <p:cNvPr id="1551" name="Google Shape;1551;p41"/>
            <p:cNvSpPr/>
            <p:nvPr/>
          </p:nvSpPr>
          <p:spPr>
            <a:xfrm>
              <a:off x="2543506" y="1146480"/>
              <a:ext cx="1971903" cy="1556324"/>
            </a:xfrm>
            <a:custGeom>
              <a:avLst/>
              <a:gdLst/>
              <a:ahLst/>
              <a:cxnLst/>
              <a:rect l="l" t="t" r="r" b="b"/>
              <a:pathLst>
                <a:path w="99478" h="78513" extrusionOk="0">
                  <a:moveTo>
                    <a:pt x="68448" y="1"/>
                  </a:moveTo>
                  <a:cubicBezTo>
                    <a:pt x="68370" y="1"/>
                    <a:pt x="68287" y="1"/>
                    <a:pt x="68199" y="3"/>
                  </a:cubicBezTo>
                  <a:cubicBezTo>
                    <a:pt x="67997" y="9"/>
                    <a:pt x="67774" y="9"/>
                    <a:pt x="67528" y="9"/>
                  </a:cubicBezTo>
                  <a:cubicBezTo>
                    <a:pt x="67283" y="9"/>
                    <a:pt x="67015" y="9"/>
                    <a:pt x="66723" y="15"/>
                  </a:cubicBezTo>
                  <a:cubicBezTo>
                    <a:pt x="66580" y="21"/>
                    <a:pt x="66431" y="21"/>
                    <a:pt x="66277" y="21"/>
                  </a:cubicBezTo>
                  <a:cubicBezTo>
                    <a:pt x="66122" y="21"/>
                    <a:pt x="65961" y="21"/>
                    <a:pt x="65794" y="26"/>
                  </a:cubicBezTo>
                  <a:cubicBezTo>
                    <a:pt x="65473" y="50"/>
                    <a:pt x="65116" y="74"/>
                    <a:pt x="64747" y="98"/>
                  </a:cubicBezTo>
                  <a:cubicBezTo>
                    <a:pt x="64008" y="157"/>
                    <a:pt x="63187" y="217"/>
                    <a:pt x="62294" y="288"/>
                  </a:cubicBezTo>
                  <a:cubicBezTo>
                    <a:pt x="61401" y="396"/>
                    <a:pt x="60437" y="515"/>
                    <a:pt x="59413" y="646"/>
                  </a:cubicBezTo>
                  <a:cubicBezTo>
                    <a:pt x="58889" y="705"/>
                    <a:pt x="58365" y="812"/>
                    <a:pt x="57829" y="908"/>
                  </a:cubicBezTo>
                  <a:cubicBezTo>
                    <a:pt x="57281" y="1003"/>
                    <a:pt x="56722" y="1098"/>
                    <a:pt x="56150" y="1205"/>
                  </a:cubicBezTo>
                  <a:cubicBezTo>
                    <a:pt x="55865" y="1253"/>
                    <a:pt x="55579" y="1300"/>
                    <a:pt x="55293" y="1360"/>
                  </a:cubicBezTo>
                  <a:cubicBezTo>
                    <a:pt x="54995" y="1431"/>
                    <a:pt x="54698" y="1503"/>
                    <a:pt x="54400" y="1562"/>
                  </a:cubicBezTo>
                  <a:cubicBezTo>
                    <a:pt x="53805" y="1705"/>
                    <a:pt x="53198" y="1848"/>
                    <a:pt x="52578" y="1991"/>
                  </a:cubicBezTo>
                  <a:cubicBezTo>
                    <a:pt x="52424" y="2027"/>
                    <a:pt x="52269" y="2062"/>
                    <a:pt x="52114" y="2098"/>
                  </a:cubicBezTo>
                  <a:cubicBezTo>
                    <a:pt x="51959" y="2146"/>
                    <a:pt x="51804" y="2181"/>
                    <a:pt x="51650" y="2229"/>
                  </a:cubicBezTo>
                  <a:cubicBezTo>
                    <a:pt x="51328" y="2312"/>
                    <a:pt x="51019" y="2408"/>
                    <a:pt x="50697" y="2503"/>
                  </a:cubicBezTo>
                  <a:cubicBezTo>
                    <a:pt x="50054" y="2682"/>
                    <a:pt x="49411" y="2860"/>
                    <a:pt x="48745" y="3051"/>
                  </a:cubicBezTo>
                  <a:cubicBezTo>
                    <a:pt x="48090" y="3277"/>
                    <a:pt x="47435" y="3503"/>
                    <a:pt x="46756" y="3729"/>
                  </a:cubicBezTo>
                  <a:cubicBezTo>
                    <a:pt x="46423" y="3836"/>
                    <a:pt x="46089" y="3956"/>
                    <a:pt x="45744" y="4075"/>
                  </a:cubicBezTo>
                  <a:cubicBezTo>
                    <a:pt x="45399" y="4194"/>
                    <a:pt x="45066" y="4337"/>
                    <a:pt x="44732" y="4467"/>
                  </a:cubicBezTo>
                  <a:cubicBezTo>
                    <a:pt x="44042" y="4729"/>
                    <a:pt x="43363" y="5003"/>
                    <a:pt x="42660" y="5277"/>
                  </a:cubicBezTo>
                  <a:cubicBezTo>
                    <a:pt x="42482" y="5349"/>
                    <a:pt x="42315" y="5420"/>
                    <a:pt x="42137" y="5503"/>
                  </a:cubicBezTo>
                  <a:cubicBezTo>
                    <a:pt x="41970" y="5575"/>
                    <a:pt x="41803" y="5658"/>
                    <a:pt x="41625" y="5730"/>
                  </a:cubicBezTo>
                  <a:cubicBezTo>
                    <a:pt x="41279" y="5884"/>
                    <a:pt x="40934" y="6051"/>
                    <a:pt x="40577" y="6206"/>
                  </a:cubicBezTo>
                  <a:cubicBezTo>
                    <a:pt x="40232" y="6361"/>
                    <a:pt x="39886" y="6527"/>
                    <a:pt x="39529" y="6682"/>
                  </a:cubicBezTo>
                  <a:cubicBezTo>
                    <a:pt x="39172" y="6849"/>
                    <a:pt x="38839" y="7027"/>
                    <a:pt x="38481" y="7206"/>
                  </a:cubicBezTo>
                  <a:cubicBezTo>
                    <a:pt x="37791" y="7563"/>
                    <a:pt x="37088" y="7920"/>
                    <a:pt x="36374" y="8289"/>
                  </a:cubicBezTo>
                  <a:cubicBezTo>
                    <a:pt x="33588" y="9837"/>
                    <a:pt x="30790" y="11599"/>
                    <a:pt x="28099" y="13588"/>
                  </a:cubicBezTo>
                  <a:cubicBezTo>
                    <a:pt x="25420" y="15600"/>
                    <a:pt x="22848" y="17826"/>
                    <a:pt x="20420" y="20208"/>
                  </a:cubicBezTo>
                  <a:cubicBezTo>
                    <a:pt x="18038" y="22636"/>
                    <a:pt x="15812" y="25208"/>
                    <a:pt x="13800" y="27887"/>
                  </a:cubicBezTo>
                  <a:cubicBezTo>
                    <a:pt x="11811" y="30578"/>
                    <a:pt x="10049" y="33376"/>
                    <a:pt x="8501" y="36162"/>
                  </a:cubicBezTo>
                  <a:cubicBezTo>
                    <a:pt x="8144" y="36864"/>
                    <a:pt x="7775" y="37579"/>
                    <a:pt x="7418" y="38269"/>
                  </a:cubicBezTo>
                  <a:cubicBezTo>
                    <a:pt x="7239" y="38615"/>
                    <a:pt x="7061" y="38960"/>
                    <a:pt x="6894" y="39317"/>
                  </a:cubicBezTo>
                  <a:cubicBezTo>
                    <a:pt x="6739" y="39662"/>
                    <a:pt x="6573" y="40019"/>
                    <a:pt x="6418" y="40365"/>
                  </a:cubicBezTo>
                  <a:cubicBezTo>
                    <a:pt x="6263" y="40722"/>
                    <a:pt x="6108" y="41067"/>
                    <a:pt x="5942" y="41412"/>
                  </a:cubicBezTo>
                  <a:cubicBezTo>
                    <a:pt x="5870" y="41579"/>
                    <a:pt x="5787" y="41758"/>
                    <a:pt x="5715" y="41924"/>
                  </a:cubicBezTo>
                  <a:cubicBezTo>
                    <a:pt x="5632" y="42103"/>
                    <a:pt x="5561" y="42270"/>
                    <a:pt x="5489" y="42448"/>
                  </a:cubicBezTo>
                  <a:cubicBezTo>
                    <a:pt x="5215" y="43151"/>
                    <a:pt x="4941" y="43829"/>
                    <a:pt x="4680" y="44520"/>
                  </a:cubicBezTo>
                  <a:cubicBezTo>
                    <a:pt x="4549" y="44853"/>
                    <a:pt x="4406" y="45187"/>
                    <a:pt x="4287" y="45532"/>
                  </a:cubicBezTo>
                  <a:cubicBezTo>
                    <a:pt x="4168" y="45865"/>
                    <a:pt x="4049" y="46211"/>
                    <a:pt x="3941" y="46544"/>
                  </a:cubicBezTo>
                  <a:cubicBezTo>
                    <a:pt x="3715" y="47223"/>
                    <a:pt x="3489" y="47878"/>
                    <a:pt x="3263" y="48532"/>
                  </a:cubicBezTo>
                  <a:cubicBezTo>
                    <a:pt x="3072" y="49187"/>
                    <a:pt x="2894" y="49842"/>
                    <a:pt x="2715" y="50485"/>
                  </a:cubicBezTo>
                  <a:cubicBezTo>
                    <a:pt x="2620" y="50807"/>
                    <a:pt x="2525" y="51116"/>
                    <a:pt x="2441" y="51426"/>
                  </a:cubicBezTo>
                  <a:cubicBezTo>
                    <a:pt x="2394" y="51592"/>
                    <a:pt x="2358" y="51747"/>
                    <a:pt x="2310" y="51902"/>
                  </a:cubicBezTo>
                  <a:cubicBezTo>
                    <a:pt x="2274" y="52057"/>
                    <a:pt x="2239" y="52211"/>
                    <a:pt x="2203" y="52366"/>
                  </a:cubicBezTo>
                  <a:cubicBezTo>
                    <a:pt x="2060" y="52985"/>
                    <a:pt x="1917" y="53593"/>
                    <a:pt x="1774" y="54188"/>
                  </a:cubicBezTo>
                  <a:cubicBezTo>
                    <a:pt x="1715" y="54486"/>
                    <a:pt x="1643" y="54783"/>
                    <a:pt x="1572" y="55069"/>
                  </a:cubicBezTo>
                  <a:cubicBezTo>
                    <a:pt x="1512" y="55367"/>
                    <a:pt x="1465" y="55652"/>
                    <a:pt x="1417" y="55938"/>
                  </a:cubicBezTo>
                  <a:cubicBezTo>
                    <a:pt x="1310" y="56510"/>
                    <a:pt x="1215" y="57069"/>
                    <a:pt x="1108" y="57617"/>
                  </a:cubicBezTo>
                  <a:cubicBezTo>
                    <a:pt x="1024" y="58153"/>
                    <a:pt x="917" y="58677"/>
                    <a:pt x="858" y="59200"/>
                  </a:cubicBezTo>
                  <a:cubicBezTo>
                    <a:pt x="727" y="60224"/>
                    <a:pt x="608" y="61189"/>
                    <a:pt x="489" y="62082"/>
                  </a:cubicBezTo>
                  <a:cubicBezTo>
                    <a:pt x="429" y="62975"/>
                    <a:pt x="358" y="63796"/>
                    <a:pt x="298" y="64534"/>
                  </a:cubicBezTo>
                  <a:cubicBezTo>
                    <a:pt x="274" y="64903"/>
                    <a:pt x="250" y="65249"/>
                    <a:pt x="227" y="65582"/>
                  </a:cubicBezTo>
                  <a:cubicBezTo>
                    <a:pt x="215" y="65916"/>
                    <a:pt x="203" y="66225"/>
                    <a:pt x="203" y="66511"/>
                  </a:cubicBezTo>
                  <a:cubicBezTo>
                    <a:pt x="179" y="67094"/>
                    <a:pt x="108" y="67582"/>
                    <a:pt x="96" y="67975"/>
                  </a:cubicBezTo>
                  <a:cubicBezTo>
                    <a:pt x="84" y="68773"/>
                    <a:pt x="0" y="69202"/>
                    <a:pt x="0" y="69202"/>
                  </a:cubicBezTo>
                  <a:cubicBezTo>
                    <a:pt x="0" y="69202"/>
                    <a:pt x="84" y="69987"/>
                    <a:pt x="96" y="71535"/>
                  </a:cubicBezTo>
                  <a:cubicBezTo>
                    <a:pt x="167" y="73083"/>
                    <a:pt x="298" y="75417"/>
                    <a:pt x="631" y="78512"/>
                  </a:cubicBezTo>
                  <a:cubicBezTo>
                    <a:pt x="1560" y="78417"/>
                    <a:pt x="2024" y="78369"/>
                    <a:pt x="2024" y="78369"/>
                  </a:cubicBezTo>
                  <a:lnTo>
                    <a:pt x="3429" y="78215"/>
                  </a:lnTo>
                  <a:lnTo>
                    <a:pt x="4822" y="78060"/>
                  </a:lnTo>
                  <a:cubicBezTo>
                    <a:pt x="4822" y="78060"/>
                    <a:pt x="5287" y="78012"/>
                    <a:pt x="6215" y="77917"/>
                  </a:cubicBezTo>
                  <a:cubicBezTo>
                    <a:pt x="5906" y="75024"/>
                    <a:pt x="5799" y="72833"/>
                    <a:pt x="5739" y="71392"/>
                  </a:cubicBezTo>
                  <a:cubicBezTo>
                    <a:pt x="5715" y="69928"/>
                    <a:pt x="5656" y="69202"/>
                    <a:pt x="5656" y="69202"/>
                  </a:cubicBezTo>
                  <a:cubicBezTo>
                    <a:pt x="5656" y="69202"/>
                    <a:pt x="5715" y="68809"/>
                    <a:pt x="5739" y="68082"/>
                  </a:cubicBezTo>
                  <a:cubicBezTo>
                    <a:pt x="5751" y="67713"/>
                    <a:pt x="5775" y="67261"/>
                    <a:pt x="5787" y="66725"/>
                  </a:cubicBezTo>
                  <a:cubicBezTo>
                    <a:pt x="5799" y="66463"/>
                    <a:pt x="5811" y="66177"/>
                    <a:pt x="5823" y="65880"/>
                  </a:cubicBezTo>
                  <a:cubicBezTo>
                    <a:pt x="5846" y="65570"/>
                    <a:pt x="5882" y="65249"/>
                    <a:pt x="5906" y="64903"/>
                  </a:cubicBezTo>
                  <a:cubicBezTo>
                    <a:pt x="5965" y="64225"/>
                    <a:pt x="6025" y="63475"/>
                    <a:pt x="6084" y="62653"/>
                  </a:cubicBezTo>
                  <a:cubicBezTo>
                    <a:pt x="6192" y="61832"/>
                    <a:pt x="6299" y="60951"/>
                    <a:pt x="6418" y="59998"/>
                  </a:cubicBezTo>
                  <a:cubicBezTo>
                    <a:pt x="6465" y="59534"/>
                    <a:pt x="6573" y="59046"/>
                    <a:pt x="6656" y="58546"/>
                  </a:cubicBezTo>
                  <a:cubicBezTo>
                    <a:pt x="6751" y="58045"/>
                    <a:pt x="6835" y="57534"/>
                    <a:pt x="6930" y="57010"/>
                  </a:cubicBezTo>
                  <a:cubicBezTo>
                    <a:pt x="6977" y="56748"/>
                    <a:pt x="7013" y="56486"/>
                    <a:pt x="7085" y="56212"/>
                  </a:cubicBezTo>
                  <a:cubicBezTo>
                    <a:pt x="7144" y="55950"/>
                    <a:pt x="7204" y="55676"/>
                    <a:pt x="7263" y="55402"/>
                  </a:cubicBezTo>
                  <a:cubicBezTo>
                    <a:pt x="7394" y="54855"/>
                    <a:pt x="7525" y="54295"/>
                    <a:pt x="7656" y="53735"/>
                  </a:cubicBezTo>
                  <a:cubicBezTo>
                    <a:pt x="7692" y="53593"/>
                    <a:pt x="7716" y="53438"/>
                    <a:pt x="7751" y="53295"/>
                  </a:cubicBezTo>
                  <a:cubicBezTo>
                    <a:pt x="7799" y="53152"/>
                    <a:pt x="7835" y="53009"/>
                    <a:pt x="7870" y="52866"/>
                  </a:cubicBezTo>
                  <a:cubicBezTo>
                    <a:pt x="7954" y="52581"/>
                    <a:pt x="8037" y="52295"/>
                    <a:pt x="8120" y="51997"/>
                  </a:cubicBezTo>
                  <a:cubicBezTo>
                    <a:pt x="8287" y="51414"/>
                    <a:pt x="8454" y="50818"/>
                    <a:pt x="8632" y="50211"/>
                  </a:cubicBezTo>
                  <a:cubicBezTo>
                    <a:pt x="8835" y="49616"/>
                    <a:pt x="9049" y="48997"/>
                    <a:pt x="9252" y="48390"/>
                  </a:cubicBezTo>
                  <a:cubicBezTo>
                    <a:pt x="9359" y="48080"/>
                    <a:pt x="9466" y="47770"/>
                    <a:pt x="9573" y="47449"/>
                  </a:cubicBezTo>
                  <a:cubicBezTo>
                    <a:pt x="9680" y="47139"/>
                    <a:pt x="9811" y="46830"/>
                    <a:pt x="9930" y="46520"/>
                  </a:cubicBezTo>
                  <a:cubicBezTo>
                    <a:pt x="10180" y="45889"/>
                    <a:pt x="10418" y="45258"/>
                    <a:pt x="10680" y="44615"/>
                  </a:cubicBezTo>
                  <a:cubicBezTo>
                    <a:pt x="10740" y="44460"/>
                    <a:pt x="10811" y="44306"/>
                    <a:pt x="10883" y="44139"/>
                  </a:cubicBezTo>
                  <a:cubicBezTo>
                    <a:pt x="10954" y="43984"/>
                    <a:pt x="11026" y="43829"/>
                    <a:pt x="11097" y="43675"/>
                  </a:cubicBezTo>
                  <a:cubicBezTo>
                    <a:pt x="11240" y="43353"/>
                    <a:pt x="11383" y="43032"/>
                    <a:pt x="11526" y="42710"/>
                  </a:cubicBezTo>
                  <a:cubicBezTo>
                    <a:pt x="11669" y="42389"/>
                    <a:pt x="11823" y="42067"/>
                    <a:pt x="11966" y="41746"/>
                  </a:cubicBezTo>
                  <a:cubicBezTo>
                    <a:pt x="12121" y="41424"/>
                    <a:pt x="12288" y="41103"/>
                    <a:pt x="12454" y="40781"/>
                  </a:cubicBezTo>
                  <a:cubicBezTo>
                    <a:pt x="12776" y="40139"/>
                    <a:pt x="13109" y="39496"/>
                    <a:pt x="13443" y="38841"/>
                  </a:cubicBezTo>
                  <a:cubicBezTo>
                    <a:pt x="14871" y="36281"/>
                    <a:pt x="16479" y="33721"/>
                    <a:pt x="18312" y="31245"/>
                  </a:cubicBezTo>
                  <a:cubicBezTo>
                    <a:pt x="20158" y="28780"/>
                    <a:pt x="22206" y="26411"/>
                    <a:pt x="24396" y="24184"/>
                  </a:cubicBezTo>
                  <a:cubicBezTo>
                    <a:pt x="26623" y="21993"/>
                    <a:pt x="29004" y="19946"/>
                    <a:pt x="31457" y="18100"/>
                  </a:cubicBezTo>
                  <a:cubicBezTo>
                    <a:pt x="33933" y="16267"/>
                    <a:pt x="36505" y="14659"/>
                    <a:pt x="39053" y="13230"/>
                  </a:cubicBezTo>
                  <a:cubicBezTo>
                    <a:pt x="39708" y="12897"/>
                    <a:pt x="40363" y="12564"/>
                    <a:pt x="40994" y="12242"/>
                  </a:cubicBezTo>
                  <a:cubicBezTo>
                    <a:pt x="41315" y="12076"/>
                    <a:pt x="41637" y="11897"/>
                    <a:pt x="41958" y="11754"/>
                  </a:cubicBezTo>
                  <a:cubicBezTo>
                    <a:pt x="42279" y="11611"/>
                    <a:pt x="42601" y="11456"/>
                    <a:pt x="42922" y="11314"/>
                  </a:cubicBezTo>
                  <a:cubicBezTo>
                    <a:pt x="43244" y="11171"/>
                    <a:pt x="43565" y="11028"/>
                    <a:pt x="43887" y="10885"/>
                  </a:cubicBezTo>
                  <a:cubicBezTo>
                    <a:pt x="44042" y="10813"/>
                    <a:pt x="44196" y="10742"/>
                    <a:pt x="44363" y="10671"/>
                  </a:cubicBezTo>
                  <a:cubicBezTo>
                    <a:pt x="44518" y="10599"/>
                    <a:pt x="44673" y="10528"/>
                    <a:pt x="44839" y="10468"/>
                  </a:cubicBezTo>
                  <a:cubicBezTo>
                    <a:pt x="45470" y="10206"/>
                    <a:pt x="46113" y="9956"/>
                    <a:pt x="46732" y="9718"/>
                  </a:cubicBezTo>
                  <a:cubicBezTo>
                    <a:pt x="47042" y="9599"/>
                    <a:pt x="47352" y="9468"/>
                    <a:pt x="47661" y="9349"/>
                  </a:cubicBezTo>
                  <a:cubicBezTo>
                    <a:pt x="47983" y="9254"/>
                    <a:pt x="48292" y="9147"/>
                    <a:pt x="48602" y="9039"/>
                  </a:cubicBezTo>
                  <a:cubicBezTo>
                    <a:pt x="49221" y="8825"/>
                    <a:pt x="49828" y="8623"/>
                    <a:pt x="50423" y="8420"/>
                  </a:cubicBezTo>
                  <a:cubicBezTo>
                    <a:pt x="51031" y="8242"/>
                    <a:pt x="51626" y="8075"/>
                    <a:pt x="52209" y="7908"/>
                  </a:cubicBezTo>
                  <a:cubicBezTo>
                    <a:pt x="52507" y="7825"/>
                    <a:pt x="52793" y="7742"/>
                    <a:pt x="53078" y="7658"/>
                  </a:cubicBezTo>
                  <a:cubicBezTo>
                    <a:pt x="53221" y="7623"/>
                    <a:pt x="53364" y="7587"/>
                    <a:pt x="53507" y="7539"/>
                  </a:cubicBezTo>
                  <a:cubicBezTo>
                    <a:pt x="53662" y="7504"/>
                    <a:pt x="53805" y="7480"/>
                    <a:pt x="53948" y="7444"/>
                  </a:cubicBezTo>
                  <a:cubicBezTo>
                    <a:pt x="54519" y="7313"/>
                    <a:pt x="55067" y="7182"/>
                    <a:pt x="55614" y="7051"/>
                  </a:cubicBezTo>
                  <a:cubicBezTo>
                    <a:pt x="55888" y="6992"/>
                    <a:pt x="56162" y="6932"/>
                    <a:pt x="56424" y="6873"/>
                  </a:cubicBezTo>
                  <a:cubicBezTo>
                    <a:pt x="56698" y="6801"/>
                    <a:pt x="56960" y="6765"/>
                    <a:pt x="57222" y="6718"/>
                  </a:cubicBezTo>
                  <a:cubicBezTo>
                    <a:pt x="57746" y="6623"/>
                    <a:pt x="58258" y="6527"/>
                    <a:pt x="58758" y="6444"/>
                  </a:cubicBezTo>
                  <a:cubicBezTo>
                    <a:pt x="59258" y="6361"/>
                    <a:pt x="59746" y="6253"/>
                    <a:pt x="60210" y="6206"/>
                  </a:cubicBezTo>
                  <a:cubicBezTo>
                    <a:pt x="61163" y="6087"/>
                    <a:pt x="62044" y="5980"/>
                    <a:pt x="62865" y="5872"/>
                  </a:cubicBezTo>
                  <a:cubicBezTo>
                    <a:pt x="63687" y="5813"/>
                    <a:pt x="64437" y="5753"/>
                    <a:pt x="65116" y="5706"/>
                  </a:cubicBezTo>
                  <a:cubicBezTo>
                    <a:pt x="65461" y="5670"/>
                    <a:pt x="65782" y="5646"/>
                    <a:pt x="66092" y="5622"/>
                  </a:cubicBezTo>
                  <a:cubicBezTo>
                    <a:pt x="66390" y="5610"/>
                    <a:pt x="66675" y="5610"/>
                    <a:pt x="66937" y="5599"/>
                  </a:cubicBezTo>
                  <a:cubicBezTo>
                    <a:pt x="67473" y="5587"/>
                    <a:pt x="67926" y="5575"/>
                    <a:pt x="68295" y="5563"/>
                  </a:cubicBezTo>
                  <a:cubicBezTo>
                    <a:pt x="69021" y="5551"/>
                    <a:pt x="69414" y="5539"/>
                    <a:pt x="69414" y="5539"/>
                  </a:cubicBezTo>
                  <a:cubicBezTo>
                    <a:pt x="69414" y="5539"/>
                    <a:pt x="70009" y="5551"/>
                    <a:pt x="71200" y="5575"/>
                  </a:cubicBezTo>
                  <a:cubicBezTo>
                    <a:pt x="72390" y="5634"/>
                    <a:pt x="74176" y="5694"/>
                    <a:pt x="76534" y="6039"/>
                  </a:cubicBezTo>
                  <a:cubicBezTo>
                    <a:pt x="77117" y="6122"/>
                    <a:pt x="77748" y="6242"/>
                    <a:pt x="78403" y="6337"/>
                  </a:cubicBezTo>
                  <a:cubicBezTo>
                    <a:pt x="78736" y="6396"/>
                    <a:pt x="79070" y="6468"/>
                    <a:pt x="79415" y="6539"/>
                  </a:cubicBezTo>
                  <a:cubicBezTo>
                    <a:pt x="79760" y="6611"/>
                    <a:pt x="80118" y="6670"/>
                    <a:pt x="80475" y="6765"/>
                  </a:cubicBezTo>
                  <a:cubicBezTo>
                    <a:pt x="81201" y="6944"/>
                    <a:pt x="81963" y="7099"/>
                    <a:pt x="82749" y="7325"/>
                  </a:cubicBezTo>
                  <a:cubicBezTo>
                    <a:pt x="83142" y="7444"/>
                    <a:pt x="83547" y="7539"/>
                    <a:pt x="83951" y="7670"/>
                  </a:cubicBezTo>
                  <a:cubicBezTo>
                    <a:pt x="84368" y="7801"/>
                    <a:pt x="84785" y="7932"/>
                    <a:pt x="85202" y="8063"/>
                  </a:cubicBezTo>
                  <a:cubicBezTo>
                    <a:pt x="88583" y="9194"/>
                    <a:pt x="92441" y="10837"/>
                    <a:pt x="96453" y="13397"/>
                  </a:cubicBezTo>
                  <a:cubicBezTo>
                    <a:pt x="96953" y="12611"/>
                    <a:pt x="97215" y="12218"/>
                    <a:pt x="97215" y="12218"/>
                  </a:cubicBezTo>
                  <a:lnTo>
                    <a:pt x="97965" y="11028"/>
                  </a:lnTo>
                  <a:lnTo>
                    <a:pt x="98715" y="9849"/>
                  </a:lnTo>
                  <a:cubicBezTo>
                    <a:pt x="98715" y="9849"/>
                    <a:pt x="98977" y="9456"/>
                    <a:pt x="99477" y="8658"/>
                  </a:cubicBezTo>
                  <a:cubicBezTo>
                    <a:pt x="95012" y="5813"/>
                    <a:pt x="90726" y="3979"/>
                    <a:pt x="86964" y="2729"/>
                  </a:cubicBezTo>
                  <a:cubicBezTo>
                    <a:pt x="86487" y="2574"/>
                    <a:pt x="86023" y="2432"/>
                    <a:pt x="85571" y="2289"/>
                  </a:cubicBezTo>
                  <a:cubicBezTo>
                    <a:pt x="85118" y="2146"/>
                    <a:pt x="84666" y="2039"/>
                    <a:pt x="84237" y="1908"/>
                  </a:cubicBezTo>
                  <a:cubicBezTo>
                    <a:pt x="83356" y="1658"/>
                    <a:pt x="82511" y="1467"/>
                    <a:pt x="81713" y="1277"/>
                  </a:cubicBezTo>
                  <a:cubicBezTo>
                    <a:pt x="81308" y="1181"/>
                    <a:pt x="80915" y="1110"/>
                    <a:pt x="80522" y="1027"/>
                  </a:cubicBezTo>
                  <a:cubicBezTo>
                    <a:pt x="80141" y="955"/>
                    <a:pt x="79772" y="872"/>
                    <a:pt x="79403" y="812"/>
                  </a:cubicBezTo>
                  <a:cubicBezTo>
                    <a:pt x="78665" y="693"/>
                    <a:pt x="77974" y="562"/>
                    <a:pt x="77320" y="479"/>
                  </a:cubicBezTo>
                  <a:cubicBezTo>
                    <a:pt x="74700" y="98"/>
                    <a:pt x="72712" y="74"/>
                    <a:pt x="71402" y="15"/>
                  </a:cubicBezTo>
                  <a:cubicBezTo>
                    <a:pt x="71138" y="10"/>
                    <a:pt x="70900" y="8"/>
                    <a:pt x="70688" y="8"/>
                  </a:cubicBezTo>
                  <a:cubicBezTo>
                    <a:pt x="69841" y="8"/>
                    <a:pt x="69414" y="38"/>
                    <a:pt x="69414" y="38"/>
                  </a:cubicBezTo>
                  <a:cubicBezTo>
                    <a:pt x="69414" y="38"/>
                    <a:pt x="69075" y="1"/>
                    <a:pt x="6844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2" name="Google Shape;1552;p41"/>
            <p:cNvGrpSpPr/>
            <p:nvPr/>
          </p:nvGrpSpPr>
          <p:grpSpPr>
            <a:xfrm>
              <a:off x="1275150" y="2615527"/>
              <a:ext cx="1600647" cy="548033"/>
              <a:chOff x="1275150" y="2615527"/>
              <a:chExt cx="1600647" cy="548033"/>
            </a:xfrm>
          </p:grpSpPr>
          <p:sp>
            <p:nvSpPr>
              <p:cNvPr id="1553" name="Google Shape;1553;p41"/>
              <p:cNvSpPr/>
              <p:nvPr/>
            </p:nvSpPr>
            <p:spPr>
              <a:xfrm>
                <a:off x="1275150" y="2615527"/>
                <a:ext cx="1600647" cy="548033"/>
              </a:xfrm>
              <a:custGeom>
                <a:avLst/>
                <a:gdLst/>
                <a:ahLst/>
                <a:cxnLst/>
                <a:rect l="l" t="t" r="r" b="b"/>
                <a:pathLst>
                  <a:path w="80749" h="27647" extrusionOk="0">
                    <a:moveTo>
                      <a:pt x="13823" y="0"/>
                    </a:moveTo>
                    <a:cubicBezTo>
                      <a:pt x="6203" y="0"/>
                      <a:pt x="0" y="6203"/>
                      <a:pt x="0" y="13823"/>
                    </a:cubicBezTo>
                    <a:cubicBezTo>
                      <a:pt x="0" y="21443"/>
                      <a:pt x="6203" y="27646"/>
                      <a:pt x="13823" y="27646"/>
                    </a:cubicBezTo>
                    <a:lnTo>
                      <a:pt x="66925" y="27646"/>
                    </a:lnTo>
                    <a:cubicBezTo>
                      <a:pt x="74545" y="27646"/>
                      <a:pt x="80748" y="21443"/>
                      <a:pt x="80748" y="13823"/>
                    </a:cubicBezTo>
                    <a:cubicBezTo>
                      <a:pt x="80748" y="6203"/>
                      <a:pt x="74545" y="0"/>
                      <a:pt x="66925" y="0"/>
                    </a:cubicBezTo>
                    <a:close/>
                  </a:path>
                </a:pathLst>
              </a:custGeom>
              <a:solidFill>
                <a:srgbClr val="F4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>
                <a:off x="1312437" y="2652815"/>
                <a:ext cx="1526075" cy="473460"/>
              </a:xfrm>
              <a:custGeom>
                <a:avLst/>
                <a:gdLst/>
                <a:ahLst/>
                <a:cxnLst/>
                <a:rect l="l" t="t" r="r" b="b"/>
                <a:pathLst>
                  <a:path w="76987" h="23885" extrusionOk="0">
                    <a:moveTo>
                      <a:pt x="11942" y="0"/>
                    </a:moveTo>
                    <a:cubicBezTo>
                      <a:pt x="5346" y="0"/>
                      <a:pt x="0" y="5346"/>
                      <a:pt x="0" y="11942"/>
                    </a:cubicBezTo>
                    <a:cubicBezTo>
                      <a:pt x="0" y="18538"/>
                      <a:pt x="5346" y="23884"/>
                      <a:pt x="11942" y="23884"/>
                    </a:cubicBezTo>
                    <a:lnTo>
                      <a:pt x="65044" y="23884"/>
                    </a:lnTo>
                    <a:cubicBezTo>
                      <a:pt x="71628" y="23884"/>
                      <a:pt x="76986" y="18526"/>
                      <a:pt x="76986" y="11942"/>
                    </a:cubicBezTo>
                    <a:cubicBezTo>
                      <a:pt x="76986" y="5358"/>
                      <a:pt x="71628" y="0"/>
                      <a:pt x="650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/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>
                <a:off x="2388430" y="2676166"/>
                <a:ext cx="426739" cy="426739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21528" extrusionOk="0">
                    <a:moveTo>
                      <a:pt x="10764" y="1"/>
                    </a:moveTo>
                    <a:cubicBezTo>
                      <a:pt x="4823" y="1"/>
                      <a:pt x="1" y="4823"/>
                      <a:pt x="1" y="10764"/>
                    </a:cubicBezTo>
                    <a:cubicBezTo>
                      <a:pt x="1" y="16705"/>
                      <a:pt x="4823" y="21527"/>
                      <a:pt x="10764" y="21527"/>
                    </a:cubicBezTo>
                    <a:cubicBezTo>
                      <a:pt x="16705" y="21527"/>
                      <a:pt x="21527" y="16705"/>
                      <a:pt x="21527" y="10764"/>
                    </a:cubicBezTo>
                    <a:cubicBezTo>
                      <a:pt x="21527" y="4823"/>
                      <a:pt x="16705" y="1"/>
                      <a:pt x="10764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56" name="Google Shape;1556;p41"/>
          <p:cNvSpPr/>
          <p:nvPr/>
        </p:nvSpPr>
        <p:spPr>
          <a:xfrm>
            <a:off x="2514465" y="2787334"/>
            <a:ext cx="174676" cy="226591"/>
          </a:xfrm>
          <a:custGeom>
            <a:avLst/>
            <a:gdLst/>
            <a:ahLst/>
            <a:cxnLst/>
            <a:rect l="l" t="t" r="r" b="b"/>
            <a:pathLst>
              <a:path w="8812" h="11431" extrusionOk="0">
                <a:moveTo>
                  <a:pt x="4406" y="2656"/>
                </a:moveTo>
                <a:cubicBezTo>
                  <a:pt x="5335" y="2656"/>
                  <a:pt x="6097" y="3406"/>
                  <a:pt x="6097" y="4347"/>
                </a:cubicBezTo>
                <a:cubicBezTo>
                  <a:pt x="6097" y="5275"/>
                  <a:pt x="5347" y="6037"/>
                  <a:pt x="4406" y="6037"/>
                </a:cubicBezTo>
                <a:cubicBezTo>
                  <a:pt x="3478" y="6037"/>
                  <a:pt x="2716" y="5275"/>
                  <a:pt x="2716" y="4347"/>
                </a:cubicBezTo>
                <a:cubicBezTo>
                  <a:pt x="2716" y="3406"/>
                  <a:pt x="3478" y="2656"/>
                  <a:pt x="4406" y="2656"/>
                </a:cubicBezTo>
                <a:close/>
                <a:moveTo>
                  <a:pt x="4406" y="1"/>
                </a:moveTo>
                <a:cubicBezTo>
                  <a:pt x="1977" y="1"/>
                  <a:pt x="1" y="1977"/>
                  <a:pt x="1" y="4406"/>
                </a:cubicBezTo>
                <a:cubicBezTo>
                  <a:pt x="1" y="6132"/>
                  <a:pt x="727" y="7895"/>
                  <a:pt x="2096" y="9478"/>
                </a:cubicBezTo>
                <a:cubicBezTo>
                  <a:pt x="3132" y="10669"/>
                  <a:pt x="4144" y="11335"/>
                  <a:pt x="4192" y="11359"/>
                </a:cubicBezTo>
                <a:cubicBezTo>
                  <a:pt x="4251" y="11407"/>
                  <a:pt x="4335" y="11431"/>
                  <a:pt x="4406" y="11431"/>
                </a:cubicBezTo>
                <a:cubicBezTo>
                  <a:pt x="4478" y="11431"/>
                  <a:pt x="4561" y="11407"/>
                  <a:pt x="4621" y="11359"/>
                </a:cubicBezTo>
                <a:cubicBezTo>
                  <a:pt x="4668" y="11335"/>
                  <a:pt x="5680" y="10669"/>
                  <a:pt x="6716" y="9478"/>
                </a:cubicBezTo>
                <a:cubicBezTo>
                  <a:pt x="8085" y="7895"/>
                  <a:pt x="8812" y="6132"/>
                  <a:pt x="8812" y="4406"/>
                </a:cubicBezTo>
                <a:cubicBezTo>
                  <a:pt x="8812" y="1977"/>
                  <a:pt x="6835" y="1"/>
                  <a:pt x="44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41"/>
          <p:cNvGrpSpPr/>
          <p:nvPr/>
        </p:nvGrpSpPr>
        <p:grpSpPr>
          <a:xfrm>
            <a:off x="3399305" y="1113474"/>
            <a:ext cx="2413014" cy="2042715"/>
            <a:chOff x="3399305" y="1113474"/>
            <a:chExt cx="2413014" cy="2042715"/>
          </a:xfrm>
        </p:grpSpPr>
        <p:sp>
          <p:nvSpPr>
            <p:cNvPr id="1558" name="Google Shape;1558;p41"/>
            <p:cNvSpPr/>
            <p:nvPr/>
          </p:nvSpPr>
          <p:spPr>
            <a:xfrm>
              <a:off x="3399305" y="1318108"/>
              <a:ext cx="1629449" cy="1838081"/>
            </a:xfrm>
            <a:custGeom>
              <a:avLst/>
              <a:gdLst/>
              <a:ahLst/>
              <a:cxnLst/>
              <a:rect l="l" t="t" r="r" b="b"/>
              <a:pathLst>
                <a:path w="82202" h="92727" extrusionOk="0">
                  <a:moveTo>
                    <a:pt x="56305" y="0"/>
                  </a:moveTo>
                  <a:cubicBezTo>
                    <a:pt x="55805" y="798"/>
                    <a:pt x="55543" y="1191"/>
                    <a:pt x="55543" y="1191"/>
                  </a:cubicBezTo>
                  <a:lnTo>
                    <a:pt x="54793" y="2370"/>
                  </a:lnTo>
                  <a:lnTo>
                    <a:pt x="54043" y="3560"/>
                  </a:lnTo>
                  <a:cubicBezTo>
                    <a:pt x="54043" y="3560"/>
                    <a:pt x="53781" y="3953"/>
                    <a:pt x="53281" y="4739"/>
                  </a:cubicBezTo>
                  <a:cubicBezTo>
                    <a:pt x="56841" y="7013"/>
                    <a:pt x="59877" y="9585"/>
                    <a:pt x="62437" y="12228"/>
                  </a:cubicBezTo>
                  <a:cubicBezTo>
                    <a:pt x="63723" y="13562"/>
                    <a:pt x="64890" y="14907"/>
                    <a:pt x="65949" y="16252"/>
                  </a:cubicBezTo>
                  <a:cubicBezTo>
                    <a:pt x="67009" y="17598"/>
                    <a:pt x="67938" y="18955"/>
                    <a:pt x="68795" y="20289"/>
                  </a:cubicBezTo>
                  <a:cubicBezTo>
                    <a:pt x="68997" y="20622"/>
                    <a:pt x="69211" y="20955"/>
                    <a:pt x="69414" y="21289"/>
                  </a:cubicBezTo>
                  <a:cubicBezTo>
                    <a:pt x="69604" y="21622"/>
                    <a:pt x="69807" y="21944"/>
                    <a:pt x="69997" y="22277"/>
                  </a:cubicBezTo>
                  <a:cubicBezTo>
                    <a:pt x="70188" y="22598"/>
                    <a:pt x="70366" y="22932"/>
                    <a:pt x="70533" y="23253"/>
                  </a:cubicBezTo>
                  <a:cubicBezTo>
                    <a:pt x="70712" y="23587"/>
                    <a:pt x="70890" y="23908"/>
                    <a:pt x="71057" y="24230"/>
                  </a:cubicBezTo>
                  <a:cubicBezTo>
                    <a:pt x="71378" y="24873"/>
                    <a:pt x="71700" y="25504"/>
                    <a:pt x="71986" y="26135"/>
                  </a:cubicBezTo>
                  <a:cubicBezTo>
                    <a:pt x="72129" y="26456"/>
                    <a:pt x="72283" y="26754"/>
                    <a:pt x="72402" y="27075"/>
                  </a:cubicBezTo>
                  <a:cubicBezTo>
                    <a:pt x="72533" y="27385"/>
                    <a:pt x="72664" y="27682"/>
                    <a:pt x="72795" y="27992"/>
                  </a:cubicBezTo>
                  <a:cubicBezTo>
                    <a:pt x="72926" y="28290"/>
                    <a:pt x="73045" y="28599"/>
                    <a:pt x="73164" y="28897"/>
                  </a:cubicBezTo>
                  <a:cubicBezTo>
                    <a:pt x="73272" y="29195"/>
                    <a:pt x="73391" y="29492"/>
                    <a:pt x="73510" y="29778"/>
                  </a:cubicBezTo>
                  <a:cubicBezTo>
                    <a:pt x="73712" y="30373"/>
                    <a:pt x="73926" y="30945"/>
                    <a:pt x="74105" y="31504"/>
                  </a:cubicBezTo>
                  <a:cubicBezTo>
                    <a:pt x="74474" y="32635"/>
                    <a:pt x="74784" y="33707"/>
                    <a:pt x="75046" y="34731"/>
                  </a:cubicBezTo>
                  <a:cubicBezTo>
                    <a:pt x="75558" y="36779"/>
                    <a:pt x="75903" y="38589"/>
                    <a:pt x="76117" y="40160"/>
                  </a:cubicBezTo>
                  <a:cubicBezTo>
                    <a:pt x="76141" y="40351"/>
                    <a:pt x="76177" y="40541"/>
                    <a:pt x="76200" y="40732"/>
                  </a:cubicBezTo>
                  <a:cubicBezTo>
                    <a:pt x="76212" y="40922"/>
                    <a:pt x="76236" y="41101"/>
                    <a:pt x="76260" y="41279"/>
                  </a:cubicBezTo>
                  <a:cubicBezTo>
                    <a:pt x="76296" y="41637"/>
                    <a:pt x="76343" y="41982"/>
                    <a:pt x="76379" y="42315"/>
                  </a:cubicBezTo>
                  <a:cubicBezTo>
                    <a:pt x="76427" y="42970"/>
                    <a:pt x="76486" y="43565"/>
                    <a:pt x="76510" y="44089"/>
                  </a:cubicBezTo>
                  <a:cubicBezTo>
                    <a:pt x="76546" y="44613"/>
                    <a:pt x="76558" y="45077"/>
                    <a:pt x="76581" y="45470"/>
                  </a:cubicBezTo>
                  <a:cubicBezTo>
                    <a:pt x="76593" y="45863"/>
                    <a:pt x="76534" y="46197"/>
                    <a:pt x="76546" y="46459"/>
                  </a:cubicBezTo>
                  <a:cubicBezTo>
                    <a:pt x="76546" y="46982"/>
                    <a:pt x="76498" y="47244"/>
                    <a:pt x="76498" y="47244"/>
                  </a:cubicBezTo>
                  <a:lnTo>
                    <a:pt x="76498" y="47256"/>
                  </a:lnTo>
                  <a:cubicBezTo>
                    <a:pt x="76498" y="47256"/>
                    <a:pt x="76546" y="47494"/>
                    <a:pt x="76534" y="47947"/>
                  </a:cubicBezTo>
                  <a:cubicBezTo>
                    <a:pt x="76534" y="48185"/>
                    <a:pt x="76558" y="48459"/>
                    <a:pt x="76546" y="48792"/>
                  </a:cubicBezTo>
                  <a:cubicBezTo>
                    <a:pt x="76534" y="48959"/>
                    <a:pt x="76558" y="49137"/>
                    <a:pt x="76546" y="49328"/>
                  </a:cubicBezTo>
                  <a:cubicBezTo>
                    <a:pt x="76534" y="49518"/>
                    <a:pt x="76522" y="49721"/>
                    <a:pt x="76510" y="49935"/>
                  </a:cubicBezTo>
                  <a:cubicBezTo>
                    <a:pt x="76474" y="50364"/>
                    <a:pt x="76439" y="50828"/>
                    <a:pt x="76403" y="51340"/>
                  </a:cubicBezTo>
                  <a:cubicBezTo>
                    <a:pt x="76331" y="51852"/>
                    <a:pt x="76272" y="52400"/>
                    <a:pt x="76189" y="52995"/>
                  </a:cubicBezTo>
                  <a:cubicBezTo>
                    <a:pt x="76165" y="53293"/>
                    <a:pt x="76105" y="53590"/>
                    <a:pt x="76046" y="53900"/>
                  </a:cubicBezTo>
                  <a:cubicBezTo>
                    <a:pt x="75998" y="54210"/>
                    <a:pt x="75939" y="54531"/>
                    <a:pt x="75879" y="54864"/>
                  </a:cubicBezTo>
                  <a:cubicBezTo>
                    <a:pt x="75843" y="55019"/>
                    <a:pt x="75819" y="55186"/>
                    <a:pt x="75784" y="55353"/>
                  </a:cubicBezTo>
                  <a:cubicBezTo>
                    <a:pt x="75748" y="55519"/>
                    <a:pt x="75712" y="55698"/>
                    <a:pt x="75665" y="55864"/>
                  </a:cubicBezTo>
                  <a:cubicBezTo>
                    <a:pt x="75593" y="56198"/>
                    <a:pt x="75510" y="56555"/>
                    <a:pt x="75427" y="56912"/>
                  </a:cubicBezTo>
                  <a:cubicBezTo>
                    <a:pt x="75403" y="56996"/>
                    <a:pt x="75391" y="57091"/>
                    <a:pt x="75367" y="57174"/>
                  </a:cubicBezTo>
                  <a:cubicBezTo>
                    <a:pt x="75343" y="57269"/>
                    <a:pt x="75319" y="57353"/>
                    <a:pt x="75284" y="57448"/>
                  </a:cubicBezTo>
                  <a:cubicBezTo>
                    <a:pt x="75236" y="57627"/>
                    <a:pt x="75188" y="57805"/>
                    <a:pt x="75129" y="57984"/>
                  </a:cubicBezTo>
                  <a:cubicBezTo>
                    <a:pt x="75034" y="58353"/>
                    <a:pt x="74926" y="58722"/>
                    <a:pt x="74819" y="59103"/>
                  </a:cubicBezTo>
                  <a:cubicBezTo>
                    <a:pt x="74688" y="59484"/>
                    <a:pt x="74557" y="59853"/>
                    <a:pt x="74426" y="60246"/>
                  </a:cubicBezTo>
                  <a:cubicBezTo>
                    <a:pt x="74367" y="60436"/>
                    <a:pt x="74295" y="60627"/>
                    <a:pt x="74236" y="60829"/>
                  </a:cubicBezTo>
                  <a:cubicBezTo>
                    <a:pt x="74164" y="61020"/>
                    <a:pt x="74081" y="61210"/>
                    <a:pt x="74010" y="61413"/>
                  </a:cubicBezTo>
                  <a:cubicBezTo>
                    <a:pt x="73855" y="61794"/>
                    <a:pt x="73700" y="62187"/>
                    <a:pt x="73545" y="62591"/>
                  </a:cubicBezTo>
                  <a:cubicBezTo>
                    <a:pt x="73379" y="62984"/>
                    <a:pt x="73188" y="63377"/>
                    <a:pt x="73010" y="63782"/>
                  </a:cubicBezTo>
                  <a:cubicBezTo>
                    <a:pt x="72914" y="63985"/>
                    <a:pt x="72831" y="64187"/>
                    <a:pt x="72736" y="64389"/>
                  </a:cubicBezTo>
                  <a:cubicBezTo>
                    <a:pt x="72640" y="64592"/>
                    <a:pt x="72533" y="64782"/>
                    <a:pt x="72438" y="64985"/>
                  </a:cubicBezTo>
                  <a:cubicBezTo>
                    <a:pt x="72236" y="65389"/>
                    <a:pt x="72021" y="65794"/>
                    <a:pt x="71819" y="66199"/>
                  </a:cubicBezTo>
                  <a:cubicBezTo>
                    <a:pt x="70926" y="67795"/>
                    <a:pt x="69914" y="69390"/>
                    <a:pt x="68783" y="70938"/>
                  </a:cubicBezTo>
                  <a:cubicBezTo>
                    <a:pt x="67616" y="72474"/>
                    <a:pt x="66342" y="73950"/>
                    <a:pt x="64973" y="75343"/>
                  </a:cubicBezTo>
                  <a:cubicBezTo>
                    <a:pt x="63592" y="76712"/>
                    <a:pt x="62103" y="77986"/>
                    <a:pt x="60568" y="79153"/>
                  </a:cubicBezTo>
                  <a:cubicBezTo>
                    <a:pt x="59032" y="80284"/>
                    <a:pt x="57424" y="81296"/>
                    <a:pt x="55829" y="82189"/>
                  </a:cubicBezTo>
                  <a:cubicBezTo>
                    <a:pt x="55424" y="82392"/>
                    <a:pt x="55019" y="82594"/>
                    <a:pt x="54614" y="82808"/>
                  </a:cubicBezTo>
                  <a:cubicBezTo>
                    <a:pt x="54412" y="82904"/>
                    <a:pt x="54222" y="83011"/>
                    <a:pt x="54019" y="83106"/>
                  </a:cubicBezTo>
                  <a:cubicBezTo>
                    <a:pt x="53817" y="83201"/>
                    <a:pt x="53614" y="83285"/>
                    <a:pt x="53412" y="83380"/>
                  </a:cubicBezTo>
                  <a:cubicBezTo>
                    <a:pt x="53019" y="83558"/>
                    <a:pt x="52626" y="83749"/>
                    <a:pt x="52221" y="83916"/>
                  </a:cubicBezTo>
                  <a:cubicBezTo>
                    <a:pt x="51828" y="84070"/>
                    <a:pt x="51424" y="84225"/>
                    <a:pt x="51043" y="84380"/>
                  </a:cubicBezTo>
                  <a:cubicBezTo>
                    <a:pt x="50840" y="84451"/>
                    <a:pt x="50650" y="84535"/>
                    <a:pt x="50459" y="84606"/>
                  </a:cubicBezTo>
                  <a:cubicBezTo>
                    <a:pt x="50257" y="84666"/>
                    <a:pt x="50066" y="84737"/>
                    <a:pt x="49876" y="84797"/>
                  </a:cubicBezTo>
                  <a:cubicBezTo>
                    <a:pt x="49495" y="84928"/>
                    <a:pt x="49114" y="85059"/>
                    <a:pt x="48733" y="85190"/>
                  </a:cubicBezTo>
                  <a:cubicBezTo>
                    <a:pt x="48364" y="85297"/>
                    <a:pt x="47983" y="85404"/>
                    <a:pt x="47625" y="85499"/>
                  </a:cubicBezTo>
                  <a:cubicBezTo>
                    <a:pt x="47435" y="85559"/>
                    <a:pt x="47256" y="85606"/>
                    <a:pt x="47078" y="85654"/>
                  </a:cubicBezTo>
                  <a:cubicBezTo>
                    <a:pt x="46983" y="85678"/>
                    <a:pt x="46899" y="85713"/>
                    <a:pt x="46804" y="85737"/>
                  </a:cubicBezTo>
                  <a:cubicBezTo>
                    <a:pt x="46721" y="85749"/>
                    <a:pt x="46625" y="85773"/>
                    <a:pt x="46542" y="85797"/>
                  </a:cubicBezTo>
                  <a:cubicBezTo>
                    <a:pt x="46185" y="85880"/>
                    <a:pt x="45840" y="85963"/>
                    <a:pt x="45494" y="86035"/>
                  </a:cubicBezTo>
                  <a:cubicBezTo>
                    <a:pt x="45328" y="86071"/>
                    <a:pt x="45161" y="86118"/>
                    <a:pt x="44994" y="86154"/>
                  </a:cubicBezTo>
                  <a:cubicBezTo>
                    <a:pt x="44827" y="86190"/>
                    <a:pt x="44661" y="86213"/>
                    <a:pt x="44494" y="86249"/>
                  </a:cubicBezTo>
                  <a:cubicBezTo>
                    <a:pt x="44161" y="86309"/>
                    <a:pt x="43839" y="86368"/>
                    <a:pt x="43530" y="86416"/>
                  </a:cubicBezTo>
                  <a:cubicBezTo>
                    <a:pt x="43220" y="86475"/>
                    <a:pt x="42922" y="86535"/>
                    <a:pt x="42625" y="86559"/>
                  </a:cubicBezTo>
                  <a:cubicBezTo>
                    <a:pt x="42041" y="86642"/>
                    <a:pt x="41482" y="86714"/>
                    <a:pt x="40970" y="86773"/>
                  </a:cubicBezTo>
                  <a:cubicBezTo>
                    <a:pt x="40458" y="86809"/>
                    <a:pt x="39994" y="86844"/>
                    <a:pt x="39565" y="86880"/>
                  </a:cubicBezTo>
                  <a:cubicBezTo>
                    <a:pt x="39351" y="86904"/>
                    <a:pt x="39148" y="86916"/>
                    <a:pt x="38958" y="86928"/>
                  </a:cubicBezTo>
                  <a:cubicBezTo>
                    <a:pt x="38767" y="86940"/>
                    <a:pt x="38589" y="86940"/>
                    <a:pt x="38422" y="86940"/>
                  </a:cubicBezTo>
                  <a:cubicBezTo>
                    <a:pt x="38100" y="86952"/>
                    <a:pt x="37815" y="86999"/>
                    <a:pt x="37588" y="87011"/>
                  </a:cubicBezTo>
                  <a:cubicBezTo>
                    <a:pt x="37124" y="87023"/>
                    <a:pt x="36886" y="87071"/>
                    <a:pt x="36886" y="87071"/>
                  </a:cubicBezTo>
                  <a:lnTo>
                    <a:pt x="36874" y="87071"/>
                  </a:lnTo>
                  <a:cubicBezTo>
                    <a:pt x="36874" y="87071"/>
                    <a:pt x="36684" y="87023"/>
                    <a:pt x="36326" y="87011"/>
                  </a:cubicBezTo>
                  <a:cubicBezTo>
                    <a:pt x="36148" y="87011"/>
                    <a:pt x="35922" y="86975"/>
                    <a:pt x="35672" y="86975"/>
                  </a:cubicBezTo>
                  <a:cubicBezTo>
                    <a:pt x="35541" y="86975"/>
                    <a:pt x="35398" y="86952"/>
                    <a:pt x="35243" y="86952"/>
                  </a:cubicBezTo>
                  <a:cubicBezTo>
                    <a:pt x="35100" y="86940"/>
                    <a:pt x="34933" y="86928"/>
                    <a:pt x="34767" y="86904"/>
                  </a:cubicBezTo>
                  <a:cubicBezTo>
                    <a:pt x="34433" y="86880"/>
                    <a:pt x="34064" y="86856"/>
                    <a:pt x="33659" y="86821"/>
                  </a:cubicBezTo>
                  <a:cubicBezTo>
                    <a:pt x="33267" y="86773"/>
                    <a:pt x="32826" y="86714"/>
                    <a:pt x="32362" y="86654"/>
                  </a:cubicBezTo>
                  <a:cubicBezTo>
                    <a:pt x="32135" y="86630"/>
                    <a:pt x="31897" y="86583"/>
                    <a:pt x="31647" y="86535"/>
                  </a:cubicBezTo>
                  <a:cubicBezTo>
                    <a:pt x="31409" y="86499"/>
                    <a:pt x="31159" y="86452"/>
                    <a:pt x="30897" y="86404"/>
                  </a:cubicBezTo>
                  <a:cubicBezTo>
                    <a:pt x="30766" y="86380"/>
                    <a:pt x="30635" y="86368"/>
                    <a:pt x="30504" y="86333"/>
                  </a:cubicBezTo>
                  <a:cubicBezTo>
                    <a:pt x="30373" y="86297"/>
                    <a:pt x="30242" y="86273"/>
                    <a:pt x="30111" y="86237"/>
                  </a:cubicBezTo>
                  <a:cubicBezTo>
                    <a:pt x="29849" y="86178"/>
                    <a:pt x="29576" y="86118"/>
                    <a:pt x="29290" y="86047"/>
                  </a:cubicBezTo>
                  <a:cubicBezTo>
                    <a:pt x="27051" y="85511"/>
                    <a:pt x="24527" y="84558"/>
                    <a:pt x="21991" y="83213"/>
                  </a:cubicBezTo>
                  <a:cubicBezTo>
                    <a:pt x="20741" y="82511"/>
                    <a:pt x="19479" y="81725"/>
                    <a:pt x="18265" y="80832"/>
                  </a:cubicBezTo>
                  <a:cubicBezTo>
                    <a:pt x="17062" y="79915"/>
                    <a:pt x="15895" y="78915"/>
                    <a:pt x="14800" y="77843"/>
                  </a:cubicBezTo>
                  <a:cubicBezTo>
                    <a:pt x="13728" y="76748"/>
                    <a:pt x="12728" y="75581"/>
                    <a:pt x="11811" y="74379"/>
                  </a:cubicBezTo>
                  <a:cubicBezTo>
                    <a:pt x="10918" y="73164"/>
                    <a:pt x="10133" y="71902"/>
                    <a:pt x="9430" y="70652"/>
                  </a:cubicBezTo>
                  <a:cubicBezTo>
                    <a:pt x="8073" y="68116"/>
                    <a:pt x="7132" y="65580"/>
                    <a:pt x="6597" y="63353"/>
                  </a:cubicBezTo>
                  <a:cubicBezTo>
                    <a:pt x="6525" y="63068"/>
                    <a:pt x="6466" y="62794"/>
                    <a:pt x="6406" y="62532"/>
                  </a:cubicBezTo>
                  <a:cubicBezTo>
                    <a:pt x="6370" y="62389"/>
                    <a:pt x="6335" y="62258"/>
                    <a:pt x="6311" y="62127"/>
                  </a:cubicBezTo>
                  <a:cubicBezTo>
                    <a:pt x="6275" y="61996"/>
                    <a:pt x="6263" y="61865"/>
                    <a:pt x="6239" y="61734"/>
                  </a:cubicBezTo>
                  <a:cubicBezTo>
                    <a:pt x="6192" y="61484"/>
                    <a:pt x="6144" y="61234"/>
                    <a:pt x="6096" y="60984"/>
                  </a:cubicBezTo>
                  <a:cubicBezTo>
                    <a:pt x="6061" y="60746"/>
                    <a:pt x="6013" y="60508"/>
                    <a:pt x="5989" y="60270"/>
                  </a:cubicBezTo>
                  <a:cubicBezTo>
                    <a:pt x="5930" y="59805"/>
                    <a:pt x="5870" y="59377"/>
                    <a:pt x="5823" y="58972"/>
                  </a:cubicBezTo>
                  <a:cubicBezTo>
                    <a:pt x="5787" y="58567"/>
                    <a:pt x="5763" y="58198"/>
                    <a:pt x="5739" y="57865"/>
                  </a:cubicBezTo>
                  <a:cubicBezTo>
                    <a:pt x="5727" y="57698"/>
                    <a:pt x="5715" y="57543"/>
                    <a:pt x="5704" y="57388"/>
                  </a:cubicBezTo>
                  <a:cubicBezTo>
                    <a:pt x="5692" y="57246"/>
                    <a:pt x="5692" y="57103"/>
                    <a:pt x="5692" y="56972"/>
                  </a:cubicBezTo>
                  <a:cubicBezTo>
                    <a:pt x="5680" y="56710"/>
                    <a:pt x="5668" y="56496"/>
                    <a:pt x="5668" y="56317"/>
                  </a:cubicBezTo>
                  <a:cubicBezTo>
                    <a:pt x="5656" y="55948"/>
                    <a:pt x="5656" y="55757"/>
                    <a:pt x="5656" y="55757"/>
                  </a:cubicBezTo>
                  <a:cubicBezTo>
                    <a:pt x="5656" y="55757"/>
                    <a:pt x="5668" y="55341"/>
                    <a:pt x="5692" y="54507"/>
                  </a:cubicBezTo>
                  <a:cubicBezTo>
                    <a:pt x="5751" y="53674"/>
                    <a:pt x="5823" y="52412"/>
                    <a:pt x="6168" y="50769"/>
                  </a:cubicBezTo>
                  <a:cubicBezTo>
                    <a:pt x="6204" y="50566"/>
                    <a:pt x="6263" y="50364"/>
                    <a:pt x="6311" y="50149"/>
                  </a:cubicBezTo>
                  <a:cubicBezTo>
                    <a:pt x="6370" y="49923"/>
                    <a:pt x="6418" y="49709"/>
                    <a:pt x="6477" y="49483"/>
                  </a:cubicBezTo>
                  <a:cubicBezTo>
                    <a:pt x="6525" y="49245"/>
                    <a:pt x="6608" y="49018"/>
                    <a:pt x="6680" y="48780"/>
                  </a:cubicBezTo>
                  <a:cubicBezTo>
                    <a:pt x="6751" y="48542"/>
                    <a:pt x="6811" y="48304"/>
                    <a:pt x="6906" y="48054"/>
                  </a:cubicBezTo>
                  <a:cubicBezTo>
                    <a:pt x="7085" y="47566"/>
                    <a:pt x="7239" y="47042"/>
                    <a:pt x="7478" y="46518"/>
                  </a:cubicBezTo>
                  <a:cubicBezTo>
                    <a:pt x="7585" y="46244"/>
                    <a:pt x="7692" y="45970"/>
                    <a:pt x="7823" y="45708"/>
                  </a:cubicBezTo>
                  <a:cubicBezTo>
                    <a:pt x="7954" y="45435"/>
                    <a:pt x="8085" y="45149"/>
                    <a:pt x="8216" y="44875"/>
                  </a:cubicBezTo>
                  <a:cubicBezTo>
                    <a:pt x="8787" y="43756"/>
                    <a:pt x="9478" y="42577"/>
                    <a:pt x="10335" y="41398"/>
                  </a:cubicBezTo>
                  <a:cubicBezTo>
                    <a:pt x="11192" y="40208"/>
                    <a:pt x="12216" y="39017"/>
                    <a:pt x="13443" y="37874"/>
                  </a:cubicBezTo>
                  <a:cubicBezTo>
                    <a:pt x="12812" y="37196"/>
                    <a:pt x="12490" y="36850"/>
                    <a:pt x="12490" y="36850"/>
                  </a:cubicBezTo>
                  <a:lnTo>
                    <a:pt x="11538" y="35814"/>
                  </a:lnTo>
                  <a:lnTo>
                    <a:pt x="10573" y="34790"/>
                  </a:lnTo>
                  <a:cubicBezTo>
                    <a:pt x="10573" y="34790"/>
                    <a:pt x="10252" y="34445"/>
                    <a:pt x="9621" y="33767"/>
                  </a:cubicBezTo>
                  <a:cubicBezTo>
                    <a:pt x="8109" y="35160"/>
                    <a:pt x="6847" y="36624"/>
                    <a:pt x="5787" y="38088"/>
                  </a:cubicBezTo>
                  <a:cubicBezTo>
                    <a:pt x="4727" y="39541"/>
                    <a:pt x="3882" y="40982"/>
                    <a:pt x="3191" y="42363"/>
                  </a:cubicBezTo>
                  <a:cubicBezTo>
                    <a:pt x="3025" y="42708"/>
                    <a:pt x="2858" y="43053"/>
                    <a:pt x="2703" y="43387"/>
                  </a:cubicBezTo>
                  <a:cubicBezTo>
                    <a:pt x="2536" y="43720"/>
                    <a:pt x="2417" y="44054"/>
                    <a:pt x="2275" y="44387"/>
                  </a:cubicBezTo>
                  <a:cubicBezTo>
                    <a:pt x="1989" y="45030"/>
                    <a:pt x="1786" y="45673"/>
                    <a:pt x="1560" y="46280"/>
                  </a:cubicBezTo>
                  <a:cubicBezTo>
                    <a:pt x="1453" y="46578"/>
                    <a:pt x="1382" y="46887"/>
                    <a:pt x="1286" y="47185"/>
                  </a:cubicBezTo>
                  <a:cubicBezTo>
                    <a:pt x="1203" y="47471"/>
                    <a:pt x="1108" y="47756"/>
                    <a:pt x="1036" y="48042"/>
                  </a:cubicBezTo>
                  <a:cubicBezTo>
                    <a:pt x="977" y="48316"/>
                    <a:pt x="905" y="48590"/>
                    <a:pt x="846" y="48852"/>
                  </a:cubicBezTo>
                  <a:cubicBezTo>
                    <a:pt x="786" y="49126"/>
                    <a:pt x="703" y="49376"/>
                    <a:pt x="667" y="49638"/>
                  </a:cubicBezTo>
                  <a:cubicBezTo>
                    <a:pt x="239" y="51650"/>
                    <a:pt x="131" y="53197"/>
                    <a:pt x="60" y="54221"/>
                  </a:cubicBezTo>
                  <a:cubicBezTo>
                    <a:pt x="24" y="55245"/>
                    <a:pt x="0" y="55757"/>
                    <a:pt x="0" y="55757"/>
                  </a:cubicBezTo>
                  <a:cubicBezTo>
                    <a:pt x="0" y="55757"/>
                    <a:pt x="24" y="55984"/>
                    <a:pt x="36" y="56412"/>
                  </a:cubicBezTo>
                  <a:cubicBezTo>
                    <a:pt x="36" y="56626"/>
                    <a:pt x="48" y="56877"/>
                    <a:pt x="60" y="57186"/>
                  </a:cubicBezTo>
                  <a:cubicBezTo>
                    <a:pt x="60" y="57341"/>
                    <a:pt x="72" y="57508"/>
                    <a:pt x="84" y="57686"/>
                  </a:cubicBezTo>
                  <a:cubicBezTo>
                    <a:pt x="96" y="57853"/>
                    <a:pt x="108" y="58043"/>
                    <a:pt x="120" y="58246"/>
                  </a:cubicBezTo>
                  <a:cubicBezTo>
                    <a:pt x="155" y="58639"/>
                    <a:pt x="191" y="59079"/>
                    <a:pt x="227" y="59543"/>
                  </a:cubicBezTo>
                  <a:cubicBezTo>
                    <a:pt x="286" y="60020"/>
                    <a:pt x="358" y="60532"/>
                    <a:pt x="417" y="61079"/>
                  </a:cubicBezTo>
                  <a:cubicBezTo>
                    <a:pt x="453" y="61353"/>
                    <a:pt x="512" y="61639"/>
                    <a:pt x="560" y="61925"/>
                  </a:cubicBezTo>
                  <a:cubicBezTo>
                    <a:pt x="608" y="62210"/>
                    <a:pt x="667" y="62508"/>
                    <a:pt x="715" y="62806"/>
                  </a:cubicBezTo>
                  <a:cubicBezTo>
                    <a:pt x="751" y="62961"/>
                    <a:pt x="762" y="63115"/>
                    <a:pt x="798" y="63270"/>
                  </a:cubicBezTo>
                  <a:cubicBezTo>
                    <a:pt x="834" y="63425"/>
                    <a:pt x="870" y="63580"/>
                    <a:pt x="917" y="63746"/>
                  </a:cubicBezTo>
                  <a:cubicBezTo>
                    <a:pt x="989" y="64056"/>
                    <a:pt x="1060" y="64377"/>
                    <a:pt x="1132" y="64711"/>
                  </a:cubicBezTo>
                  <a:cubicBezTo>
                    <a:pt x="1774" y="67354"/>
                    <a:pt x="2894" y="70342"/>
                    <a:pt x="4489" y="73331"/>
                  </a:cubicBezTo>
                  <a:cubicBezTo>
                    <a:pt x="5311" y="74819"/>
                    <a:pt x="6251" y="76296"/>
                    <a:pt x="7299" y="77736"/>
                  </a:cubicBezTo>
                  <a:cubicBezTo>
                    <a:pt x="8371" y="79153"/>
                    <a:pt x="9561" y="80522"/>
                    <a:pt x="10823" y="81808"/>
                  </a:cubicBezTo>
                  <a:cubicBezTo>
                    <a:pt x="12109" y="83082"/>
                    <a:pt x="13490" y="84261"/>
                    <a:pt x="14907" y="85332"/>
                  </a:cubicBezTo>
                  <a:cubicBezTo>
                    <a:pt x="16336" y="86392"/>
                    <a:pt x="17824" y="87333"/>
                    <a:pt x="19312" y="88154"/>
                  </a:cubicBezTo>
                  <a:cubicBezTo>
                    <a:pt x="22301" y="89750"/>
                    <a:pt x="25289" y="90869"/>
                    <a:pt x="27933" y="91500"/>
                  </a:cubicBezTo>
                  <a:cubicBezTo>
                    <a:pt x="28254" y="91583"/>
                    <a:pt x="28587" y="91655"/>
                    <a:pt x="28897" y="91726"/>
                  </a:cubicBezTo>
                  <a:cubicBezTo>
                    <a:pt x="29052" y="91762"/>
                    <a:pt x="29218" y="91797"/>
                    <a:pt x="29373" y="91833"/>
                  </a:cubicBezTo>
                  <a:cubicBezTo>
                    <a:pt x="29528" y="91869"/>
                    <a:pt x="29683" y="91893"/>
                    <a:pt x="29826" y="91928"/>
                  </a:cubicBezTo>
                  <a:cubicBezTo>
                    <a:pt x="30135" y="91976"/>
                    <a:pt x="30433" y="92036"/>
                    <a:pt x="30719" y="92083"/>
                  </a:cubicBezTo>
                  <a:cubicBezTo>
                    <a:pt x="31004" y="92131"/>
                    <a:pt x="31290" y="92190"/>
                    <a:pt x="31564" y="92214"/>
                  </a:cubicBezTo>
                  <a:cubicBezTo>
                    <a:pt x="32112" y="92286"/>
                    <a:pt x="32624" y="92357"/>
                    <a:pt x="33088" y="92417"/>
                  </a:cubicBezTo>
                  <a:cubicBezTo>
                    <a:pt x="33564" y="92452"/>
                    <a:pt x="34005" y="92488"/>
                    <a:pt x="34398" y="92512"/>
                  </a:cubicBezTo>
                  <a:cubicBezTo>
                    <a:pt x="34600" y="92524"/>
                    <a:pt x="34779" y="92548"/>
                    <a:pt x="34957" y="92559"/>
                  </a:cubicBezTo>
                  <a:cubicBezTo>
                    <a:pt x="35136" y="92559"/>
                    <a:pt x="35302" y="92571"/>
                    <a:pt x="35457" y="92571"/>
                  </a:cubicBezTo>
                  <a:cubicBezTo>
                    <a:pt x="35755" y="92583"/>
                    <a:pt x="36017" y="92643"/>
                    <a:pt x="36231" y="92655"/>
                  </a:cubicBezTo>
                  <a:cubicBezTo>
                    <a:pt x="36660" y="92655"/>
                    <a:pt x="36874" y="92726"/>
                    <a:pt x="36874" y="92726"/>
                  </a:cubicBezTo>
                  <a:lnTo>
                    <a:pt x="36886" y="92726"/>
                  </a:lnTo>
                  <a:cubicBezTo>
                    <a:pt x="36886" y="92726"/>
                    <a:pt x="37160" y="92655"/>
                    <a:pt x="37684" y="92643"/>
                  </a:cubicBezTo>
                  <a:cubicBezTo>
                    <a:pt x="37946" y="92643"/>
                    <a:pt x="38267" y="92607"/>
                    <a:pt x="38636" y="92595"/>
                  </a:cubicBezTo>
                  <a:cubicBezTo>
                    <a:pt x="38827" y="92583"/>
                    <a:pt x="39029" y="92571"/>
                    <a:pt x="39255" y="92559"/>
                  </a:cubicBezTo>
                  <a:cubicBezTo>
                    <a:pt x="39470" y="92548"/>
                    <a:pt x="39696" y="92524"/>
                    <a:pt x="39934" y="92500"/>
                  </a:cubicBezTo>
                  <a:cubicBezTo>
                    <a:pt x="40422" y="92464"/>
                    <a:pt x="40958" y="92417"/>
                    <a:pt x="41541" y="92369"/>
                  </a:cubicBezTo>
                  <a:cubicBezTo>
                    <a:pt x="42125" y="92298"/>
                    <a:pt x="42756" y="92214"/>
                    <a:pt x="43434" y="92131"/>
                  </a:cubicBezTo>
                  <a:cubicBezTo>
                    <a:pt x="43768" y="92095"/>
                    <a:pt x="44113" y="92024"/>
                    <a:pt x="44470" y="91964"/>
                  </a:cubicBezTo>
                  <a:cubicBezTo>
                    <a:pt x="44827" y="91905"/>
                    <a:pt x="45185" y="91833"/>
                    <a:pt x="45566" y="91762"/>
                  </a:cubicBezTo>
                  <a:cubicBezTo>
                    <a:pt x="45744" y="91726"/>
                    <a:pt x="45935" y="91702"/>
                    <a:pt x="46125" y="91655"/>
                  </a:cubicBezTo>
                  <a:cubicBezTo>
                    <a:pt x="46316" y="91619"/>
                    <a:pt x="46518" y="91571"/>
                    <a:pt x="46709" y="91524"/>
                  </a:cubicBezTo>
                  <a:cubicBezTo>
                    <a:pt x="47102" y="91440"/>
                    <a:pt x="47494" y="91345"/>
                    <a:pt x="47899" y="91250"/>
                  </a:cubicBezTo>
                  <a:cubicBezTo>
                    <a:pt x="48006" y="91226"/>
                    <a:pt x="48102" y="91202"/>
                    <a:pt x="48209" y="91178"/>
                  </a:cubicBezTo>
                  <a:cubicBezTo>
                    <a:pt x="48316" y="91155"/>
                    <a:pt x="48411" y="91119"/>
                    <a:pt x="48518" y="91095"/>
                  </a:cubicBezTo>
                  <a:cubicBezTo>
                    <a:pt x="48721" y="91035"/>
                    <a:pt x="48923" y="90976"/>
                    <a:pt x="49138" y="90916"/>
                  </a:cubicBezTo>
                  <a:cubicBezTo>
                    <a:pt x="49554" y="90797"/>
                    <a:pt x="49983" y="90678"/>
                    <a:pt x="50412" y="90547"/>
                  </a:cubicBezTo>
                  <a:cubicBezTo>
                    <a:pt x="50840" y="90404"/>
                    <a:pt x="51269" y="90262"/>
                    <a:pt x="51709" y="90107"/>
                  </a:cubicBezTo>
                  <a:cubicBezTo>
                    <a:pt x="51936" y="90035"/>
                    <a:pt x="52150" y="89964"/>
                    <a:pt x="52376" y="89881"/>
                  </a:cubicBezTo>
                  <a:cubicBezTo>
                    <a:pt x="52602" y="89809"/>
                    <a:pt x="52817" y="89714"/>
                    <a:pt x="53043" y="89631"/>
                  </a:cubicBezTo>
                  <a:cubicBezTo>
                    <a:pt x="53483" y="89452"/>
                    <a:pt x="53936" y="89273"/>
                    <a:pt x="54400" y="89095"/>
                  </a:cubicBezTo>
                  <a:cubicBezTo>
                    <a:pt x="54853" y="88904"/>
                    <a:pt x="55305" y="88690"/>
                    <a:pt x="55757" y="88488"/>
                  </a:cubicBezTo>
                  <a:cubicBezTo>
                    <a:pt x="55984" y="88380"/>
                    <a:pt x="56222" y="88285"/>
                    <a:pt x="56448" y="88178"/>
                  </a:cubicBezTo>
                  <a:cubicBezTo>
                    <a:pt x="56674" y="88071"/>
                    <a:pt x="56900" y="87952"/>
                    <a:pt x="57127" y="87833"/>
                  </a:cubicBezTo>
                  <a:cubicBezTo>
                    <a:pt x="57591" y="87595"/>
                    <a:pt x="58043" y="87368"/>
                    <a:pt x="58508" y="87118"/>
                  </a:cubicBezTo>
                  <a:cubicBezTo>
                    <a:pt x="60341" y="86106"/>
                    <a:pt x="62163" y="84963"/>
                    <a:pt x="63925" y="83654"/>
                  </a:cubicBezTo>
                  <a:cubicBezTo>
                    <a:pt x="65675" y="82344"/>
                    <a:pt x="67366" y="80879"/>
                    <a:pt x="68950" y="79320"/>
                  </a:cubicBezTo>
                  <a:cubicBezTo>
                    <a:pt x="70521" y="77736"/>
                    <a:pt x="71974" y="76046"/>
                    <a:pt x="73295" y="74295"/>
                  </a:cubicBezTo>
                  <a:cubicBezTo>
                    <a:pt x="74593" y="72533"/>
                    <a:pt x="75736" y="70712"/>
                    <a:pt x="76760" y="68878"/>
                  </a:cubicBezTo>
                  <a:cubicBezTo>
                    <a:pt x="76998" y="68414"/>
                    <a:pt x="77236" y="67961"/>
                    <a:pt x="77463" y="67497"/>
                  </a:cubicBezTo>
                  <a:cubicBezTo>
                    <a:pt x="77582" y="67271"/>
                    <a:pt x="77701" y="67044"/>
                    <a:pt x="77808" y="66818"/>
                  </a:cubicBezTo>
                  <a:cubicBezTo>
                    <a:pt x="77915" y="66580"/>
                    <a:pt x="78022" y="66354"/>
                    <a:pt x="78117" y="66128"/>
                  </a:cubicBezTo>
                  <a:cubicBezTo>
                    <a:pt x="78320" y="65663"/>
                    <a:pt x="78534" y="65223"/>
                    <a:pt x="78725" y="64770"/>
                  </a:cubicBezTo>
                  <a:cubicBezTo>
                    <a:pt x="78903" y="64306"/>
                    <a:pt x="79082" y="63854"/>
                    <a:pt x="79260" y="63413"/>
                  </a:cubicBezTo>
                  <a:cubicBezTo>
                    <a:pt x="79344" y="63187"/>
                    <a:pt x="79439" y="62972"/>
                    <a:pt x="79522" y="62746"/>
                  </a:cubicBezTo>
                  <a:cubicBezTo>
                    <a:pt x="79594" y="62520"/>
                    <a:pt x="79665" y="62306"/>
                    <a:pt x="79749" y="62080"/>
                  </a:cubicBezTo>
                  <a:cubicBezTo>
                    <a:pt x="79891" y="61639"/>
                    <a:pt x="80034" y="61210"/>
                    <a:pt x="80177" y="60782"/>
                  </a:cubicBezTo>
                  <a:cubicBezTo>
                    <a:pt x="80308" y="60353"/>
                    <a:pt x="80427" y="59924"/>
                    <a:pt x="80546" y="59508"/>
                  </a:cubicBezTo>
                  <a:cubicBezTo>
                    <a:pt x="80606" y="59293"/>
                    <a:pt x="80665" y="59091"/>
                    <a:pt x="80725" y="58889"/>
                  </a:cubicBezTo>
                  <a:cubicBezTo>
                    <a:pt x="80749" y="58782"/>
                    <a:pt x="80784" y="58674"/>
                    <a:pt x="80808" y="58579"/>
                  </a:cubicBezTo>
                  <a:cubicBezTo>
                    <a:pt x="80832" y="58472"/>
                    <a:pt x="80856" y="58377"/>
                    <a:pt x="80880" y="58270"/>
                  </a:cubicBezTo>
                  <a:cubicBezTo>
                    <a:pt x="80975" y="57865"/>
                    <a:pt x="81070" y="57460"/>
                    <a:pt x="81153" y="57079"/>
                  </a:cubicBezTo>
                  <a:cubicBezTo>
                    <a:pt x="81201" y="56877"/>
                    <a:pt x="81249" y="56686"/>
                    <a:pt x="81284" y="56496"/>
                  </a:cubicBezTo>
                  <a:cubicBezTo>
                    <a:pt x="81332" y="56305"/>
                    <a:pt x="81368" y="56115"/>
                    <a:pt x="81403" y="55936"/>
                  </a:cubicBezTo>
                  <a:cubicBezTo>
                    <a:pt x="81463" y="55555"/>
                    <a:pt x="81534" y="55186"/>
                    <a:pt x="81594" y="54841"/>
                  </a:cubicBezTo>
                  <a:cubicBezTo>
                    <a:pt x="81654" y="54483"/>
                    <a:pt x="81725" y="54138"/>
                    <a:pt x="81761" y="53805"/>
                  </a:cubicBezTo>
                  <a:cubicBezTo>
                    <a:pt x="81844" y="53126"/>
                    <a:pt x="81927" y="52495"/>
                    <a:pt x="81999" y="51912"/>
                  </a:cubicBezTo>
                  <a:cubicBezTo>
                    <a:pt x="82046" y="51328"/>
                    <a:pt x="82082" y="50792"/>
                    <a:pt x="82130" y="50304"/>
                  </a:cubicBezTo>
                  <a:cubicBezTo>
                    <a:pt x="82142" y="50066"/>
                    <a:pt x="82154" y="49840"/>
                    <a:pt x="82177" y="49614"/>
                  </a:cubicBezTo>
                  <a:cubicBezTo>
                    <a:pt x="82189" y="49399"/>
                    <a:pt x="82189" y="49197"/>
                    <a:pt x="82189" y="49006"/>
                  </a:cubicBezTo>
                  <a:cubicBezTo>
                    <a:pt x="82201" y="48637"/>
                    <a:pt x="82165" y="48316"/>
                    <a:pt x="82177" y="48054"/>
                  </a:cubicBezTo>
                  <a:cubicBezTo>
                    <a:pt x="82189" y="47530"/>
                    <a:pt x="82154" y="47256"/>
                    <a:pt x="82154" y="47256"/>
                  </a:cubicBezTo>
                  <a:lnTo>
                    <a:pt x="82154" y="47244"/>
                  </a:lnTo>
                  <a:cubicBezTo>
                    <a:pt x="82154" y="47244"/>
                    <a:pt x="82189" y="46959"/>
                    <a:pt x="82177" y="46375"/>
                  </a:cubicBezTo>
                  <a:cubicBezTo>
                    <a:pt x="82177" y="46078"/>
                    <a:pt x="82189" y="45708"/>
                    <a:pt x="82177" y="45280"/>
                  </a:cubicBezTo>
                  <a:cubicBezTo>
                    <a:pt x="82154" y="44839"/>
                    <a:pt x="82142" y="44327"/>
                    <a:pt x="82118" y="43744"/>
                  </a:cubicBezTo>
                  <a:cubicBezTo>
                    <a:pt x="82082" y="43161"/>
                    <a:pt x="82023" y="42494"/>
                    <a:pt x="81963" y="41768"/>
                  </a:cubicBezTo>
                  <a:cubicBezTo>
                    <a:pt x="81927" y="41410"/>
                    <a:pt x="81880" y="41017"/>
                    <a:pt x="81844" y="40625"/>
                  </a:cubicBezTo>
                  <a:cubicBezTo>
                    <a:pt x="81820" y="40422"/>
                    <a:pt x="81796" y="40220"/>
                    <a:pt x="81773" y="40005"/>
                  </a:cubicBezTo>
                  <a:cubicBezTo>
                    <a:pt x="81749" y="39803"/>
                    <a:pt x="81713" y="39589"/>
                    <a:pt x="81677" y="39374"/>
                  </a:cubicBezTo>
                  <a:cubicBezTo>
                    <a:pt x="81439" y="37624"/>
                    <a:pt x="81070" y="35612"/>
                    <a:pt x="80487" y="33338"/>
                  </a:cubicBezTo>
                  <a:cubicBezTo>
                    <a:pt x="80201" y="32207"/>
                    <a:pt x="79856" y="31004"/>
                    <a:pt x="79439" y="29754"/>
                  </a:cubicBezTo>
                  <a:cubicBezTo>
                    <a:pt x="79237" y="29123"/>
                    <a:pt x="79010" y="28492"/>
                    <a:pt x="78772" y="27837"/>
                  </a:cubicBezTo>
                  <a:cubicBezTo>
                    <a:pt x="78653" y="27504"/>
                    <a:pt x="78522" y="27182"/>
                    <a:pt x="78391" y="26849"/>
                  </a:cubicBezTo>
                  <a:cubicBezTo>
                    <a:pt x="78260" y="26516"/>
                    <a:pt x="78141" y="26170"/>
                    <a:pt x="77998" y="25837"/>
                  </a:cubicBezTo>
                  <a:cubicBezTo>
                    <a:pt x="77844" y="25504"/>
                    <a:pt x="77701" y="25158"/>
                    <a:pt x="77558" y="24813"/>
                  </a:cubicBezTo>
                  <a:cubicBezTo>
                    <a:pt x="77415" y="24468"/>
                    <a:pt x="77248" y="24134"/>
                    <a:pt x="77082" y="23777"/>
                  </a:cubicBezTo>
                  <a:cubicBezTo>
                    <a:pt x="76772" y="23075"/>
                    <a:pt x="76415" y="22372"/>
                    <a:pt x="76058" y="21658"/>
                  </a:cubicBezTo>
                  <a:cubicBezTo>
                    <a:pt x="75879" y="21289"/>
                    <a:pt x="75677" y="20944"/>
                    <a:pt x="75474" y="20574"/>
                  </a:cubicBezTo>
                  <a:cubicBezTo>
                    <a:pt x="75284" y="20217"/>
                    <a:pt x="75093" y="19848"/>
                    <a:pt x="74867" y="19479"/>
                  </a:cubicBezTo>
                  <a:cubicBezTo>
                    <a:pt x="74665" y="19122"/>
                    <a:pt x="74450" y="18753"/>
                    <a:pt x="74236" y="18384"/>
                  </a:cubicBezTo>
                  <a:cubicBezTo>
                    <a:pt x="73998" y="18015"/>
                    <a:pt x="73772" y="17645"/>
                    <a:pt x="73545" y="17276"/>
                  </a:cubicBezTo>
                  <a:cubicBezTo>
                    <a:pt x="72593" y="15800"/>
                    <a:pt x="71545" y="14288"/>
                    <a:pt x="70378" y="12788"/>
                  </a:cubicBezTo>
                  <a:cubicBezTo>
                    <a:pt x="69200" y="11288"/>
                    <a:pt x="67902" y="9799"/>
                    <a:pt x="66485" y="8323"/>
                  </a:cubicBezTo>
                  <a:cubicBezTo>
                    <a:pt x="63639" y="5382"/>
                    <a:pt x="60258" y="2525"/>
                    <a:pt x="563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4211673" y="1113474"/>
              <a:ext cx="1600647" cy="548052"/>
            </a:xfrm>
            <a:custGeom>
              <a:avLst/>
              <a:gdLst/>
              <a:ahLst/>
              <a:cxnLst/>
              <a:rect l="l" t="t" r="r" b="b"/>
              <a:pathLst>
                <a:path w="80749" h="27648" extrusionOk="0">
                  <a:moveTo>
                    <a:pt x="13824" y="1"/>
                  </a:moveTo>
                  <a:cubicBezTo>
                    <a:pt x="6204" y="1"/>
                    <a:pt x="1" y="6204"/>
                    <a:pt x="1" y="13824"/>
                  </a:cubicBezTo>
                  <a:cubicBezTo>
                    <a:pt x="1" y="21444"/>
                    <a:pt x="6204" y="27647"/>
                    <a:pt x="13824" y="27647"/>
                  </a:cubicBezTo>
                  <a:lnTo>
                    <a:pt x="66926" y="27647"/>
                  </a:lnTo>
                  <a:cubicBezTo>
                    <a:pt x="74546" y="27647"/>
                    <a:pt x="80749" y="21444"/>
                    <a:pt x="80749" y="13824"/>
                  </a:cubicBezTo>
                  <a:cubicBezTo>
                    <a:pt x="80749" y="6204"/>
                    <a:pt x="74546" y="1"/>
                    <a:pt x="66926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4248960" y="1150762"/>
              <a:ext cx="1526313" cy="473460"/>
            </a:xfrm>
            <a:custGeom>
              <a:avLst/>
              <a:gdLst/>
              <a:ahLst/>
              <a:cxnLst/>
              <a:rect l="l" t="t" r="r" b="b"/>
              <a:pathLst>
                <a:path w="76999" h="23885" extrusionOk="0">
                  <a:moveTo>
                    <a:pt x="11943" y="1"/>
                  </a:moveTo>
                  <a:cubicBezTo>
                    <a:pt x="5347" y="1"/>
                    <a:pt x="1" y="5347"/>
                    <a:pt x="1" y="11943"/>
                  </a:cubicBezTo>
                  <a:cubicBezTo>
                    <a:pt x="1" y="18539"/>
                    <a:pt x="5347" y="23885"/>
                    <a:pt x="11943" y="23885"/>
                  </a:cubicBezTo>
                  <a:lnTo>
                    <a:pt x="65045" y="23885"/>
                  </a:lnTo>
                  <a:cubicBezTo>
                    <a:pt x="71629" y="23885"/>
                    <a:pt x="76999" y="18527"/>
                    <a:pt x="76999" y="11943"/>
                  </a:cubicBezTo>
                  <a:cubicBezTo>
                    <a:pt x="76999" y="5359"/>
                    <a:pt x="71629" y="1"/>
                    <a:pt x="65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4272534" y="1174133"/>
              <a:ext cx="426739" cy="426739"/>
            </a:xfrm>
            <a:custGeom>
              <a:avLst/>
              <a:gdLst/>
              <a:ahLst/>
              <a:cxnLst/>
              <a:rect l="l" t="t" r="r" b="b"/>
              <a:pathLst>
                <a:path w="21528" h="21528" extrusionOk="0">
                  <a:moveTo>
                    <a:pt x="10764" y="1"/>
                  </a:moveTo>
                  <a:cubicBezTo>
                    <a:pt x="4823" y="1"/>
                    <a:pt x="1" y="4823"/>
                    <a:pt x="1" y="10764"/>
                  </a:cubicBezTo>
                  <a:cubicBezTo>
                    <a:pt x="1" y="16705"/>
                    <a:pt x="4823" y="21527"/>
                    <a:pt x="10764" y="21527"/>
                  </a:cubicBezTo>
                  <a:cubicBezTo>
                    <a:pt x="16705" y="21527"/>
                    <a:pt x="21527" y="16705"/>
                    <a:pt x="21527" y="10764"/>
                  </a:cubicBezTo>
                  <a:cubicBezTo>
                    <a:pt x="21527" y="4823"/>
                    <a:pt x="16705" y="1"/>
                    <a:pt x="1076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1"/>
          <p:cNvSpPr/>
          <p:nvPr/>
        </p:nvSpPr>
        <p:spPr>
          <a:xfrm>
            <a:off x="4374742" y="1276559"/>
            <a:ext cx="223756" cy="221754"/>
          </a:xfrm>
          <a:custGeom>
            <a:avLst/>
            <a:gdLst/>
            <a:ahLst/>
            <a:cxnLst/>
            <a:rect l="l" t="t" r="r" b="b"/>
            <a:pathLst>
              <a:path w="11288" h="11187" extrusionOk="0">
                <a:moveTo>
                  <a:pt x="4203" y="1049"/>
                </a:moveTo>
                <a:cubicBezTo>
                  <a:pt x="5929" y="1049"/>
                  <a:pt x="7346" y="2466"/>
                  <a:pt x="7346" y="4204"/>
                </a:cubicBezTo>
                <a:cubicBezTo>
                  <a:pt x="7346" y="5930"/>
                  <a:pt x="5929" y="7347"/>
                  <a:pt x="4203" y="7347"/>
                </a:cubicBezTo>
                <a:cubicBezTo>
                  <a:pt x="2465" y="7347"/>
                  <a:pt x="1048" y="5930"/>
                  <a:pt x="1048" y="4204"/>
                </a:cubicBezTo>
                <a:cubicBezTo>
                  <a:pt x="1048" y="2466"/>
                  <a:pt x="2465" y="1049"/>
                  <a:pt x="4203" y="1049"/>
                </a:cubicBez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cubicBezTo>
                  <a:pt x="0" y="6514"/>
                  <a:pt x="1881" y="8395"/>
                  <a:pt x="4203" y="8395"/>
                </a:cubicBezTo>
                <a:cubicBezTo>
                  <a:pt x="4989" y="8395"/>
                  <a:pt x="5727" y="8169"/>
                  <a:pt x="6358" y="7788"/>
                </a:cubicBezTo>
                <a:lnTo>
                  <a:pt x="9394" y="10883"/>
                </a:lnTo>
                <a:cubicBezTo>
                  <a:pt x="9602" y="11086"/>
                  <a:pt x="9873" y="11187"/>
                  <a:pt x="10143" y="11187"/>
                </a:cubicBezTo>
                <a:cubicBezTo>
                  <a:pt x="10412" y="11187"/>
                  <a:pt x="10680" y="11086"/>
                  <a:pt x="10882" y="10883"/>
                </a:cubicBezTo>
                <a:cubicBezTo>
                  <a:pt x="11287" y="10478"/>
                  <a:pt x="11287" y="9812"/>
                  <a:pt x="10882" y="9395"/>
                </a:cubicBezTo>
                <a:lnTo>
                  <a:pt x="7811" y="6323"/>
                </a:lnTo>
                <a:cubicBezTo>
                  <a:pt x="8180" y="5704"/>
                  <a:pt x="8394" y="4978"/>
                  <a:pt x="8394" y="4204"/>
                </a:cubicBezTo>
                <a:cubicBezTo>
                  <a:pt x="8394" y="1882"/>
                  <a:pt x="6513" y="1"/>
                  <a:pt x="42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41"/>
          <p:cNvGrpSpPr/>
          <p:nvPr/>
        </p:nvGrpSpPr>
        <p:grpSpPr>
          <a:xfrm>
            <a:off x="2170115" y="1650662"/>
            <a:ext cx="2312752" cy="1065839"/>
            <a:chOff x="2170115" y="1650662"/>
            <a:chExt cx="2312752" cy="1065839"/>
          </a:xfrm>
        </p:grpSpPr>
        <p:sp>
          <p:nvSpPr>
            <p:cNvPr id="1564" name="Google Shape;1564;p41"/>
            <p:cNvSpPr/>
            <p:nvPr/>
          </p:nvSpPr>
          <p:spPr>
            <a:xfrm>
              <a:off x="3590003" y="1827898"/>
              <a:ext cx="892865" cy="888603"/>
            </a:xfrm>
            <a:custGeom>
              <a:avLst/>
              <a:gdLst/>
              <a:ahLst/>
              <a:cxnLst/>
              <a:rect l="l" t="t" r="r" b="b"/>
              <a:pathLst>
                <a:path w="45043" h="44828" extrusionOk="0">
                  <a:moveTo>
                    <a:pt x="20456" y="1"/>
                  </a:moveTo>
                  <a:cubicBezTo>
                    <a:pt x="12836" y="1"/>
                    <a:pt x="5573" y="2858"/>
                    <a:pt x="1" y="8050"/>
                  </a:cubicBezTo>
                  <a:lnTo>
                    <a:pt x="3823" y="12157"/>
                  </a:lnTo>
                  <a:cubicBezTo>
                    <a:pt x="8359" y="7942"/>
                    <a:pt x="14264" y="5621"/>
                    <a:pt x="20456" y="5621"/>
                  </a:cubicBezTo>
                  <a:cubicBezTo>
                    <a:pt x="30909" y="5621"/>
                    <a:pt x="39422" y="14134"/>
                    <a:pt x="39422" y="24599"/>
                  </a:cubicBezTo>
                  <a:cubicBezTo>
                    <a:pt x="39422" y="32660"/>
                    <a:pt x="32874" y="39208"/>
                    <a:pt x="24813" y="39208"/>
                  </a:cubicBezTo>
                  <a:lnTo>
                    <a:pt x="24813" y="44828"/>
                  </a:lnTo>
                  <a:cubicBezTo>
                    <a:pt x="35969" y="44828"/>
                    <a:pt x="45042" y="35755"/>
                    <a:pt x="45042" y="24599"/>
                  </a:cubicBezTo>
                  <a:cubicBezTo>
                    <a:pt x="45042" y="11038"/>
                    <a:pt x="34017" y="1"/>
                    <a:pt x="20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5" name="Google Shape;1565;p41"/>
            <p:cNvGrpSpPr/>
            <p:nvPr/>
          </p:nvGrpSpPr>
          <p:grpSpPr>
            <a:xfrm>
              <a:off x="2170115" y="1650662"/>
              <a:ext cx="1600667" cy="548033"/>
              <a:chOff x="2170115" y="1650662"/>
              <a:chExt cx="1600667" cy="548033"/>
            </a:xfrm>
          </p:grpSpPr>
          <p:sp>
            <p:nvSpPr>
              <p:cNvPr id="1566" name="Google Shape;1566;p41"/>
              <p:cNvSpPr/>
              <p:nvPr/>
            </p:nvSpPr>
            <p:spPr>
              <a:xfrm>
                <a:off x="2170115" y="1650662"/>
                <a:ext cx="1600667" cy="548033"/>
              </a:xfrm>
              <a:custGeom>
                <a:avLst/>
                <a:gdLst/>
                <a:ahLst/>
                <a:cxnLst/>
                <a:rect l="l" t="t" r="r" b="b"/>
                <a:pathLst>
                  <a:path w="80750" h="27647" extrusionOk="0">
                    <a:moveTo>
                      <a:pt x="13824" y="0"/>
                    </a:moveTo>
                    <a:cubicBezTo>
                      <a:pt x="6204" y="0"/>
                      <a:pt x="1" y="6203"/>
                      <a:pt x="1" y="13823"/>
                    </a:cubicBezTo>
                    <a:cubicBezTo>
                      <a:pt x="1" y="21443"/>
                      <a:pt x="6204" y="27646"/>
                      <a:pt x="13824" y="27646"/>
                    </a:cubicBezTo>
                    <a:lnTo>
                      <a:pt x="66926" y="27646"/>
                    </a:lnTo>
                    <a:cubicBezTo>
                      <a:pt x="74546" y="27646"/>
                      <a:pt x="80749" y="21443"/>
                      <a:pt x="80749" y="13823"/>
                    </a:cubicBezTo>
                    <a:cubicBezTo>
                      <a:pt x="80749" y="6203"/>
                      <a:pt x="74546" y="0"/>
                      <a:pt x="66926" y="0"/>
                    </a:cubicBezTo>
                    <a:close/>
                  </a:path>
                </a:pathLst>
              </a:custGeom>
              <a:solidFill>
                <a:srgbClr val="FDD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1"/>
              <p:cNvSpPr/>
              <p:nvPr/>
            </p:nvSpPr>
            <p:spPr>
              <a:xfrm>
                <a:off x="2207184" y="1687711"/>
                <a:ext cx="1526293" cy="473698"/>
              </a:xfrm>
              <a:custGeom>
                <a:avLst/>
                <a:gdLst/>
                <a:ahLst/>
                <a:cxnLst/>
                <a:rect l="l" t="t" r="r" b="b"/>
                <a:pathLst>
                  <a:path w="76998" h="23897" extrusionOk="0">
                    <a:moveTo>
                      <a:pt x="11954" y="0"/>
                    </a:moveTo>
                    <a:cubicBezTo>
                      <a:pt x="5358" y="0"/>
                      <a:pt x="0" y="5358"/>
                      <a:pt x="0" y="11954"/>
                    </a:cubicBezTo>
                    <a:cubicBezTo>
                      <a:pt x="0" y="18550"/>
                      <a:pt x="5358" y="23896"/>
                      <a:pt x="11954" y="23896"/>
                    </a:cubicBezTo>
                    <a:lnTo>
                      <a:pt x="65056" y="23896"/>
                    </a:lnTo>
                    <a:cubicBezTo>
                      <a:pt x="71640" y="23896"/>
                      <a:pt x="76998" y="18538"/>
                      <a:pt x="76998" y="11954"/>
                    </a:cubicBezTo>
                    <a:cubicBezTo>
                      <a:pt x="76998" y="5370"/>
                      <a:pt x="71640" y="0"/>
                      <a:pt x="65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/>
              </a:p>
            </p:txBody>
          </p:sp>
          <p:sp>
            <p:nvSpPr>
              <p:cNvPr id="1568" name="Google Shape;1568;p41"/>
              <p:cNvSpPr/>
              <p:nvPr/>
            </p:nvSpPr>
            <p:spPr>
              <a:xfrm>
                <a:off x="3283205" y="1711301"/>
                <a:ext cx="426739" cy="426739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21528" extrusionOk="0">
                    <a:moveTo>
                      <a:pt x="10764" y="1"/>
                    </a:moveTo>
                    <a:cubicBezTo>
                      <a:pt x="4823" y="1"/>
                      <a:pt x="1" y="4823"/>
                      <a:pt x="1" y="10764"/>
                    </a:cubicBezTo>
                    <a:cubicBezTo>
                      <a:pt x="1" y="16705"/>
                      <a:pt x="4823" y="21527"/>
                      <a:pt x="10764" y="21527"/>
                    </a:cubicBezTo>
                    <a:cubicBezTo>
                      <a:pt x="16705" y="21527"/>
                      <a:pt x="21527" y="16705"/>
                      <a:pt x="21527" y="10764"/>
                    </a:cubicBezTo>
                    <a:cubicBezTo>
                      <a:pt x="21527" y="4823"/>
                      <a:pt x="16705" y="1"/>
                      <a:pt x="1076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9" name="Google Shape;1569;p41"/>
          <p:cNvSpPr/>
          <p:nvPr/>
        </p:nvSpPr>
        <p:spPr>
          <a:xfrm>
            <a:off x="3370783" y="1802170"/>
            <a:ext cx="251369" cy="245006"/>
          </a:xfrm>
          <a:custGeom>
            <a:avLst/>
            <a:gdLst/>
            <a:ahLst/>
            <a:cxnLst/>
            <a:rect l="l" t="t" r="r" b="b"/>
            <a:pathLst>
              <a:path w="12681" h="12360" extrusionOk="0">
                <a:moveTo>
                  <a:pt x="6989" y="1"/>
                </a:moveTo>
                <a:lnTo>
                  <a:pt x="6989" y="5692"/>
                </a:lnTo>
                <a:lnTo>
                  <a:pt x="12680" y="5692"/>
                </a:lnTo>
                <a:cubicBezTo>
                  <a:pt x="12680" y="2549"/>
                  <a:pt x="10132" y="1"/>
                  <a:pt x="6989" y="1"/>
                </a:cubicBezTo>
                <a:close/>
                <a:moveTo>
                  <a:pt x="5703" y="965"/>
                </a:moveTo>
                <a:cubicBezTo>
                  <a:pt x="2560" y="965"/>
                  <a:pt x="0" y="3513"/>
                  <a:pt x="0" y="6656"/>
                </a:cubicBezTo>
                <a:cubicBezTo>
                  <a:pt x="0" y="9812"/>
                  <a:pt x="2560" y="12360"/>
                  <a:pt x="5703" y="12360"/>
                </a:cubicBezTo>
                <a:cubicBezTo>
                  <a:pt x="8846" y="12360"/>
                  <a:pt x="11394" y="9812"/>
                  <a:pt x="11394" y="6656"/>
                </a:cubicBezTo>
                <a:lnTo>
                  <a:pt x="5703" y="6656"/>
                </a:lnTo>
                <a:lnTo>
                  <a:pt x="5703" y="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2"/>
          <p:cNvGrpSpPr/>
          <p:nvPr/>
        </p:nvGrpSpPr>
        <p:grpSpPr>
          <a:xfrm>
            <a:off x="2388311" y="1071550"/>
            <a:ext cx="5145089" cy="2219186"/>
            <a:chOff x="2388311" y="1071550"/>
            <a:chExt cx="5145089" cy="2219186"/>
          </a:xfrm>
        </p:grpSpPr>
        <p:sp>
          <p:nvSpPr>
            <p:cNvPr id="1575" name="Google Shape;1575;p42"/>
            <p:cNvSpPr/>
            <p:nvPr/>
          </p:nvSpPr>
          <p:spPr>
            <a:xfrm>
              <a:off x="2388311" y="2284220"/>
              <a:ext cx="566841" cy="1006517"/>
            </a:xfrm>
            <a:custGeom>
              <a:avLst/>
              <a:gdLst/>
              <a:ahLst/>
              <a:cxnLst/>
              <a:rect l="l" t="t" r="r" b="b"/>
              <a:pathLst>
                <a:path w="21766" h="38649" extrusionOk="0">
                  <a:moveTo>
                    <a:pt x="20313" y="1"/>
                  </a:moveTo>
                  <a:cubicBezTo>
                    <a:pt x="9109" y="1"/>
                    <a:pt x="1" y="9109"/>
                    <a:pt x="1" y="20313"/>
                  </a:cubicBezTo>
                  <a:cubicBezTo>
                    <a:pt x="1" y="27123"/>
                    <a:pt x="2680" y="33481"/>
                    <a:pt x="7549" y="38232"/>
                  </a:cubicBezTo>
                  <a:cubicBezTo>
                    <a:pt x="7835" y="38506"/>
                    <a:pt x="8192" y="38648"/>
                    <a:pt x="8561" y="38648"/>
                  </a:cubicBezTo>
                  <a:cubicBezTo>
                    <a:pt x="8930" y="38648"/>
                    <a:pt x="9311" y="38506"/>
                    <a:pt x="9597" y="38208"/>
                  </a:cubicBezTo>
                  <a:cubicBezTo>
                    <a:pt x="10157" y="37636"/>
                    <a:pt x="10145" y="36720"/>
                    <a:pt x="9573" y="36160"/>
                  </a:cubicBezTo>
                  <a:cubicBezTo>
                    <a:pt x="5263" y="31957"/>
                    <a:pt x="2894" y="26337"/>
                    <a:pt x="2894" y="20313"/>
                  </a:cubicBezTo>
                  <a:cubicBezTo>
                    <a:pt x="2894" y="10704"/>
                    <a:pt x="10704" y="2894"/>
                    <a:pt x="20313" y="2894"/>
                  </a:cubicBezTo>
                  <a:cubicBezTo>
                    <a:pt x="21110" y="2894"/>
                    <a:pt x="21765" y="2251"/>
                    <a:pt x="21765" y="1441"/>
                  </a:cubicBezTo>
                  <a:cubicBezTo>
                    <a:pt x="21765" y="644"/>
                    <a:pt x="21110" y="1"/>
                    <a:pt x="2031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2906430" y="1357132"/>
              <a:ext cx="2503544" cy="974562"/>
            </a:xfrm>
            <a:custGeom>
              <a:avLst/>
              <a:gdLst/>
              <a:ahLst/>
              <a:cxnLst/>
              <a:rect l="l" t="t" r="r" b="b"/>
              <a:pathLst>
                <a:path w="96133" h="37422" extrusionOk="0">
                  <a:moveTo>
                    <a:pt x="95715" y="0"/>
                  </a:moveTo>
                  <a:cubicBezTo>
                    <a:pt x="95671" y="0"/>
                    <a:pt x="95627" y="8"/>
                    <a:pt x="95584" y="24"/>
                  </a:cubicBezTo>
                  <a:cubicBezTo>
                    <a:pt x="95382" y="95"/>
                    <a:pt x="95287" y="310"/>
                    <a:pt x="95370" y="500"/>
                  </a:cubicBezTo>
                  <a:cubicBezTo>
                    <a:pt x="95418" y="655"/>
                    <a:pt x="95561" y="738"/>
                    <a:pt x="95715" y="738"/>
                  </a:cubicBezTo>
                  <a:cubicBezTo>
                    <a:pt x="95763" y="738"/>
                    <a:pt x="95799" y="738"/>
                    <a:pt x="95846" y="715"/>
                  </a:cubicBezTo>
                  <a:cubicBezTo>
                    <a:pt x="96037" y="643"/>
                    <a:pt x="96132" y="429"/>
                    <a:pt x="96061" y="238"/>
                  </a:cubicBezTo>
                  <a:cubicBezTo>
                    <a:pt x="96005" y="91"/>
                    <a:pt x="95864" y="0"/>
                    <a:pt x="95715" y="0"/>
                  </a:cubicBezTo>
                  <a:close/>
                  <a:moveTo>
                    <a:pt x="94709" y="387"/>
                  </a:moveTo>
                  <a:cubicBezTo>
                    <a:pt x="94660" y="387"/>
                    <a:pt x="94610" y="396"/>
                    <a:pt x="94560" y="417"/>
                  </a:cubicBezTo>
                  <a:cubicBezTo>
                    <a:pt x="94370" y="488"/>
                    <a:pt x="94275" y="703"/>
                    <a:pt x="94346" y="893"/>
                  </a:cubicBezTo>
                  <a:cubicBezTo>
                    <a:pt x="94406" y="1036"/>
                    <a:pt x="94549" y="1131"/>
                    <a:pt x="94703" y="1131"/>
                  </a:cubicBezTo>
                  <a:cubicBezTo>
                    <a:pt x="94739" y="1131"/>
                    <a:pt x="94787" y="1119"/>
                    <a:pt x="94834" y="1107"/>
                  </a:cubicBezTo>
                  <a:cubicBezTo>
                    <a:pt x="95025" y="1036"/>
                    <a:pt x="95120" y="822"/>
                    <a:pt x="95049" y="631"/>
                  </a:cubicBezTo>
                  <a:cubicBezTo>
                    <a:pt x="94995" y="478"/>
                    <a:pt x="94859" y="387"/>
                    <a:pt x="94709" y="387"/>
                  </a:cubicBezTo>
                  <a:close/>
                  <a:moveTo>
                    <a:pt x="93685" y="774"/>
                  </a:moveTo>
                  <a:cubicBezTo>
                    <a:pt x="93640" y="774"/>
                    <a:pt x="93594" y="782"/>
                    <a:pt x="93548" y="798"/>
                  </a:cubicBezTo>
                  <a:cubicBezTo>
                    <a:pt x="93358" y="881"/>
                    <a:pt x="93263" y="1096"/>
                    <a:pt x="93334" y="1286"/>
                  </a:cubicBezTo>
                  <a:cubicBezTo>
                    <a:pt x="93394" y="1429"/>
                    <a:pt x="93536" y="1524"/>
                    <a:pt x="93691" y="1524"/>
                  </a:cubicBezTo>
                  <a:cubicBezTo>
                    <a:pt x="93727" y="1524"/>
                    <a:pt x="93775" y="1512"/>
                    <a:pt x="93822" y="1500"/>
                  </a:cubicBezTo>
                  <a:cubicBezTo>
                    <a:pt x="94013" y="1417"/>
                    <a:pt x="94108" y="1203"/>
                    <a:pt x="94037" y="1012"/>
                  </a:cubicBezTo>
                  <a:cubicBezTo>
                    <a:pt x="93981" y="865"/>
                    <a:pt x="93840" y="774"/>
                    <a:pt x="93685" y="774"/>
                  </a:cubicBezTo>
                  <a:close/>
                  <a:moveTo>
                    <a:pt x="92667" y="1167"/>
                  </a:moveTo>
                  <a:cubicBezTo>
                    <a:pt x="92623" y="1167"/>
                    <a:pt x="92579" y="1175"/>
                    <a:pt x="92536" y="1191"/>
                  </a:cubicBezTo>
                  <a:cubicBezTo>
                    <a:pt x="92346" y="1262"/>
                    <a:pt x="92251" y="1477"/>
                    <a:pt x="92322" y="1679"/>
                  </a:cubicBezTo>
                  <a:cubicBezTo>
                    <a:pt x="92382" y="1822"/>
                    <a:pt x="92524" y="1917"/>
                    <a:pt x="92667" y="1917"/>
                  </a:cubicBezTo>
                  <a:cubicBezTo>
                    <a:pt x="92715" y="1917"/>
                    <a:pt x="92763" y="1905"/>
                    <a:pt x="92810" y="1881"/>
                  </a:cubicBezTo>
                  <a:cubicBezTo>
                    <a:pt x="93001" y="1810"/>
                    <a:pt x="93096" y="1596"/>
                    <a:pt x="93025" y="1405"/>
                  </a:cubicBezTo>
                  <a:cubicBezTo>
                    <a:pt x="92960" y="1258"/>
                    <a:pt x="92817" y="1167"/>
                    <a:pt x="92667" y="1167"/>
                  </a:cubicBezTo>
                  <a:close/>
                  <a:moveTo>
                    <a:pt x="91655" y="1560"/>
                  </a:moveTo>
                  <a:cubicBezTo>
                    <a:pt x="91611" y="1560"/>
                    <a:pt x="91567" y="1568"/>
                    <a:pt x="91524" y="1584"/>
                  </a:cubicBezTo>
                  <a:cubicBezTo>
                    <a:pt x="91334" y="1655"/>
                    <a:pt x="91239" y="1869"/>
                    <a:pt x="91310" y="2060"/>
                  </a:cubicBezTo>
                  <a:cubicBezTo>
                    <a:pt x="91370" y="2215"/>
                    <a:pt x="91512" y="2298"/>
                    <a:pt x="91655" y="2298"/>
                  </a:cubicBezTo>
                  <a:cubicBezTo>
                    <a:pt x="91703" y="2298"/>
                    <a:pt x="91751" y="2298"/>
                    <a:pt x="91786" y="2274"/>
                  </a:cubicBezTo>
                  <a:cubicBezTo>
                    <a:pt x="91989" y="2203"/>
                    <a:pt x="92084" y="1989"/>
                    <a:pt x="92001" y="1798"/>
                  </a:cubicBezTo>
                  <a:cubicBezTo>
                    <a:pt x="91945" y="1650"/>
                    <a:pt x="91804" y="1560"/>
                    <a:pt x="91655" y="1560"/>
                  </a:cubicBezTo>
                  <a:close/>
                  <a:moveTo>
                    <a:pt x="90643" y="1953"/>
                  </a:moveTo>
                  <a:cubicBezTo>
                    <a:pt x="90599" y="1953"/>
                    <a:pt x="90555" y="1961"/>
                    <a:pt x="90512" y="1977"/>
                  </a:cubicBezTo>
                  <a:cubicBezTo>
                    <a:pt x="90322" y="2048"/>
                    <a:pt x="90227" y="2262"/>
                    <a:pt x="90298" y="2453"/>
                  </a:cubicBezTo>
                  <a:cubicBezTo>
                    <a:pt x="90358" y="2608"/>
                    <a:pt x="90500" y="2691"/>
                    <a:pt x="90643" y="2691"/>
                  </a:cubicBezTo>
                  <a:cubicBezTo>
                    <a:pt x="90691" y="2691"/>
                    <a:pt x="90739" y="2679"/>
                    <a:pt x="90774" y="2667"/>
                  </a:cubicBezTo>
                  <a:cubicBezTo>
                    <a:pt x="90965" y="2596"/>
                    <a:pt x="91060" y="2381"/>
                    <a:pt x="90989" y="2191"/>
                  </a:cubicBezTo>
                  <a:cubicBezTo>
                    <a:pt x="90933" y="2043"/>
                    <a:pt x="90792" y="1953"/>
                    <a:pt x="90643" y="1953"/>
                  </a:cubicBezTo>
                  <a:close/>
                  <a:moveTo>
                    <a:pt x="89644" y="2339"/>
                  </a:moveTo>
                  <a:cubicBezTo>
                    <a:pt x="89596" y="2339"/>
                    <a:pt x="89547" y="2349"/>
                    <a:pt x="89500" y="2370"/>
                  </a:cubicBezTo>
                  <a:cubicBezTo>
                    <a:pt x="89310" y="2441"/>
                    <a:pt x="89215" y="2655"/>
                    <a:pt x="89286" y="2846"/>
                  </a:cubicBezTo>
                  <a:cubicBezTo>
                    <a:pt x="89345" y="2989"/>
                    <a:pt x="89476" y="3084"/>
                    <a:pt x="89631" y="3084"/>
                  </a:cubicBezTo>
                  <a:cubicBezTo>
                    <a:pt x="89679" y="3084"/>
                    <a:pt x="89726" y="3072"/>
                    <a:pt x="89762" y="3060"/>
                  </a:cubicBezTo>
                  <a:cubicBezTo>
                    <a:pt x="89953" y="2989"/>
                    <a:pt x="90048" y="2774"/>
                    <a:pt x="89977" y="2572"/>
                  </a:cubicBezTo>
                  <a:cubicBezTo>
                    <a:pt x="89923" y="2429"/>
                    <a:pt x="89788" y="2339"/>
                    <a:pt x="89644" y="2339"/>
                  </a:cubicBezTo>
                  <a:close/>
                  <a:moveTo>
                    <a:pt x="88619" y="2727"/>
                  </a:moveTo>
                  <a:cubicBezTo>
                    <a:pt x="88575" y="2727"/>
                    <a:pt x="88531" y="2734"/>
                    <a:pt x="88488" y="2751"/>
                  </a:cubicBezTo>
                  <a:cubicBezTo>
                    <a:pt x="88286" y="2822"/>
                    <a:pt x="88191" y="3048"/>
                    <a:pt x="88274" y="3239"/>
                  </a:cubicBezTo>
                  <a:cubicBezTo>
                    <a:pt x="88322" y="3382"/>
                    <a:pt x="88464" y="3477"/>
                    <a:pt x="88619" y="3477"/>
                  </a:cubicBezTo>
                  <a:cubicBezTo>
                    <a:pt x="88667" y="3477"/>
                    <a:pt x="88703" y="3465"/>
                    <a:pt x="88750" y="3453"/>
                  </a:cubicBezTo>
                  <a:cubicBezTo>
                    <a:pt x="88941" y="3370"/>
                    <a:pt x="89036" y="3155"/>
                    <a:pt x="88964" y="2965"/>
                  </a:cubicBezTo>
                  <a:cubicBezTo>
                    <a:pt x="88909" y="2817"/>
                    <a:pt x="88768" y="2727"/>
                    <a:pt x="88619" y="2727"/>
                  </a:cubicBezTo>
                  <a:close/>
                  <a:moveTo>
                    <a:pt x="87601" y="3120"/>
                  </a:moveTo>
                  <a:cubicBezTo>
                    <a:pt x="87556" y="3120"/>
                    <a:pt x="87510" y="3127"/>
                    <a:pt x="87464" y="3143"/>
                  </a:cubicBezTo>
                  <a:cubicBezTo>
                    <a:pt x="87274" y="3215"/>
                    <a:pt x="87179" y="3429"/>
                    <a:pt x="87250" y="3620"/>
                  </a:cubicBezTo>
                  <a:cubicBezTo>
                    <a:pt x="87310" y="3774"/>
                    <a:pt x="87452" y="3858"/>
                    <a:pt x="87607" y="3858"/>
                  </a:cubicBezTo>
                  <a:cubicBezTo>
                    <a:pt x="87643" y="3858"/>
                    <a:pt x="87691" y="3858"/>
                    <a:pt x="87738" y="3834"/>
                  </a:cubicBezTo>
                  <a:cubicBezTo>
                    <a:pt x="87929" y="3763"/>
                    <a:pt x="88024" y="3548"/>
                    <a:pt x="87952" y="3358"/>
                  </a:cubicBezTo>
                  <a:cubicBezTo>
                    <a:pt x="87897" y="3210"/>
                    <a:pt x="87756" y="3120"/>
                    <a:pt x="87601" y="3120"/>
                  </a:cubicBezTo>
                  <a:close/>
                  <a:moveTo>
                    <a:pt x="86583" y="3513"/>
                  </a:moveTo>
                  <a:cubicBezTo>
                    <a:pt x="86539" y="3513"/>
                    <a:pt x="86495" y="3520"/>
                    <a:pt x="86452" y="3536"/>
                  </a:cubicBezTo>
                  <a:cubicBezTo>
                    <a:pt x="86262" y="3608"/>
                    <a:pt x="86167" y="3822"/>
                    <a:pt x="86238" y="4013"/>
                  </a:cubicBezTo>
                  <a:cubicBezTo>
                    <a:pt x="86297" y="4167"/>
                    <a:pt x="86440" y="4251"/>
                    <a:pt x="86595" y="4251"/>
                  </a:cubicBezTo>
                  <a:cubicBezTo>
                    <a:pt x="86631" y="4251"/>
                    <a:pt x="86678" y="4239"/>
                    <a:pt x="86726" y="4227"/>
                  </a:cubicBezTo>
                  <a:cubicBezTo>
                    <a:pt x="86917" y="4155"/>
                    <a:pt x="87012" y="3941"/>
                    <a:pt x="86940" y="3751"/>
                  </a:cubicBezTo>
                  <a:cubicBezTo>
                    <a:pt x="86876" y="3603"/>
                    <a:pt x="86733" y="3513"/>
                    <a:pt x="86583" y="3513"/>
                  </a:cubicBezTo>
                  <a:close/>
                  <a:moveTo>
                    <a:pt x="85582" y="3899"/>
                  </a:moveTo>
                  <a:cubicBezTo>
                    <a:pt x="85535" y="3899"/>
                    <a:pt x="85487" y="3909"/>
                    <a:pt x="85440" y="3929"/>
                  </a:cubicBezTo>
                  <a:cubicBezTo>
                    <a:pt x="85250" y="4001"/>
                    <a:pt x="85154" y="4215"/>
                    <a:pt x="85226" y="4405"/>
                  </a:cubicBezTo>
                  <a:cubicBezTo>
                    <a:pt x="85285" y="4548"/>
                    <a:pt x="85428" y="4644"/>
                    <a:pt x="85571" y="4644"/>
                  </a:cubicBezTo>
                  <a:cubicBezTo>
                    <a:pt x="85619" y="4644"/>
                    <a:pt x="85666" y="4632"/>
                    <a:pt x="85714" y="4620"/>
                  </a:cubicBezTo>
                  <a:cubicBezTo>
                    <a:pt x="85905" y="4548"/>
                    <a:pt x="86000" y="4334"/>
                    <a:pt x="85928" y="4144"/>
                  </a:cubicBezTo>
                  <a:cubicBezTo>
                    <a:pt x="85865" y="3991"/>
                    <a:pt x="85728" y="3899"/>
                    <a:pt x="85582" y="3899"/>
                  </a:cubicBezTo>
                  <a:close/>
                  <a:moveTo>
                    <a:pt x="84559" y="4287"/>
                  </a:moveTo>
                  <a:cubicBezTo>
                    <a:pt x="84515" y="4287"/>
                    <a:pt x="84471" y="4294"/>
                    <a:pt x="84428" y="4310"/>
                  </a:cubicBezTo>
                  <a:cubicBezTo>
                    <a:pt x="84238" y="4394"/>
                    <a:pt x="84142" y="4608"/>
                    <a:pt x="84214" y="4798"/>
                  </a:cubicBezTo>
                  <a:cubicBezTo>
                    <a:pt x="84273" y="4941"/>
                    <a:pt x="84416" y="5037"/>
                    <a:pt x="84559" y="5037"/>
                  </a:cubicBezTo>
                  <a:cubicBezTo>
                    <a:pt x="84607" y="5037"/>
                    <a:pt x="84654" y="5025"/>
                    <a:pt x="84690" y="5013"/>
                  </a:cubicBezTo>
                  <a:cubicBezTo>
                    <a:pt x="84893" y="4929"/>
                    <a:pt x="84988" y="4715"/>
                    <a:pt x="84904" y="4525"/>
                  </a:cubicBezTo>
                  <a:cubicBezTo>
                    <a:pt x="84849" y="4377"/>
                    <a:pt x="84708" y="4287"/>
                    <a:pt x="84559" y="4287"/>
                  </a:cubicBezTo>
                  <a:close/>
                  <a:moveTo>
                    <a:pt x="83547" y="4679"/>
                  </a:moveTo>
                  <a:cubicBezTo>
                    <a:pt x="83503" y="4679"/>
                    <a:pt x="83459" y="4687"/>
                    <a:pt x="83416" y="4703"/>
                  </a:cubicBezTo>
                  <a:cubicBezTo>
                    <a:pt x="83226" y="4775"/>
                    <a:pt x="83130" y="4989"/>
                    <a:pt x="83202" y="5191"/>
                  </a:cubicBezTo>
                  <a:cubicBezTo>
                    <a:pt x="83261" y="5334"/>
                    <a:pt x="83404" y="5429"/>
                    <a:pt x="83547" y="5429"/>
                  </a:cubicBezTo>
                  <a:cubicBezTo>
                    <a:pt x="83595" y="5429"/>
                    <a:pt x="83642" y="5418"/>
                    <a:pt x="83678" y="5394"/>
                  </a:cubicBezTo>
                  <a:cubicBezTo>
                    <a:pt x="83881" y="5322"/>
                    <a:pt x="83964" y="5108"/>
                    <a:pt x="83892" y="4917"/>
                  </a:cubicBezTo>
                  <a:cubicBezTo>
                    <a:pt x="83837" y="4770"/>
                    <a:pt x="83696" y="4679"/>
                    <a:pt x="83547" y="4679"/>
                  </a:cubicBezTo>
                  <a:close/>
                  <a:moveTo>
                    <a:pt x="82535" y="5072"/>
                  </a:moveTo>
                  <a:cubicBezTo>
                    <a:pt x="82491" y="5072"/>
                    <a:pt x="82447" y="5080"/>
                    <a:pt x="82404" y="5096"/>
                  </a:cubicBezTo>
                  <a:cubicBezTo>
                    <a:pt x="82214" y="5167"/>
                    <a:pt x="82118" y="5382"/>
                    <a:pt x="82190" y="5572"/>
                  </a:cubicBezTo>
                  <a:cubicBezTo>
                    <a:pt x="82249" y="5727"/>
                    <a:pt x="82380" y="5810"/>
                    <a:pt x="82535" y="5810"/>
                  </a:cubicBezTo>
                  <a:cubicBezTo>
                    <a:pt x="82583" y="5810"/>
                    <a:pt x="82618" y="5810"/>
                    <a:pt x="82666" y="5787"/>
                  </a:cubicBezTo>
                  <a:cubicBezTo>
                    <a:pt x="82857" y="5715"/>
                    <a:pt x="82952" y="5501"/>
                    <a:pt x="82880" y="5310"/>
                  </a:cubicBezTo>
                  <a:cubicBezTo>
                    <a:pt x="82825" y="5163"/>
                    <a:pt x="82684" y="5072"/>
                    <a:pt x="82535" y="5072"/>
                  </a:cubicBezTo>
                  <a:close/>
                  <a:moveTo>
                    <a:pt x="81534" y="5459"/>
                  </a:moveTo>
                  <a:cubicBezTo>
                    <a:pt x="81487" y="5459"/>
                    <a:pt x="81439" y="5469"/>
                    <a:pt x="81392" y="5489"/>
                  </a:cubicBezTo>
                  <a:cubicBezTo>
                    <a:pt x="81202" y="5560"/>
                    <a:pt x="81094" y="5775"/>
                    <a:pt x="81178" y="5965"/>
                  </a:cubicBezTo>
                  <a:cubicBezTo>
                    <a:pt x="81225" y="6108"/>
                    <a:pt x="81368" y="6203"/>
                    <a:pt x="81523" y="6203"/>
                  </a:cubicBezTo>
                  <a:cubicBezTo>
                    <a:pt x="81571" y="6203"/>
                    <a:pt x="81606" y="6191"/>
                    <a:pt x="81654" y="6180"/>
                  </a:cubicBezTo>
                  <a:cubicBezTo>
                    <a:pt x="81845" y="6108"/>
                    <a:pt x="81940" y="5894"/>
                    <a:pt x="81868" y="5703"/>
                  </a:cubicBezTo>
                  <a:cubicBezTo>
                    <a:pt x="81814" y="5551"/>
                    <a:pt x="81679" y="5459"/>
                    <a:pt x="81534" y="5459"/>
                  </a:cubicBezTo>
                  <a:close/>
                  <a:moveTo>
                    <a:pt x="80505" y="5846"/>
                  </a:moveTo>
                  <a:cubicBezTo>
                    <a:pt x="80460" y="5846"/>
                    <a:pt x="80414" y="5854"/>
                    <a:pt x="80368" y="5870"/>
                  </a:cubicBezTo>
                  <a:cubicBezTo>
                    <a:pt x="80178" y="5953"/>
                    <a:pt x="80082" y="6168"/>
                    <a:pt x="80154" y="6358"/>
                  </a:cubicBezTo>
                  <a:cubicBezTo>
                    <a:pt x="80213" y="6501"/>
                    <a:pt x="80356" y="6596"/>
                    <a:pt x="80511" y="6596"/>
                  </a:cubicBezTo>
                  <a:cubicBezTo>
                    <a:pt x="80547" y="6596"/>
                    <a:pt x="80594" y="6584"/>
                    <a:pt x="80642" y="6572"/>
                  </a:cubicBezTo>
                  <a:cubicBezTo>
                    <a:pt x="80833" y="6489"/>
                    <a:pt x="80928" y="6287"/>
                    <a:pt x="80856" y="6084"/>
                  </a:cubicBezTo>
                  <a:cubicBezTo>
                    <a:pt x="80801" y="5937"/>
                    <a:pt x="80660" y="5846"/>
                    <a:pt x="80505" y="5846"/>
                  </a:cubicBezTo>
                  <a:close/>
                  <a:moveTo>
                    <a:pt x="79487" y="6239"/>
                  </a:moveTo>
                  <a:cubicBezTo>
                    <a:pt x="79443" y="6239"/>
                    <a:pt x="79399" y="6247"/>
                    <a:pt x="79356" y="6263"/>
                  </a:cubicBezTo>
                  <a:cubicBezTo>
                    <a:pt x="79166" y="6334"/>
                    <a:pt x="79070" y="6549"/>
                    <a:pt x="79142" y="6751"/>
                  </a:cubicBezTo>
                  <a:cubicBezTo>
                    <a:pt x="79201" y="6894"/>
                    <a:pt x="79344" y="6989"/>
                    <a:pt x="79499" y="6989"/>
                  </a:cubicBezTo>
                  <a:cubicBezTo>
                    <a:pt x="79535" y="6989"/>
                    <a:pt x="79582" y="6977"/>
                    <a:pt x="79630" y="6953"/>
                  </a:cubicBezTo>
                  <a:cubicBezTo>
                    <a:pt x="79820" y="6882"/>
                    <a:pt x="79916" y="6668"/>
                    <a:pt x="79844" y="6477"/>
                  </a:cubicBezTo>
                  <a:cubicBezTo>
                    <a:pt x="79780" y="6330"/>
                    <a:pt x="79636" y="6239"/>
                    <a:pt x="79487" y="6239"/>
                  </a:cubicBezTo>
                  <a:close/>
                  <a:moveTo>
                    <a:pt x="78475" y="6632"/>
                  </a:moveTo>
                  <a:cubicBezTo>
                    <a:pt x="78431" y="6632"/>
                    <a:pt x="78387" y="6640"/>
                    <a:pt x="78344" y="6656"/>
                  </a:cubicBezTo>
                  <a:cubicBezTo>
                    <a:pt x="78154" y="6727"/>
                    <a:pt x="78058" y="6942"/>
                    <a:pt x="78130" y="7132"/>
                  </a:cubicBezTo>
                  <a:cubicBezTo>
                    <a:pt x="78189" y="7287"/>
                    <a:pt x="78332" y="7370"/>
                    <a:pt x="78475" y="7370"/>
                  </a:cubicBezTo>
                  <a:cubicBezTo>
                    <a:pt x="78523" y="7370"/>
                    <a:pt x="78570" y="7370"/>
                    <a:pt x="78618" y="7346"/>
                  </a:cubicBezTo>
                  <a:cubicBezTo>
                    <a:pt x="78808" y="7275"/>
                    <a:pt x="78904" y="7061"/>
                    <a:pt x="78832" y="6870"/>
                  </a:cubicBezTo>
                  <a:cubicBezTo>
                    <a:pt x="78768" y="6722"/>
                    <a:pt x="78624" y="6632"/>
                    <a:pt x="78475" y="6632"/>
                  </a:cubicBezTo>
                  <a:close/>
                  <a:moveTo>
                    <a:pt x="77462" y="7025"/>
                  </a:moveTo>
                  <a:cubicBezTo>
                    <a:pt x="77419" y="7025"/>
                    <a:pt x="77375" y="7033"/>
                    <a:pt x="77332" y="7049"/>
                  </a:cubicBezTo>
                  <a:cubicBezTo>
                    <a:pt x="77142" y="7120"/>
                    <a:pt x="77046" y="7334"/>
                    <a:pt x="77118" y="7525"/>
                  </a:cubicBezTo>
                  <a:cubicBezTo>
                    <a:pt x="77177" y="7680"/>
                    <a:pt x="77320" y="7763"/>
                    <a:pt x="77463" y="7763"/>
                  </a:cubicBezTo>
                  <a:cubicBezTo>
                    <a:pt x="77511" y="7763"/>
                    <a:pt x="77558" y="7763"/>
                    <a:pt x="77594" y="7739"/>
                  </a:cubicBezTo>
                  <a:cubicBezTo>
                    <a:pt x="77796" y="7668"/>
                    <a:pt x="77892" y="7453"/>
                    <a:pt x="77808" y="7263"/>
                  </a:cubicBezTo>
                  <a:cubicBezTo>
                    <a:pt x="77753" y="7115"/>
                    <a:pt x="77612" y="7025"/>
                    <a:pt x="77462" y="7025"/>
                  </a:cubicBezTo>
                  <a:close/>
                  <a:moveTo>
                    <a:pt x="76463" y="7411"/>
                  </a:moveTo>
                  <a:cubicBezTo>
                    <a:pt x="76416" y="7411"/>
                    <a:pt x="76367" y="7421"/>
                    <a:pt x="76320" y="7442"/>
                  </a:cubicBezTo>
                  <a:cubicBezTo>
                    <a:pt x="76130" y="7513"/>
                    <a:pt x="76034" y="7727"/>
                    <a:pt x="76106" y="7918"/>
                  </a:cubicBezTo>
                  <a:cubicBezTo>
                    <a:pt x="76165" y="8061"/>
                    <a:pt x="76308" y="8156"/>
                    <a:pt x="76451" y="8156"/>
                  </a:cubicBezTo>
                  <a:cubicBezTo>
                    <a:pt x="76499" y="8156"/>
                    <a:pt x="76546" y="8144"/>
                    <a:pt x="76582" y="8132"/>
                  </a:cubicBezTo>
                  <a:cubicBezTo>
                    <a:pt x="76784" y="8061"/>
                    <a:pt x="76880" y="7846"/>
                    <a:pt x="76796" y="7644"/>
                  </a:cubicBezTo>
                  <a:cubicBezTo>
                    <a:pt x="76743" y="7501"/>
                    <a:pt x="76608" y="7411"/>
                    <a:pt x="76463" y="7411"/>
                  </a:cubicBezTo>
                  <a:close/>
                  <a:moveTo>
                    <a:pt x="75438" y="7799"/>
                  </a:moveTo>
                  <a:cubicBezTo>
                    <a:pt x="75395" y="7799"/>
                    <a:pt x="75351" y="7806"/>
                    <a:pt x="75308" y="7823"/>
                  </a:cubicBezTo>
                  <a:cubicBezTo>
                    <a:pt x="75118" y="7906"/>
                    <a:pt x="75022" y="8120"/>
                    <a:pt x="75094" y="8311"/>
                  </a:cubicBezTo>
                  <a:cubicBezTo>
                    <a:pt x="75153" y="8454"/>
                    <a:pt x="75284" y="8549"/>
                    <a:pt x="75439" y="8549"/>
                  </a:cubicBezTo>
                  <a:cubicBezTo>
                    <a:pt x="75487" y="8549"/>
                    <a:pt x="75522" y="8537"/>
                    <a:pt x="75570" y="8525"/>
                  </a:cubicBezTo>
                  <a:cubicBezTo>
                    <a:pt x="75760" y="8442"/>
                    <a:pt x="75856" y="8227"/>
                    <a:pt x="75784" y="8037"/>
                  </a:cubicBezTo>
                  <a:cubicBezTo>
                    <a:pt x="75729" y="7889"/>
                    <a:pt x="75588" y="7799"/>
                    <a:pt x="75438" y="7799"/>
                  </a:cubicBezTo>
                  <a:close/>
                  <a:moveTo>
                    <a:pt x="74426" y="8192"/>
                  </a:moveTo>
                  <a:cubicBezTo>
                    <a:pt x="74383" y="8192"/>
                    <a:pt x="74339" y="8199"/>
                    <a:pt x="74296" y="8215"/>
                  </a:cubicBezTo>
                  <a:cubicBezTo>
                    <a:pt x="74105" y="8287"/>
                    <a:pt x="73998" y="8501"/>
                    <a:pt x="74082" y="8692"/>
                  </a:cubicBezTo>
                  <a:cubicBezTo>
                    <a:pt x="74141" y="8847"/>
                    <a:pt x="74272" y="8930"/>
                    <a:pt x="74427" y="8930"/>
                  </a:cubicBezTo>
                  <a:cubicBezTo>
                    <a:pt x="74475" y="8930"/>
                    <a:pt x="74510" y="8930"/>
                    <a:pt x="74558" y="8906"/>
                  </a:cubicBezTo>
                  <a:cubicBezTo>
                    <a:pt x="74748" y="8835"/>
                    <a:pt x="74844" y="8620"/>
                    <a:pt x="74772" y="8430"/>
                  </a:cubicBezTo>
                  <a:cubicBezTo>
                    <a:pt x="74717" y="8282"/>
                    <a:pt x="74576" y="8192"/>
                    <a:pt x="74426" y="8192"/>
                  </a:cubicBezTo>
                  <a:close/>
                  <a:moveTo>
                    <a:pt x="73409" y="8585"/>
                  </a:moveTo>
                  <a:cubicBezTo>
                    <a:pt x="73364" y="8585"/>
                    <a:pt x="73318" y="8592"/>
                    <a:pt x="73272" y="8608"/>
                  </a:cubicBezTo>
                  <a:cubicBezTo>
                    <a:pt x="73082" y="8680"/>
                    <a:pt x="72986" y="8894"/>
                    <a:pt x="73058" y="9085"/>
                  </a:cubicBezTo>
                  <a:cubicBezTo>
                    <a:pt x="73117" y="9239"/>
                    <a:pt x="73260" y="9323"/>
                    <a:pt x="73415" y="9323"/>
                  </a:cubicBezTo>
                  <a:cubicBezTo>
                    <a:pt x="73451" y="9323"/>
                    <a:pt x="73498" y="9311"/>
                    <a:pt x="73546" y="9299"/>
                  </a:cubicBezTo>
                  <a:cubicBezTo>
                    <a:pt x="73736" y="9228"/>
                    <a:pt x="73832" y="9013"/>
                    <a:pt x="73760" y="8823"/>
                  </a:cubicBezTo>
                  <a:cubicBezTo>
                    <a:pt x="73705" y="8675"/>
                    <a:pt x="73564" y="8585"/>
                    <a:pt x="73409" y="8585"/>
                  </a:cubicBezTo>
                  <a:close/>
                  <a:moveTo>
                    <a:pt x="72402" y="8971"/>
                  </a:moveTo>
                  <a:cubicBezTo>
                    <a:pt x="72355" y="8971"/>
                    <a:pt x="72307" y="8981"/>
                    <a:pt x="72260" y="9001"/>
                  </a:cubicBezTo>
                  <a:cubicBezTo>
                    <a:pt x="72070" y="9073"/>
                    <a:pt x="71974" y="9287"/>
                    <a:pt x="72046" y="9478"/>
                  </a:cubicBezTo>
                  <a:cubicBezTo>
                    <a:pt x="72105" y="9620"/>
                    <a:pt x="72248" y="9716"/>
                    <a:pt x="72403" y="9716"/>
                  </a:cubicBezTo>
                  <a:cubicBezTo>
                    <a:pt x="72439" y="9716"/>
                    <a:pt x="72486" y="9704"/>
                    <a:pt x="72534" y="9692"/>
                  </a:cubicBezTo>
                  <a:cubicBezTo>
                    <a:pt x="72724" y="9620"/>
                    <a:pt x="72820" y="9406"/>
                    <a:pt x="72748" y="9216"/>
                  </a:cubicBezTo>
                  <a:cubicBezTo>
                    <a:pt x="72685" y="9063"/>
                    <a:pt x="72548" y="8971"/>
                    <a:pt x="72402" y="8971"/>
                  </a:cubicBezTo>
                  <a:close/>
                  <a:moveTo>
                    <a:pt x="71379" y="9359"/>
                  </a:moveTo>
                  <a:cubicBezTo>
                    <a:pt x="71335" y="9359"/>
                    <a:pt x="71291" y="9366"/>
                    <a:pt x="71248" y="9382"/>
                  </a:cubicBezTo>
                  <a:cubicBezTo>
                    <a:pt x="71057" y="9466"/>
                    <a:pt x="70962" y="9680"/>
                    <a:pt x="71034" y="9870"/>
                  </a:cubicBezTo>
                  <a:cubicBezTo>
                    <a:pt x="71093" y="10013"/>
                    <a:pt x="71236" y="10109"/>
                    <a:pt x="71379" y="10109"/>
                  </a:cubicBezTo>
                  <a:cubicBezTo>
                    <a:pt x="71427" y="10109"/>
                    <a:pt x="71474" y="10097"/>
                    <a:pt x="71522" y="10085"/>
                  </a:cubicBezTo>
                  <a:cubicBezTo>
                    <a:pt x="71712" y="10001"/>
                    <a:pt x="71808" y="9787"/>
                    <a:pt x="71736" y="9597"/>
                  </a:cubicBezTo>
                  <a:cubicBezTo>
                    <a:pt x="71672" y="9449"/>
                    <a:pt x="71528" y="9359"/>
                    <a:pt x="71379" y="9359"/>
                  </a:cubicBezTo>
                  <a:close/>
                  <a:moveTo>
                    <a:pt x="70366" y="9751"/>
                  </a:moveTo>
                  <a:cubicBezTo>
                    <a:pt x="70323" y="9751"/>
                    <a:pt x="70279" y="9759"/>
                    <a:pt x="70236" y="9775"/>
                  </a:cubicBezTo>
                  <a:cubicBezTo>
                    <a:pt x="70045" y="9847"/>
                    <a:pt x="69950" y="10061"/>
                    <a:pt x="70022" y="10263"/>
                  </a:cubicBezTo>
                  <a:cubicBezTo>
                    <a:pt x="70081" y="10406"/>
                    <a:pt x="70224" y="10490"/>
                    <a:pt x="70367" y="10501"/>
                  </a:cubicBezTo>
                  <a:cubicBezTo>
                    <a:pt x="70415" y="10501"/>
                    <a:pt x="70462" y="10490"/>
                    <a:pt x="70498" y="10466"/>
                  </a:cubicBezTo>
                  <a:cubicBezTo>
                    <a:pt x="70700" y="10394"/>
                    <a:pt x="70796" y="10180"/>
                    <a:pt x="70712" y="9990"/>
                  </a:cubicBezTo>
                  <a:cubicBezTo>
                    <a:pt x="70657" y="9842"/>
                    <a:pt x="70516" y="9751"/>
                    <a:pt x="70366" y="9751"/>
                  </a:cubicBezTo>
                  <a:close/>
                  <a:moveTo>
                    <a:pt x="69354" y="10144"/>
                  </a:moveTo>
                  <a:cubicBezTo>
                    <a:pt x="69311" y="10144"/>
                    <a:pt x="69267" y="10152"/>
                    <a:pt x="69224" y="10168"/>
                  </a:cubicBezTo>
                  <a:cubicBezTo>
                    <a:pt x="69033" y="10240"/>
                    <a:pt x="68938" y="10454"/>
                    <a:pt x="69010" y="10644"/>
                  </a:cubicBezTo>
                  <a:cubicBezTo>
                    <a:pt x="69069" y="10799"/>
                    <a:pt x="69212" y="10882"/>
                    <a:pt x="69355" y="10882"/>
                  </a:cubicBezTo>
                  <a:cubicBezTo>
                    <a:pt x="69403" y="10882"/>
                    <a:pt x="69450" y="10882"/>
                    <a:pt x="69486" y="10859"/>
                  </a:cubicBezTo>
                  <a:cubicBezTo>
                    <a:pt x="69676" y="10787"/>
                    <a:pt x="69772" y="10573"/>
                    <a:pt x="69700" y="10382"/>
                  </a:cubicBezTo>
                  <a:cubicBezTo>
                    <a:pt x="69645" y="10235"/>
                    <a:pt x="69504" y="10144"/>
                    <a:pt x="69354" y="10144"/>
                  </a:cubicBezTo>
                  <a:close/>
                  <a:moveTo>
                    <a:pt x="68354" y="10531"/>
                  </a:moveTo>
                  <a:cubicBezTo>
                    <a:pt x="68307" y="10531"/>
                    <a:pt x="68259" y="10541"/>
                    <a:pt x="68212" y="10561"/>
                  </a:cubicBezTo>
                  <a:cubicBezTo>
                    <a:pt x="68021" y="10632"/>
                    <a:pt x="67926" y="10847"/>
                    <a:pt x="67998" y="11037"/>
                  </a:cubicBezTo>
                  <a:cubicBezTo>
                    <a:pt x="68057" y="11180"/>
                    <a:pt x="68188" y="11275"/>
                    <a:pt x="68343" y="11275"/>
                  </a:cubicBezTo>
                  <a:cubicBezTo>
                    <a:pt x="68390" y="11275"/>
                    <a:pt x="68426" y="11263"/>
                    <a:pt x="68474" y="11252"/>
                  </a:cubicBezTo>
                  <a:cubicBezTo>
                    <a:pt x="68664" y="11180"/>
                    <a:pt x="68760" y="10966"/>
                    <a:pt x="68688" y="10775"/>
                  </a:cubicBezTo>
                  <a:cubicBezTo>
                    <a:pt x="68634" y="10623"/>
                    <a:pt x="68499" y="10531"/>
                    <a:pt x="68354" y="10531"/>
                  </a:cubicBezTo>
                  <a:close/>
                  <a:moveTo>
                    <a:pt x="67330" y="10918"/>
                  </a:moveTo>
                  <a:cubicBezTo>
                    <a:pt x="67287" y="10918"/>
                    <a:pt x="67243" y="10926"/>
                    <a:pt x="67200" y="10942"/>
                  </a:cubicBezTo>
                  <a:cubicBezTo>
                    <a:pt x="66997" y="11025"/>
                    <a:pt x="66902" y="11240"/>
                    <a:pt x="66986" y="11430"/>
                  </a:cubicBezTo>
                  <a:cubicBezTo>
                    <a:pt x="67033" y="11573"/>
                    <a:pt x="67176" y="11668"/>
                    <a:pt x="67331" y="11668"/>
                  </a:cubicBezTo>
                  <a:cubicBezTo>
                    <a:pt x="67378" y="11668"/>
                    <a:pt x="67414" y="11656"/>
                    <a:pt x="67462" y="11644"/>
                  </a:cubicBezTo>
                  <a:cubicBezTo>
                    <a:pt x="67652" y="11573"/>
                    <a:pt x="67748" y="11347"/>
                    <a:pt x="67676" y="11156"/>
                  </a:cubicBezTo>
                  <a:cubicBezTo>
                    <a:pt x="67621" y="11009"/>
                    <a:pt x="67480" y="10918"/>
                    <a:pt x="67330" y="10918"/>
                  </a:cubicBezTo>
                  <a:close/>
                  <a:moveTo>
                    <a:pt x="66313" y="11311"/>
                  </a:moveTo>
                  <a:cubicBezTo>
                    <a:pt x="66268" y="11311"/>
                    <a:pt x="66221" y="11319"/>
                    <a:pt x="66176" y="11335"/>
                  </a:cubicBezTo>
                  <a:cubicBezTo>
                    <a:pt x="65985" y="11406"/>
                    <a:pt x="65890" y="11633"/>
                    <a:pt x="65962" y="11823"/>
                  </a:cubicBezTo>
                  <a:cubicBezTo>
                    <a:pt x="66021" y="11966"/>
                    <a:pt x="66164" y="12061"/>
                    <a:pt x="66319" y="12061"/>
                  </a:cubicBezTo>
                  <a:cubicBezTo>
                    <a:pt x="66355" y="12061"/>
                    <a:pt x="66402" y="12049"/>
                    <a:pt x="66450" y="12037"/>
                  </a:cubicBezTo>
                  <a:cubicBezTo>
                    <a:pt x="66640" y="11954"/>
                    <a:pt x="66736" y="11740"/>
                    <a:pt x="66664" y="11549"/>
                  </a:cubicBezTo>
                  <a:cubicBezTo>
                    <a:pt x="66609" y="11402"/>
                    <a:pt x="66468" y="11311"/>
                    <a:pt x="66313" y="11311"/>
                  </a:cubicBezTo>
                  <a:close/>
                  <a:moveTo>
                    <a:pt x="65294" y="11704"/>
                  </a:moveTo>
                  <a:cubicBezTo>
                    <a:pt x="65251" y="11704"/>
                    <a:pt x="65207" y="11712"/>
                    <a:pt x="65164" y="11728"/>
                  </a:cubicBezTo>
                  <a:cubicBezTo>
                    <a:pt x="64973" y="11799"/>
                    <a:pt x="64878" y="12014"/>
                    <a:pt x="64950" y="12204"/>
                  </a:cubicBezTo>
                  <a:cubicBezTo>
                    <a:pt x="65009" y="12359"/>
                    <a:pt x="65152" y="12442"/>
                    <a:pt x="65307" y="12442"/>
                  </a:cubicBezTo>
                  <a:cubicBezTo>
                    <a:pt x="65342" y="12442"/>
                    <a:pt x="65390" y="12442"/>
                    <a:pt x="65438" y="12418"/>
                  </a:cubicBezTo>
                  <a:cubicBezTo>
                    <a:pt x="65628" y="12347"/>
                    <a:pt x="65723" y="12133"/>
                    <a:pt x="65652" y="11942"/>
                  </a:cubicBezTo>
                  <a:cubicBezTo>
                    <a:pt x="65587" y="11795"/>
                    <a:pt x="65444" y="11704"/>
                    <a:pt x="65294" y="11704"/>
                  </a:cubicBezTo>
                  <a:close/>
                  <a:moveTo>
                    <a:pt x="64282" y="12097"/>
                  </a:moveTo>
                  <a:cubicBezTo>
                    <a:pt x="64239" y="12097"/>
                    <a:pt x="64195" y="12105"/>
                    <a:pt x="64152" y="12121"/>
                  </a:cubicBezTo>
                  <a:cubicBezTo>
                    <a:pt x="63961" y="12192"/>
                    <a:pt x="63866" y="12406"/>
                    <a:pt x="63938" y="12597"/>
                  </a:cubicBezTo>
                  <a:cubicBezTo>
                    <a:pt x="63997" y="12740"/>
                    <a:pt x="64140" y="12835"/>
                    <a:pt x="64283" y="12835"/>
                  </a:cubicBezTo>
                  <a:cubicBezTo>
                    <a:pt x="64330" y="12835"/>
                    <a:pt x="64378" y="12823"/>
                    <a:pt x="64426" y="12811"/>
                  </a:cubicBezTo>
                  <a:cubicBezTo>
                    <a:pt x="64616" y="12740"/>
                    <a:pt x="64711" y="12526"/>
                    <a:pt x="64640" y="12335"/>
                  </a:cubicBezTo>
                  <a:cubicBezTo>
                    <a:pt x="64575" y="12187"/>
                    <a:pt x="64432" y="12097"/>
                    <a:pt x="64282" y="12097"/>
                  </a:cubicBezTo>
                  <a:close/>
                  <a:moveTo>
                    <a:pt x="63270" y="12478"/>
                  </a:moveTo>
                  <a:cubicBezTo>
                    <a:pt x="63227" y="12478"/>
                    <a:pt x="63183" y="12486"/>
                    <a:pt x="63140" y="12502"/>
                  </a:cubicBezTo>
                  <a:cubicBezTo>
                    <a:pt x="62949" y="12585"/>
                    <a:pt x="62854" y="12799"/>
                    <a:pt x="62926" y="12990"/>
                  </a:cubicBezTo>
                  <a:cubicBezTo>
                    <a:pt x="62985" y="13133"/>
                    <a:pt x="63128" y="13228"/>
                    <a:pt x="63271" y="13228"/>
                  </a:cubicBezTo>
                  <a:cubicBezTo>
                    <a:pt x="63318" y="13228"/>
                    <a:pt x="63366" y="13216"/>
                    <a:pt x="63402" y="13204"/>
                  </a:cubicBezTo>
                  <a:cubicBezTo>
                    <a:pt x="63604" y="13133"/>
                    <a:pt x="63699" y="12918"/>
                    <a:pt x="63616" y="12716"/>
                  </a:cubicBezTo>
                  <a:cubicBezTo>
                    <a:pt x="63561" y="12568"/>
                    <a:pt x="63420" y="12478"/>
                    <a:pt x="63270" y="12478"/>
                  </a:cubicBezTo>
                  <a:close/>
                  <a:moveTo>
                    <a:pt x="62258" y="12871"/>
                  </a:moveTo>
                  <a:cubicBezTo>
                    <a:pt x="62215" y="12871"/>
                    <a:pt x="62171" y="12879"/>
                    <a:pt x="62128" y="12895"/>
                  </a:cubicBezTo>
                  <a:cubicBezTo>
                    <a:pt x="61937" y="12966"/>
                    <a:pt x="61842" y="13180"/>
                    <a:pt x="61913" y="13383"/>
                  </a:cubicBezTo>
                  <a:cubicBezTo>
                    <a:pt x="61973" y="13526"/>
                    <a:pt x="62116" y="13621"/>
                    <a:pt x="62259" y="13621"/>
                  </a:cubicBezTo>
                  <a:cubicBezTo>
                    <a:pt x="62306" y="13621"/>
                    <a:pt x="62354" y="13609"/>
                    <a:pt x="62390" y="13597"/>
                  </a:cubicBezTo>
                  <a:cubicBezTo>
                    <a:pt x="62580" y="13514"/>
                    <a:pt x="62675" y="13299"/>
                    <a:pt x="62604" y="13109"/>
                  </a:cubicBezTo>
                  <a:cubicBezTo>
                    <a:pt x="62549" y="12961"/>
                    <a:pt x="62408" y="12871"/>
                    <a:pt x="62258" y="12871"/>
                  </a:cubicBezTo>
                  <a:close/>
                  <a:moveTo>
                    <a:pt x="61246" y="13264"/>
                  </a:moveTo>
                  <a:cubicBezTo>
                    <a:pt x="61203" y="13264"/>
                    <a:pt x="61159" y="13271"/>
                    <a:pt x="61116" y="13288"/>
                  </a:cubicBezTo>
                  <a:cubicBezTo>
                    <a:pt x="60925" y="13359"/>
                    <a:pt x="60830" y="13573"/>
                    <a:pt x="60901" y="13764"/>
                  </a:cubicBezTo>
                  <a:cubicBezTo>
                    <a:pt x="60961" y="13919"/>
                    <a:pt x="61092" y="14002"/>
                    <a:pt x="61247" y="14002"/>
                  </a:cubicBezTo>
                  <a:cubicBezTo>
                    <a:pt x="61294" y="14002"/>
                    <a:pt x="61330" y="14002"/>
                    <a:pt x="61378" y="13978"/>
                  </a:cubicBezTo>
                  <a:cubicBezTo>
                    <a:pt x="61568" y="13907"/>
                    <a:pt x="61663" y="13692"/>
                    <a:pt x="61592" y="13502"/>
                  </a:cubicBezTo>
                  <a:cubicBezTo>
                    <a:pt x="61537" y="13354"/>
                    <a:pt x="61396" y="13264"/>
                    <a:pt x="61246" y="13264"/>
                  </a:cubicBezTo>
                  <a:close/>
                  <a:moveTo>
                    <a:pt x="60234" y="13657"/>
                  </a:moveTo>
                  <a:cubicBezTo>
                    <a:pt x="60191" y="13657"/>
                    <a:pt x="60147" y="13664"/>
                    <a:pt x="60104" y="13680"/>
                  </a:cubicBezTo>
                  <a:cubicBezTo>
                    <a:pt x="59913" y="13752"/>
                    <a:pt x="59806" y="13966"/>
                    <a:pt x="59889" y="14157"/>
                  </a:cubicBezTo>
                  <a:cubicBezTo>
                    <a:pt x="59937" y="14311"/>
                    <a:pt x="60080" y="14395"/>
                    <a:pt x="60235" y="14395"/>
                  </a:cubicBezTo>
                  <a:cubicBezTo>
                    <a:pt x="60270" y="14395"/>
                    <a:pt x="60318" y="14383"/>
                    <a:pt x="60366" y="14371"/>
                  </a:cubicBezTo>
                  <a:cubicBezTo>
                    <a:pt x="60556" y="14300"/>
                    <a:pt x="60651" y="14085"/>
                    <a:pt x="60580" y="13895"/>
                  </a:cubicBezTo>
                  <a:cubicBezTo>
                    <a:pt x="60525" y="13747"/>
                    <a:pt x="60383" y="13657"/>
                    <a:pt x="60234" y="13657"/>
                  </a:cubicBezTo>
                  <a:close/>
                  <a:moveTo>
                    <a:pt x="59230" y="14043"/>
                  </a:moveTo>
                  <a:cubicBezTo>
                    <a:pt x="59181" y="14043"/>
                    <a:pt x="59130" y="14053"/>
                    <a:pt x="59080" y="14073"/>
                  </a:cubicBezTo>
                  <a:cubicBezTo>
                    <a:pt x="58889" y="14145"/>
                    <a:pt x="58794" y="14359"/>
                    <a:pt x="58865" y="14550"/>
                  </a:cubicBezTo>
                  <a:cubicBezTo>
                    <a:pt x="58925" y="14692"/>
                    <a:pt x="59068" y="14788"/>
                    <a:pt x="59223" y="14788"/>
                  </a:cubicBezTo>
                  <a:cubicBezTo>
                    <a:pt x="59258" y="14788"/>
                    <a:pt x="59306" y="14776"/>
                    <a:pt x="59354" y="14764"/>
                  </a:cubicBezTo>
                  <a:cubicBezTo>
                    <a:pt x="59544" y="14692"/>
                    <a:pt x="59639" y="14478"/>
                    <a:pt x="59568" y="14276"/>
                  </a:cubicBezTo>
                  <a:cubicBezTo>
                    <a:pt x="59514" y="14132"/>
                    <a:pt x="59380" y="14043"/>
                    <a:pt x="59230" y="14043"/>
                  </a:cubicBezTo>
                  <a:close/>
                  <a:moveTo>
                    <a:pt x="58198" y="14431"/>
                  </a:moveTo>
                  <a:cubicBezTo>
                    <a:pt x="58155" y="14431"/>
                    <a:pt x="58111" y="14438"/>
                    <a:pt x="58068" y="14454"/>
                  </a:cubicBezTo>
                  <a:cubicBezTo>
                    <a:pt x="57877" y="14526"/>
                    <a:pt x="57782" y="14752"/>
                    <a:pt x="57853" y="14943"/>
                  </a:cubicBezTo>
                  <a:cubicBezTo>
                    <a:pt x="57913" y="15085"/>
                    <a:pt x="58056" y="15181"/>
                    <a:pt x="58211" y="15181"/>
                  </a:cubicBezTo>
                  <a:cubicBezTo>
                    <a:pt x="58246" y="15181"/>
                    <a:pt x="58294" y="15169"/>
                    <a:pt x="58342" y="15157"/>
                  </a:cubicBezTo>
                  <a:cubicBezTo>
                    <a:pt x="58532" y="15085"/>
                    <a:pt x="58627" y="14859"/>
                    <a:pt x="58556" y="14669"/>
                  </a:cubicBezTo>
                  <a:cubicBezTo>
                    <a:pt x="58491" y="14521"/>
                    <a:pt x="58348" y="14431"/>
                    <a:pt x="58198" y="14431"/>
                  </a:cubicBezTo>
                  <a:close/>
                  <a:moveTo>
                    <a:pt x="57186" y="14824"/>
                  </a:moveTo>
                  <a:cubicBezTo>
                    <a:pt x="57143" y="14824"/>
                    <a:pt x="57099" y="14831"/>
                    <a:pt x="57056" y="14847"/>
                  </a:cubicBezTo>
                  <a:cubicBezTo>
                    <a:pt x="56865" y="14919"/>
                    <a:pt x="56770" y="15133"/>
                    <a:pt x="56841" y="15324"/>
                  </a:cubicBezTo>
                  <a:cubicBezTo>
                    <a:pt x="56901" y="15478"/>
                    <a:pt x="57044" y="15574"/>
                    <a:pt x="57187" y="15574"/>
                  </a:cubicBezTo>
                  <a:cubicBezTo>
                    <a:pt x="57234" y="15574"/>
                    <a:pt x="57282" y="15562"/>
                    <a:pt x="57330" y="15538"/>
                  </a:cubicBezTo>
                  <a:cubicBezTo>
                    <a:pt x="57520" y="15466"/>
                    <a:pt x="57615" y="15252"/>
                    <a:pt x="57544" y="15062"/>
                  </a:cubicBezTo>
                  <a:cubicBezTo>
                    <a:pt x="57479" y="14914"/>
                    <a:pt x="57336" y="14824"/>
                    <a:pt x="57186" y="14824"/>
                  </a:cubicBezTo>
                  <a:close/>
                  <a:moveTo>
                    <a:pt x="56174" y="15216"/>
                  </a:moveTo>
                  <a:cubicBezTo>
                    <a:pt x="56131" y="15216"/>
                    <a:pt x="56087" y="15224"/>
                    <a:pt x="56044" y="15240"/>
                  </a:cubicBezTo>
                  <a:cubicBezTo>
                    <a:pt x="55853" y="15312"/>
                    <a:pt x="55758" y="15526"/>
                    <a:pt x="55829" y="15716"/>
                  </a:cubicBezTo>
                  <a:cubicBezTo>
                    <a:pt x="55889" y="15871"/>
                    <a:pt x="56032" y="15955"/>
                    <a:pt x="56175" y="15955"/>
                  </a:cubicBezTo>
                  <a:cubicBezTo>
                    <a:pt x="56222" y="15955"/>
                    <a:pt x="56270" y="15955"/>
                    <a:pt x="56306" y="15931"/>
                  </a:cubicBezTo>
                  <a:cubicBezTo>
                    <a:pt x="56508" y="15859"/>
                    <a:pt x="56603" y="15645"/>
                    <a:pt x="56520" y="15454"/>
                  </a:cubicBezTo>
                  <a:cubicBezTo>
                    <a:pt x="56465" y="15307"/>
                    <a:pt x="56323" y="15216"/>
                    <a:pt x="56174" y="15216"/>
                  </a:cubicBezTo>
                  <a:close/>
                  <a:moveTo>
                    <a:pt x="55162" y="15609"/>
                  </a:moveTo>
                  <a:cubicBezTo>
                    <a:pt x="55119" y="15609"/>
                    <a:pt x="55075" y="15617"/>
                    <a:pt x="55032" y="15633"/>
                  </a:cubicBezTo>
                  <a:cubicBezTo>
                    <a:pt x="54841" y="15705"/>
                    <a:pt x="54746" y="15919"/>
                    <a:pt x="54817" y="16109"/>
                  </a:cubicBezTo>
                  <a:cubicBezTo>
                    <a:pt x="54877" y="16264"/>
                    <a:pt x="55008" y="16347"/>
                    <a:pt x="55163" y="16347"/>
                  </a:cubicBezTo>
                  <a:cubicBezTo>
                    <a:pt x="55210" y="16347"/>
                    <a:pt x="55258" y="16336"/>
                    <a:pt x="55294" y="16324"/>
                  </a:cubicBezTo>
                  <a:cubicBezTo>
                    <a:pt x="55484" y="16252"/>
                    <a:pt x="55579" y="16038"/>
                    <a:pt x="55508" y="15847"/>
                  </a:cubicBezTo>
                  <a:cubicBezTo>
                    <a:pt x="55453" y="15700"/>
                    <a:pt x="55311" y="15609"/>
                    <a:pt x="55162" y="15609"/>
                  </a:cubicBezTo>
                  <a:close/>
                  <a:moveTo>
                    <a:pt x="54150" y="15990"/>
                  </a:moveTo>
                  <a:cubicBezTo>
                    <a:pt x="54107" y="15990"/>
                    <a:pt x="54063" y="15998"/>
                    <a:pt x="54020" y="16014"/>
                  </a:cubicBezTo>
                  <a:cubicBezTo>
                    <a:pt x="53829" y="16097"/>
                    <a:pt x="53734" y="16312"/>
                    <a:pt x="53805" y="16502"/>
                  </a:cubicBezTo>
                  <a:cubicBezTo>
                    <a:pt x="53865" y="16645"/>
                    <a:pt x="53996" y="16740"/>
                    <a:pt x="54151" y="16740"/>
                  </a:cubicBezTo>
                  <a:cubicBezTo>
                    <a:pt x="54198" y="16740"/>
                    <a:pt x="54234" y="16728"/>
                    <a:pt x="54282" y="16717"/>
                  </a:cubicBezTo>
                  <a:cubicBezTo>
                    <a:pt x="54472" y="16645"/>
                    <a:pt x="54567" y="16431"/>
                    <a:pt x="54496" y="16228"/>
                  </a:cubicBezTo>
                  <a:cubicBezTo>
                    <a:pt x="54441" y="16081"/>
                    <a:pt x="54299" y="15990"/>
                    <a:pt x="54150" y="15990"/>
                  </a:cubicBezTo>
                  <a:close/>
                  <a:moveTo>
                    <a:pt x="53138" y="16383"/>
                  </a:moveTo>
                  <a:cubicBezTo>
                    <a:pt x="53095" y="16383"/>
                    <a:pt x="53050" y="16391"/>
                    <a:pt x="53008" y="16407"/>
                  </a:cubicBezTo>
                  <a:cubicBezTo>
                    <a:pt x="52805" y="16478"/>
                    <a:pt x="52710" y="16705"/>
                    <a:pt x="52793" y="16895"/>
                  </a:cubicBezTo>
                  <a:cubicBezTo>
                    <a:pt x="52841" y="17038"/>
                    <a:pt x="52984" y="17133"/>
                    <a:pt x="53139" y="17133"/>
                  </a:cubicBezTo>
                  <a:cubicBezTo>
                    <a:pt x="53174" y="17133"/>
                    <a:pt x="53222" y="17121"/>
                    <a:pt x="53270" y="17109"/>
                  </a:cubicBezTo>
                  <a:cubicBezTo>
                    <a:pt x="53460" y="17026"/>
                    <a:pt x="53555" y="16812"/>
                    <a:pt x="53484" y="16621"/>
                  </a:cubicBezTo>
                  <a:cubicBezTo>
                    <a:pt x="53428" y="16474"/>
                    <a:pt x="53287" y="16383"/>
                    <a:pt x="53138" y="16383"/>
                  </a:cubicBezTo>
                  <a:close/>
                  <a:moveTo>
                    <a:pt x="52116" y="16776"/>
                  </a:moveTo>
                  <a:cubicBezTo>
                    <a:pt x="52071" y="16776"/>
                    <a:pt x="52027" y="16784"/>
                    <a:pt x="51984" y="16800"/>
                  </a:cubicBezTo>
                  <a:cubicBezTo>
                    <a:pt x="51793" y="16871"/>
                    <a:pt x="51698" y="17086"/>
                    <a:pt x="51769" y="17276"/>
                  </a:cubicBezTo>
                  <a:cubicBezTo>
                    <a:pt x="51829" y="17431"/>
                    <a:pt x="51972" y="17514"/>
                    <a:pt x="52127" y="17514"/>
                  </a:cubicBezTo>
                  <a:cubicBezTo>
                    <a:pt x="52162" y="17514"/>
                    <a:pt x="52210" y="17514"/>
                    <a:pt x="52258" y="17490"/>
                  </a:cubicBezTo>
                  <a:cubicBezTo>
                    <a:pt x="52448" y="17419"/>
                    <a:pt x="52543" y="17205"/>
                    <a:pt x="52472" y="17014"/>
                  </a:cubicBezTo>
                  <a:cubicBezTo>
                    <a:pt x="52416" y="16867"/>
                    <a:pt x="52268" y="16776"/>
                    <a:pt x="52116" y="16776"/>
                  </a:cubicBezTo>
                  <a:close/>
                  <a:moveTo>
                    <a:pt x="51102" y="17169"/>
                  </a:moveTo>
                  <a:cubicBezTo>
                    <a:pt x="51059" y="17169"/>
                    <a:pt x="51015" y="17177"/>
                    <a:pt x="50972" y="17193"/>
                  </a:cubicBezTo>
                  <a:cubicBezTo>
                    <a:pt x="50781" y="17264"/>
                    <a:pt x="50686" y="17479"/>
                    <a:pt x="50757" y="17669"/>
                  </a:cubicBezTo>
                  <a:cubicBezTo>
                    <a:pt x="50817" y="17824"/>
                    <a:pt x="50960" y="17907"/>
                    <a:pt x="51103" y="17907"/>
                  </a:cubicBezTo>
                  <a:cubicBezTo>
                    <a:pt x="51150" y="17907"/>
                    <a:pt x="51198" y="17895"/>
                    <a:pt x="51245" y="17883"/>
                  </a:cubicBezTo>
                  <a:cubicBezTo>
                    <a:pt x="51436" y="17812"/>
                    <a:pt x="51531" y="17598"/>
                    <a:pt x="51460" y="17407"/>
                  </a:cubicBezTo>
                  <a:cubicBezTo>
                    <a:pt x="51395" y="17259"/>
                    <a:pt x="51252" y="17169"/>
                    <a:pt x="51102" y="17169"/>
                  </a:cubicBezTo>
                  <a:close/>
                  <a:moveTo>
                    <a:pt x="50103" y="17555"/>
                  </a:moveTo>
                  <a:cubicBezTo>
                    <a:pt x="50055" y="17555"/>
                    <a:pt x="50007" y="17565"/>
                    <a:pt x="49960" y="17586"/>
                  </a:cubicBezTo>
                  <a:cubicBezTo>
                    <a:pt x="49769" y="17657"/>
                    <a:pt x="49674" y="17871"/>
                    <a:pt x="49745" y="18062"/>
                  </a:cubicBezTo>
                  <a:cubicBezTo>
                    <a:pt x="49805" y="18205"/>
                    <a:pt x="49948" y="18300"/>
                    <a:pt x="50091" y="18300"/>
                  </a:cubicBezTo>
                  <a:cubicBezTo>
                    <a:pt x="50138" y="18300"/>
                    <a:pt x="50186" y="18288"/>
                    <a:pt x="50233" y="18276"/>
                  </a:cubicBezTo>
                  <a:cubicBezTo>
                    <a:pt x="50424" y="18205"/>
                    <a:pt x="50519" y="17990"/>
                    <a:pt x="50436" y="17788"/>
                  </a:cubicBezTo>
                  <a:cubicBezTo>
                    <a:pt x="50382" y="17645"/>
                    <a:pt x="50247" y="17555"/>
                    <a:pt x="50103" y="17555"/>
                  </a:cubicBezTo>
                  <a:close/>
                  <a:moveTo>
                    <a:pt x="49078" y="17943"/>
                  </a:moveTo>
                  <a:cubicBezTo>
                    <a:pt x="49035" y="17943"/>
                    <a:pt x="48990" y="17951"/>
                    <a:pt x="48948" y="17967"/>
                  </a:cubicBezTo>
                  <a:cubicBezTo>
                    <a:pt x="48757" y="18050"/>
                    <a:pt x="48662" y="18264"/>
                    <a:pt x="48733" y="18455"/>
                  </a:cubicBezTo>
                  <a:cubicBezTo>
                    <a:pt x="48793" y="18598"/>
                    <a:pt x="48936" y="18693"/>
                    <a:pt x="49079" y="18693"/>
                  </a:cubicBezTo>
                  <a:cubicBezTo>
                    <a:pt x="49126" y="18693"/>
                    <a:pt x="49174" y="18681"/>
                    <a:pt x="49210" y="18669"/>
                  </a:cubicBezTo>
                  <a:cubicBezTo>
                    <a:pt x="49400" y="18586"/>
                    <a:pt x="49507" y="18371"/>
                    <a:pt x="49424" y="18181"/>
                  </a:cubicBezTo>
                  <a:cubicBezTo>
                    <a:pt x="49368" y="18033"/>
                    <a:pt x="49227" y="17943"/>
                    <a:pt x="49078" y="17943"/>
                  </a:cubicBezTo>
                  <a:close/>
                  <a:moveTo>
                    <a:pt x="48066" y="18336"/>
                  </a:moveTo>
                  <a:cubicBezTo>
                    <a:pt x="48023" y="18336"/>
                    <a:pt x="47978" y="18344"/>
                    <a:pt x="47936" y="18360"/>
                  </a:cubicBezTo>
                  <a:cubicBezTo>
                    <a:pt x="47745" y="18431"/>
                    <a:pt x="47650" y="18645"/>
                    <a:pt x="47721" y="18836"/>
                  </a:cubicBezTo>
                  <a:cubicBezTo>
                    <a:pt x="47777" y="18982"/>
                    <a:pt x="47897" y="19075"/>
                    <a:pt x="48041" y="19075"/>
                  </a:cubicBezTo>
                  <a:cubicBezTo>
                    <a:pt x="48049" y="19075"/>
                    <a:pt x="48058" y="19075"/>
                    <a:pt x="48067" y="19074"/>
                  </a:cubicBezTo>
                  <a:cubicBezTo>
                    <a:pt x="48114" y="19074"/>
                    <a:pt x="48162" y="19074"/>
                    <a:pt x="48197" y="19050"/>
                  </a:cubicBezTo>
                  <a:cubicBezTo>
                    <a:pt x="48388" y="18979"/>
                    <a:pt x="48483" y="18764"/>
                    <a:pt x="48412" y="18574"/>
                  </a:cubicBezTo>
                  <a:cubicBezTo>
                    <a:pt x="48356" y="18426"/>
                    <a:pt x="48215" y="18336"/>
                    <a:pt x="48066" y="18336"/>
                  </a:cubicBezTo>
                  <a:close/>
                  <a:moveTo>
                    <a:pt x="47054" y="18729"/>
                  </a:moveTo>
                  <a:cubicBezTo>
                    <a:pt x="47010" y="18729"/>
                    <a:pt x="46966" y="18736"/>
                    <a:pt x="46924" y="18752"/>
                  </a:cubicBezTo>
                  <a:cubicBezTo>
                    <a:pt x="46733" y="18824"/>
                    <a:pt x="46638" y="19038"/>
                    <a:pt x="46709" y="19229"/>
                  </a:cubicBezTo>
                  <a:cubicBezTo>
                    <a:pt x="46757" y="19384"/>
                    <a:pt x="46900" y="19467"/>
                    <a:pt x="47054" y="19467"/>
                  </a:cubicBezTo>
                  <a:cubicBezTo>
                    <a:pt x="47102" y="19467"/>
                    <a:pt x="47138" y="19455"/>
                    <a:pt x="47185" y="19443"/>
                  </a:cubicBezTo>
                  <a:cubicBezTo>
                    <a:pt x="47376" y="19372"/>
                    <a:pt x="47471" y="19157"/>
                    <a:pt x="47400" y="18967"/>
                  </a:cubicBezTo>
                  <a:cubicBezTo>
                    <a:pt x="47344" y="18819"/>
                    <a:pt x="47203" y="18729"/>
                    <a:pt x="47054" y="18729"/>
                  </a:cubicBezTo>
                  <a:close/>
                  <a:moveTo>
                    <a:pt x="46055" y="19115"/>
                  </a:moveTo>
                  <a:cubicBezTo>
                    <a:pt x="46007" y="19115"/>
                    <a:pt x="45959" y="19125"/>
                    <a:pt x="45911" y="19145"/>
                  </a:cubicBezTo>
                  <a:cubicBezTo>
                    <a:pt x="45709" y="19217"/>
                    <a:pt x="45614" y="19431"/>
                    <a:pt x="45697" y="19622"/>
                  </a:cubicBezTo>
                  <a:cubicBezTo>
                    <a:pt x="45745" y="19765"/>
                    <a:pt x="45888" y="19860"/>
                    <a:pt x="46042" y="19860"/>
                  </a:cubicBezTo>
                  <a:cubicBezTo>
                    <a:pt x="46078" y="19860"/>
                    <a:pt x="46126" y="19848"/>
                    <a:pt x="46173" y="19836"/>
                  </a:cubicBezTo>
                  <a:cubicBezTo>
                    <a:pt x="46364" y="19765"/>
                    <a:pt x="46459" y="19550"/>
                    <a:pt x="46388" y="19348"/>
                  </a:cubicBezTo>
                  <a:cubicBezTo>
                    <a:pt x="46334" y="19204"/>
                    <a:pt x="46199" y="19115"/>
                    <a:pt x="46055" y="19115"/>
                  </a:cubicBezTo>
                  <a:close/>
                  <a:moveTo>
                    <a:pt x="45019" y="19503"/>
                  </a:moveTo>
                  <a:cubicBezTo>
                    <a:pt x="44975" y="19503"/>
                    <a:pt x="44930" y="19510"/>
                    <a:pt x="44888" y="19526"/>
                  </a:cubicBezTo>
                  <a:cubicBezTo>
                    <a:pt x="44697" y="19610"/>
                    <a:pt x="44602" y="19824"/>
                    <a:pt x="44673" y="20015"/>
                  </a:cubicBezTo>
                  <a:cubicBezTo>
                    <a:pt x="44733" y="20157"/>
                    <a:pt x="44876" y="20253"/>
                    <a:pt x="45030" y="20253"/>
                  </a:cubicBezTo>
                  <a:cubicBezTo>
                    <a:pt x="45066" y="20253"/>
                    <a:pt x="45114" y="20241"/>
                    <a:pt x="45161" y="20229"/>
                  </a:cubicBezTo>
                  <a:cubicBezTo>
                    <a:pt x="45352" y="20146"/>
                    <a:pt x="45447" y="19931"/>
                    <a:pt x="45376" y="19741"/>
                  </a:cubicBezTo>
                  <a:cubicBezTo>
                    <a:pt x="45320" y="19593"/>
                    <a:pt x="45172" y="19503"/>
                    <a:pt x="45019" y="19503"/>
                  </a:cubicBezTo>
                  <a:close/>
                  <a:moveTo>
                    <a:pt x="44007" y="19896"/>
                  </a:moveTo>
                  <a:cubicBezTo>
                    <a:pt x="43963" y="19896"/>
                    <a:pt x="43918" y="19903"/>
                    <a:pt x="43876" y="19919"/>
                  </a:cubicBezTo>
                  <a:cubicBezTo>
                    <a:pt x="43685" y="19991"/>
                    <a:pt x="43590" y="20205"/>
                    <a:pt x="43661" y="20396"/>
                  </a:cubicBezTo>
                  <a:cubicBezTo>
                    <a:pt x="43721" y="20550"/>
                    <a:pt x="43864" y="20646"/>
                    <a:pt x="44018" y="20646"/>
                  </a:cubicBezTo>
                  <a:cubicBezTo>
                    <a:pt x="44054" y="20646"/>
                    <a:pt x="44102" y="20634"/>
                    <a:pt x="44149" y="20610"/>
                  </a:cubicBezTo>
                  <a:cubicBezTo>
                    <a:pt x="44340" y="20538"/>
                    <a:pt x="44435" y="20324"/>
                    <a:pt x="44364" y="20134"/>
                  </a:cubicBezTo>
                  <a:cubicBezTo>
                    <a:pt x="44308" y="19986"/>
                    <a:pt x="44160" y="19896"/>
                    <a:pt x="44007" y="19896"/>
                  </a:cubicBezTo>
                  <a:close/>
                  <a:moveTo>
                    <a:pt x="42994" y="20288"/>
                  </a:moveTo>
                  <a:cubicBezTo>
                    <a:pt x="42950" y="20288"/>
                    <a:pt x="42906" y="20296"/>
                    <a:pt x="42863" y="20312"/>
                  </a:cubicBezTo>
                  <a:cubicBezTo>
                    <a:pt x="42673" y="20384"/>
                    <a:pt x="42578" y="20598"/>
                    <a:pt x="42649" y="20788"/>
                  </a:cubicBezTo>
                  <a:cubicBezTo>
                    <a:pt x="42709" y="20943"/>
                    <a:pt x="42852" y="21027"/>
                    <a:pt x="42994" y="21027"/>
                  </a:cubicBezTo>
                  <a:cubicBezTo>
                    <a:pt x="43042" y="21027"/>
                    <a:pt x="43090" y="21027"/>
                    <a:pt x="43137" y="21003"/>
                  </a:cubicBezTo>
                  <a:cubicBezTo>
                    <a:pt x="43328" y="20931"/>
                    <a:pt x="43423" y="20717"/>
                    <a:pt x="43340" y="20527"/>
                  </a:cubicBezTo>
                  <a:cubicBezTo>
                    <a:pt x="43284" y="20379"/>
                    <a:pt x="43143" y="20288"/>
                    <a:pt x="42994" y="20288"/>
                  </a:cubicBezTo>
                  <a:close/>
                  <a:moveTo>
                    <a:pt x="41982" y="20681"/>
                  </a:moveTo>
                  <a:cubicBezTo>
                    <a:pt x="41938" y="20681"/>
                    <a:pt x="41894" y="20689"/>
                    <a:pt x="41851" y="20705"/>
                  </a:cubicBezTo>
                  <a:cubicBezTo>
                    <a:pt x="41661" y="20777"/>
                    <a:pt x="41566" y="20991"/>
                    <a:pt x="41637" y="21181"/>
                  </a:cubicBezTo>
                  <a:cubicBezTo>
                    <a:pt x="41697" y="21324"/>
                    <a:pt x="41840" y="21419"/>
                    <a:pt x="41982" y="21419"/>
                  </a:cubicBezTo>
                  <a:cubicBezTo>
                    <a:pt x="42030" y="21419"/>
                    <a:pt x="42078" y="21408"/>
                    <a:pt x="42113" y="21396"/>
                  </a:cubicBezTo>
                  <a:cubicBezTo>
                    <a:pt x="42304" y="21324"/>
                    <a:pt x="42411" y="21110"/>
                    <a:pt x="42328" y="20919"/>
                  </a:cubicBezTo>
                  <a:cubicBezTo>
                    <a:pt x="42272" y="20772"/>
                    <a:pt x="42131" y="20681"/>
                    <a:pt x="41982" y="20681"/>
                  </a:cubicBezTo>
                  <a:close/>
                  <a:moveTo>
                    <a:pt x="40970" y="21062"/>
                  </a:moveTo>
                  <a:cubicBezTo>
                    <a:pt x="40926" y="21062"/>
                    <a:pt x="40882" y="21070"/>
                    <a:pt x="40839" y="21086"/>
                  </a:cubicBezTo>
                  <a:cubicBezTo>
                    <a:pt x="40649" y="21169"/>
                    <a:pt x="40554" y="21384"/>
                    <a:pt x="40625" y="21574"/>
                  </a:cubicBezTo>
                  <a:cubicBezTo>
                    <a:pt x="40685" y="21717"/>
                    <a:pt x="40816" y="21812"/>
                    <a:pt x="40970" y="21812"/>
                  </a:cubicBezTo>
                  <a:cubicBezTo>
                    <a:pt x="41018" y="21812"/>
                    <a:pt x="41066" y="21800"/>
                    <a:pt x="41101" y="21789"/>
                  </a:cubicBezTo>
                  <a:cubicBezTo>
                    <a:pt x="41292" y="21717"/>
                    <a:pt x="41387" y="21503"/>
                    <a:pt x="41316" y="21300"/>
                  </a:cubicBezTo>
                  <a:cubicBezTo>
                    <a:pt x="41260" y="21153"/>
                    <a:pt x="41119" y="21062"/>
                    <a:pt x="40970" y="21062"/>
                  </a:cubicBezTo>
                  <a:close/>
                  <a:moveTo>
                    <a:pt x="39958" y="21455"/>
                  </a:moveTo>
                  <a:cubicBezTo>
                    <a:pt x="39914" y="21455"/>
                    <a:pt x="39870" y="21463"/>
                    <a:pt x="39827" y="21479"/>
                  </a:cubicBezTo>
                  <a:cubicBezTo>
                    <a:pt x="39637" y="21550"/>
                    <a:pt x="39542" y="21777"/>
                    <a:pt x="39613" y="21967"/>
                  </a:cubicBezTo>
                  <a:cubicBezTo>
                    <a:pt x="39661" y="22110"/>
                    <a:pt x="39804" y="22205"/>
                    <a:pt x="39958" y="22205"/>
                  </a:cubicBezTo>
                  <a:cubicBezTo>
                    <a:pt x="40006" y="22205"/>
                    <a:pt x="40042" y="22193"/>
                    <a:pt x="40089" y="22181"/>
                  </a:cubicBezTo>
                  <a:cubicBezTo>
                    <a:pt x="40280" y="22098"/>
                    <a:pt x="40375" y="21884"/>
                    <a:pt x="40304" y="21693"/>
                  </a:cubicBezTo>
                  <a:cubicBezTo>
                    <a:pt x="40248" y="21546"/>
                    <a:pt x="40107" y="21455"/>
                    <a:pt x="39958" y="21455"/>
                  </a:cubicBezTo>
                  <a:close/>
                  <a:moveTo>
                    <a:pt x="38946" y="21848"/>
                  </a:moveTo>
                  <a:cubicBezTo>
                    <a:pt x="38902" y="21848"/>
                    <a:pt x="38858" y="21856"/>
                    <a:pt x="38815" y="21872"/>
                  </a:cubicBezTo>
                  <a:cubicBezTo>
                    <a:pt x="38613" y="21943"/>
                    <a:pt x="38518" y="22158"/>
                    <a:pt x="38601" y="22348"/>
                  </a:cubicBezTo>
                  <a:cubicBezTo>
                    <a:pt x="38649" y="22503"/>
                    <a:pt x="38792" y="22586"/>
                    <a:pt x="38946" y="22586"/>
                  </a:cubicBezTo>
                  <a:cubicBezTo>
                    <a:pt x="38982" y="22586"/>
                    <a:pt x="39030" y="22586"/>
                    <a:pt x="39077" y="22562"/>
                  </a:cubicBezTo>
                  <a:cubicBezTo>
                    <a:pt x="39268" y="22491"/>
                    <a:pt x="39363" y="22277"/>
                    <a:pt x="39292" y="22086"/>
                  </a:cubicBezTo>
                  <a:cubicBezTo>
                    <a:pt x="39236" y="21939"/>
                    <a:pt x="39095" y="21848"/>
                    <a:pt x="38946" y="21848"/>
                  </a:cubicBezTo>
                  <a:close/>
                  <a:moveTo>
                    <a:pt x="37923" y="22241"/>
                  </a:moveTo>
                  <a:cubicBezTo>
                    <a:pt x="37879" y="22241"/>
                    <a:pt x="37834" y="22249"/>
                    <a:pt x="37791" y="22265"/>
                  </a:cubicBezTo>
                  <a:cubicBezTo>
                    <a:pt x="37601" y="22336"/>
                    <a:pt x="37506" y="22551"/>
                    <a:pt x="37577" y="22741"/>
                  </a:cubicBezTo>
                  <a:cubicBezTo>
                    <a:pt x="37637" y="22896"/>
                    <a:pt x="37780" y="22979"/>
                    <a:pt x="37934" y="22979"/>
                  </a:cubicBezTo>
                  <a:cubicBezTo>
                    <a:pt x="37970" y="22979"/>
                    <a:pt x="38018" y="22967"/>
                    <a:pt x="38065" y="22955"/>
                  </a:cubicBezTo>
                  <a:cubicBezTo>
                    <a:pt x="38256" y="22884"/>
                    <a:pt x="38351" y="22670"/>
                    <a:pt x="38280" y="22479"/>
                  </a:cubicBezTo>
                  <a:cubicBezTo>
                    <a:pt x="38224" y="22332"/>
                    <a:pt x="38076" y="22241"/>
                    <a:pt x="37923" y="22241"/>
                  </a:cubicBezTo>
                  <a:close/>
                  <a:moveTo>
                    <a:pt x="36922" y="22628"/>
                  </a:moveTo>
                  <a:cubicBezTo>
                    <a:pt x="36874" y="22628"/>
                    <a:pt x="36826" y="22637"/>
                    <a:pt x="36779" y="22658"/>
                  </a:cubicBezTo>
                  <a:cubicBezTo>
                    <a:pt x="36589" y="22729"/>
                    <a:pt x="36494" y="22943"/>
                    <a:pt x="36565" y="23134"/>
                  </a:cubicBezTo>
                  <a:cubicBezTo>
                    <a:pt x="36625" y="23277"/>
                    <a:pt x="36767" y="23372"/>
                    <a:pt x="36910" y="23372"/>
                  </a:cubicBezTo>
                  <a:cubicBezTo>
                    <a:pt x="36958" y="23372"/>
                    <a:pt x="37006" y="23360"/>
                    <a:pt x="37053" y="23348"/>
                  </a:cubicBezTo>
                  <a:cubicBezTo>
                    <a:pt x="37244" y="23277"/>
                    <a:pt x="37339" y="23051"/>
                    <a:pt x="37268" y="22872"/>
                  </a:cubicBezTo>
                  <a:cubicBezTo>
                    <a:pt x="37205" y="22719"/>
                    <a:pt x="37067" y="22628"/>
                    <a:pt x="36922" y="22628"/>
                  </a:cubicBezTo>
                  <a:close/>
                  <a:moveTo>
                    <a:pt x="35898" y="23015"/>
                  </a:moveTo>
                  <a:cubicBezTo>
                    <a:pt x="35854" y="23015"/>
                    <a:pt x="35810" y="23023"/>
                    <a:pt x="35767" y="23039"/>
                  </a:cubicBezTo>
                  <a:cubicBezTo>
                    <a:pt x="35577" y="23122"/>
                    <a:pt x="35482" y="23336"/>
                    <a:pt x="35553" y="23527"/>
                  </a:cubicBezTo>
                  <a:cubicBezTo>
                    <a:pt x="35613" y="23670"/>
                    <a:pt x="35755" y="23765"/>
                    <a:pt x="35898" y="23765"/>
                  </a:cubicBezTo>
                  <a:cubicBezTo>
                    <a:pt x="35946" y="23765"/>
                    <a:pt x="35994" y="23753"/>
                    <a:pt x="36041" y="23741"/>
                  </a:cubicBezTo>
                  <a:cubicBezTo>
                    <a:pt x="36232" y="23658"/>
                    <a:pt x="36327" y="23444"/>
                    <a:pt x="36256" y="23253"/>
                  </a:cubicBezTo>
                  <a:cubicBezTo>
                    <a:pt x="36191" y="23105"/>
                    <a:pt x="36048" y="23015"/>
                    <a:pt x="35898" y="23015"/>
                  </a:cubicBezTo>
                  <a:close/>
                  <a:moveTo>
                    <a:pt x="34886" y="23408"/>
                  </a:moveTo>
                  <a:cubicBezTo>
                    <a:pt x="34842" y="23408"/>
                    <a:pt x="34798" y="23416"/>
                    <a:pt x="34755" y="23432"/>
                  </a:cubicBezTo>
                  <a:cubicBezTo>
                    <a:pt x="34565" y="23503"/>
                    <a:pt x="34470" y="23717"/>
                    <a:pt x="34541" y="23908"/>
                  </a:cubicBezTo>
                  <a:cubicBezTo>
                    <a:pt x="34601" y="24063"/>
                    <a:pt x="34743" y="24146"/>
                    <a:pt x="34886" y="24146"/>
                  </a:cubicBezTo>
                  <a:cubicBezTo>
                    <a:pt x="34934" y="24146"/>
                    <a:pt x="34982" y="24146"/>
                    <a:pt x="35017" y="24122"/>
                  </a:cubicBezTo>
                  <a:cubicBezTo>
                    <a:pt x="35208" y="24051"/>
                    <a:pt x="35315" y="23836"/>
                    <a:pt x="35232" y="23646"/>
                  </a:cubicBezTo>
                  <a:cubicBezTo>
                    <a:pt x="35176" y="23498"/>
                    <a:pt x="35035" y="23408"/>
                    <a:pt x="34886" y="23408"/>
                  </a:cubicBezTo>
                  <a:close/>
                  <a:moveTo>
                    <a:pt x="33874" y="23801"/>
                  </a:moveTo>
                  <a:cubicBezTo>
                    <a:pt x="33830" y="23801"/>
                    <a:pt x="33786" y="23808"/>
                    <a:pt x="33743" y="23825"/>
                  </a:cubicBezTo>
                  <a:cubicBezTo>
                    <a:pt x="33553" y="23896"/>
                    <a:pt x="33458" y="24110"/>
                    <a:pt x="33529" y="24301"/>
                  </a:cubicBezTo>
                  <a:cubicBezTo>
                    <a:pt x="33589" y="24456"/>
                    <a:pt x="33719" y="24539"/>
                    <a:pt x="33874" y="24539"/>
                  </a:cubicBezTo>
                  <a:cubicBezTo>
                    <a:pt x="33922" y="24539"/>
                    <a:pt x="33970" y="24527"/>
                    <a:pt x="34005" y="24515"/>
                  </a:cubicBezTo>
                  <a:cubicBezTo>
                    <a:pt x="34196" y="24444"/>
                    <a:pt x="34291" y="24229"/>
                    <a:pt x="34220" y="24039"/>
                  </a:cubicBezTo>
                  <a:cubicBezTo>
                    <a:pt x="34164" y="23891"/>
                    <a:pt x="34023" y="23801"/>
                    <a:pt x="33874" y="23801"/>
                  </a:cubicBezTo>
                  <a:close/>
                  <a:moveTo>
                    <a:pt x="32873" y="24187"/>
                  </a:moveTo>
                  <a:cubicBezTo>
                    <a:pt x="32826" y="24187"/>
                    <a:pt x="32778" y="24197"/>
                    <a:pt x="32731" y="24217"/>
                  </a:cubicBezTo>
                  <a:cubicBezTo>
                    <a:pt x="32541" y="24289"/>
                    <a:pt x="32434" y="24503"/>
                    <a:pt x="32517" y="24694"/>
                  </a:cubicBezTo>
                  <a:cubicBezTo>
                    <a:pt x="32565" y="24837"/>
                    <a:pt x="32707" y="24932"/>
                    <a:pt x="32862" y="24932"/>
                  </a:cubicBezTo>
                  <a:cubicBezTo>
                    <a:pt x="32910" y="24932"/>
                    <a:pt x="32946" y="24920"/>
                    <a:pt x="32993" y="24908"/>
                  </a:cubicBezTo>
                  <a:cubicBezTo>
                    <a:pt x="33184" y="24837"/>
                    <a:pt x="33279" y="24622"/>
                    <a:pt x="33208" y="24432"/>
                  </a:cubicBezTo>
                  <a:cubicBezTo>
                    <a:pt x="33154" y="24279"/>
                    <a:pt x="33018" y="24187"/>
                    <a:pt x="32873" y="24187"/>
                  </a:cubicBezTo>
                  <a:close/>
                  <a:moveTo>
                    <a:pt x="31844" y="24575"/>
                  </a:moveTo>
                  <a:cubicBezTo>
                    <a:pt x="31799" y="24575"/>
                    <a:pt x="31753" y="24582"/>
                    <a:pt x="31707" y="24598"/>
                  </a:cubicBezTo>
                  <a:cubicBezTo>
                    <a:pt x="31529" y="24682"/>
                    <a:pt x="31422" y="24896"/>
                    <a:pt x="31505" y="25087"/>
                  </a:cubicBezTo>
                  <a:cubicBezTo>
                    <a:pt x="31553" y="25229"/>
                    <a:pt x="31695" y="25325"/>
                    <a:pt x="31850" y="25325"/>
                  </a:cubicBezTo>
                  <a:cubicBezTo>
                    <a:pt x="31898" y="25325"/>
                    <a:pt x="31934" y="25313"/>
                    <a:pt x="31981" y="25301"/>
                  </a:cubicBezTo>
                  <a:cubicBezTo>
                    <a:pt x="32172" y="25229"/>
                    <a:pt x="32267" y="25003"/>
                    <a:pt x="32195" y="24813"/>
                  </a:cubicBezTo>
                  <a:cubicBezTo>
                    <a:pt x="32140" y="24665"/>
                    <a:pt x="31999" y="24575"/>
                    <a:pt x="31844" y="24575"/>
                  </a:cubicBezTo>
                  <a:close/>
                  <a:moveTo>
                    <a:pt x="30827" y="24968"/>
                  </a:moveTo>
                  <a:cubicBezTo>
                    <a:pt x="30783" y="24968"/>
                    <a:pt x="30738" y="24975"/>
                    <a:pt x="30695" y="24991"/>
                  </a:cubicBezTo>
                  <a:cubicBezTo>
                    <a:pt x="30505" y="25063"/>
                    <a:pt x="30410" y="25277"/>
                    <a:pt x="30481" y="25468"/>
                  </a:cubicBezTo>
                  <a:cubicBezTo>
                    <a:pt x="30541" y="25622"/>
                    <a:pt x="30683" y="25718"/>
                    <a:pt x="30838" y="25718"/>
                  </a:cubicBezTo>
                  <a:cubicBezTo>
                    <a:pt x="30874" y="25718"/>
                    <a:pt x="30922" y="25706"/>
                    <a:pt x="30969" y="25682"/>
                  </a:cubicBezTo>
                  <a:cubicBezTo>
                    <a:pt x="31160" y="25610"/>
                    <a:pt x="31255" y="25396"/>
                    <a:pt x="31183" y="25206"/>
                  </a:cubicBezTo>
                  <a:cubicBezTo>
                    <a:pt x="31128" y="25058"/>
                    <a:pt x="30980" y="24968"/>
                    <a:pt x="30827" y="24968"/>
                  </a:cubicBezTo>
                  <a:close/>
                  <a:moveTo>
                    <a:pt x="29814" y="25361"/>
                  </a:moveTo>
                  <a:cubicBezTo>
                    <a:pt x="29770" y="25361"/>
                    <a:pt x="29726" y="25368"/>
                    <a:pt x="29683" y="25384"/>
                  </a:cubicBezTo>
                  <a:cubicBezTo>
                    <a:pt x="29493" y="25456"/>
                    <a:pt x="29398" y="25670"/>
                    <a:pt x="29469" y="25861"/>
                  </a:cubicBezTo>
                  <a:cubicBezTo>
                    <a:pt x="29528" y="26015"/>
                    <a:pt x="29671" y="26099"/>
                    <a:pt x="29814" y="26099"/>
                  </a:cubicBezTo>
                  <a:cubicBezTo>
                    <a:pt x="29862" y="26099"/>
                    <a:pt x="29909" y="26099"/>
                    <a:pt x="29957" y="26075"/>
                  </a:cubicBezTo>
                  <a:cubicBezTo>
                    <a:pt x="30148" y="26003"/>
                    <a:pt x="30243" y="25789"/>
                    <a:pt x="30171" y="25599"/>
                  </a:cubicBezTo>
                  <a:cubicBezTo>
                    <a:pt x="30107" y="25451"/>
                    <a:pt x="29964" y="25361"/>
                    <a:pt x="29814" y="25361"/>
                  </a:cubicBezTo>
                  <a:close/>
                  <a:moveTo>
                    <a:pt x="28802" y="25753"/>
                  </a:moveTo>
                  <a:cubicBezTo>
                    <a:pt x="28758" y="25753"/>
                    <a:pt x="28714" y="25761"/>
                    <a:pt x="28671" y="25777"/>
                  </a:cubicBezTo>
                  <a:cubicBezTo>
                    <a:pt x="28481" y="25849"/>
                    <a:pt x="28385" y="26063"/>
                    <a:pt x="28457" y="26253"/>
                  </a:cubicBezTo>
                  <a:cubicBezTo>
                    <a:pt x="28516" y="26408"/>
                    <a:pt x="28659" y="26492"/>
                    <a:pt x="28802" y="26492"/>
                  </a:cubicBezTo>
                  <a:cubicBezTo>
                    <a:pt x="28850" y="26492"/>
                    <a:pt x="28897" y="26480"/>
                    <a:pt x="28945" y="26468"/>
                  </a:cubicBezTo>
                  <a:cubicBezTo>
                    <a:pt x="29136" y="26396"/>
                    <a:pt x="29231" y="26182"/>
                    <a:pt x="29147" y="25991"/>
                  </a:cubicBezTo>
                  <a:cubicBezTo>
                    <a:pt x="29092" y="25844"/>
                    <a:pt x="28951" y="25753"/>
                    <a:pt x="28802" y="25753"/>
                  </a:cubicBezTo>
                  <a:close/>
                  <a:moveTo>
                    <a:pt x="27790" y="26134"/>
                  </a:moveTo>
                  <a:cubicBezTo>
                    <a:pt x="27746" y="26134"/>
                    <a:pt x="27702" y="26142"/>
                    <a:pt x="27659" y="26158"/>
                  </a:cubicBezTo>
                  <a:cubicBezTo>
                    <a:pt x="27469" y="26242"/>
                    <a:pt x="27373" y="26456"/>
                    <a:pt x="27445" y="26646"/>
                  </a:cubicBezTo>
                  <a:cubicBezTo>
                    <a:pt x="27504" y="26789"/>
                    <a:pt x="27647" y="26884"/>
                    <a:pt x="27790" y="26884"/>
                  </a:cubicBezTo>
                  <a:cubicBezTo>
                    <a:pt x="27838" y="26884"/>
                    <a:pt x="27885" y="26873"/>
                    <a:pt x="27921" y="26861"/>
                  </a:cubicBezTo>
                  <a:cubicBezTo>
                    <a:pt x="28112" y="26789"/>
                    <a:pt x="28219" y="26575"/>
                    <a:pt x="28135" y="26372"/>
                  </a:cubicBezTo>
                  <a:cubicBezTo>
                    <a:pt x="28080" y="26225"/>
                    <a:pt x="27939" y="26134"/>
                    <a:pt x="27790" y="26134"/>
                  </a:cubicBezTo>
                  <a:close/>
                  <a:moveTo>
                    <a:pt x="26778" y="26527"/>
                  </a:moveTo>
                  <a:cubicBezTo>
                    <a:pt x="26734" y="26527"/>
                    <a:pt x="26690" y="26535"/>
                    <a:pt x="26647" y="26551"/>
                  </a:cubicBezTo>
                  <a:cubicBezTo>
                    <a:pt x="26457" y="26623"/>
                    <a:pt x="26361" y="26849"/>
                    <a:pt x="26433" y="27039"/>
                  </a:cubicBezTo>
                  <a:cubicBezTo>
                    <a:pt x="26492" y="27182"/>
                    <a:pt x="26623" y="27277"/>
                    <a:pt x="26778" y="27277"/>
                  </a:cubicBezTo>
                  <a:cubicBezTo>
                    <a:pt x="26826" y="27277"/>
                    <a:pt x="26873" y="27265"/>
                    <a:pt x="26909" y="27242"/>
                  </a:cubicBezTo>
                  <a:cubicBezTo>
                    <a:pt x="27100" y="27170"/>
                    <a:pt x="27195" y="26956"/>
                    <a:pt x="27123" y="26765"/>
                  </a:cubicBezTo>
                  <a:cubicBezTo>
                    <a:pt x="27068" y="26618"/>
                    <a:pt x="26927" y="26527"/>
                    <a:pt x="26778" y="26527"/>
                  </a:cubicBezTo>
                  <a:close/>
                  <a:moveTo>
                    <a:pt x="25766" y="26920"/>
                  </a:moveTo>
                  <a:cubicBezTo>
                    <a:pt x="25722" y="26920"/>
                    <a:pt x="25678" y="26928"/>
                    <a:pt x="25635" y="26944"/>
                  </a:cubicBezTo>
                  <a:cubicBezTo>
                    <a:pt x="25445" y="27015"/>
                    <a:pt x="25337" y="27230"/>
                    <a:pt x="25421" y="27420"/>
                  </a:cubicBezTo>
                  <a:cubicBezTo>
                    <a:pt x="25468" y="27575"/>
                    <a:pt x="25611" y="27658"/>
                    <a:pt x="25766" y="27658"/>
                  </a:cubicBezTo>
                  <a:cubicBezTo>
                    <a:pt x="25814" y="27658"/>
                    <a:pt x="25849" y="27658"/>
                    <a:pt x="25897" y="27635"/>
                  </a:cubicBezTo>
                  <a:cubicBezTo>
                    <a:pt x="26088" y="27563"/>
                    <a:pt x="26183" y="27349"/>
                    <a:pt x="26111" y="27158"/>
                  </a:cubicBezTo>
                  <a:cubicBezTo>
                    <a:pt x="26056" y="27011"/>
                    <a:pt x="25915" y="26920"/>
                    <a:pt x="25766" y="26920"/>
                  </a:cubicBezTo>
                  <a:close/>
                  <a:moveTo>
                    <a:pt x="24753" y="27308"/>
                  </a:moveTo>
                  <a:cubicBezTo>
                    <a:pt x="24707" y="27308"/>
                    <a:pt x="24659" y="27317"/>
                    <a:pt x="24611" y="27337"/>
                  </a:cubicBezTo>
                  <a:cubicBezTo>
                    <a:pt x="24421" y="27408"/>
                    <a:pt x="24325" y="27623"/>
                    <a:pt x="24409" y="27813"/>
                  </a:cubicBezTo>
                  <a:cubicBezTo>
                    <a:pt x="24456" y="27968"/>
                    <a:pt x="24599" y="28051"/>
                    <a:pt x="24754" y="28051"/>
                  </a:cubicBezTo>
                  <a:cubicBezTo>
                    <a:pt x="24790" y="28051"/>
                    <a:pt x="24837" y="28039"/>
                    <a:pt x="24885" y="28027"/>
                  </a:cubicBezTo>
                  <a:cubicBezTo>
                    <a:pt x="25076" y="27956"/>
                    <a:pt x="25171" y="27742"/>
                    <a:pt x="25099" y="27551"/>
                  </a:cubicBezTo>
                  <a:cubicBezTo>
                    <a:pt x="25045" y="27405"/>
                    <a:pt x="24906" y="27308"/>
                    <a:pt x="24753" y="27308"/>
                  </a:cubicBezTo>
                  <a:close/>
                  <a:moveTo>
                    <a:pt x="23743" y="27700"/>
                  </a:moveTo>
                  <a:cubicBezTo>
                    <a:pt x="23695" y="27700"/>
                    <a:pt x="23646" y="27709"/>
                    <a:pt x="23599" y="27730"/>
                  </a:cubicBezTo>
                  <a:cubicBezTo>
                    <a:pt x="23409" y="27801"/>
                    <a:pt x="23313" y="28016"/>
                    <a:pt x="23385" y="28206"/>
                  </a:cubicBezTo>
                  <a:cubicBezTo>
                    <a:pt x="23444" y="28349"/>
                    <a:pt x="23587" y="28444"/>
                    <a:pt x="23742" y="28444"/>
                  </a:cubicBezTo>
                  <a:cubicBezTo>
                    <a:pt x="23778" y="28444"/>
                    <a:pt x="23825" y="28432"/>
                    <a:pt x="23873" y="28420"/>
                  </a:cubicBezTo>
                  <a:cubicBezTo>
                    <a:pt x="24064" y="28349"/>
                    <a:pt x="24159" y="28123"/>
                    <a:pt x="24087" y="27944"/>
                  </a:cubicBezTo>
                  <a:cubicBezTo>
                    <a:pt x="24033" y="27791"/>
                    <a:pt x="23891" y="27700"/>
                    <a:pt x="23743" y="27700"/>
                  </a:cubicBezTo>
                  <a:close/>
                  <a:moveTo>
                    <a:pt x="22718" y="28087"/>
                  </a:moveTo>
                  <a:cubicBezTo>
                    <a:pt x="22674" y="28087"/>
                    <a:pt x="22630" y="28095"/>
                    <a:pt x="22587" y="28111"/>
                  </a:cubicBezTo>
                  <a:cubicBezTo>
                    <a:pt x="22397" y="28194"/>
                    <a:pt x="22301" y="28408"/>
                    <a:pt x="22373" y="28599"/>
                  </a:cubicBezTo>
                  <a:cubicBezTo>
                    <a:pt x="22432" y="28742"/>
                    <a:pt x="22575" y="28837"/>
                    <a:pt x="22718" y="28837"/>
                  </a:cubicBezTo>
                  <a:cubicBezTo>
                    <a:pt x="22766" y="28837"/>
                    <a:pt x="22813" y="28825"/>
                    <a:pt x="22861" y="28813"/>
                  </a:cubicBezTo>
                  <a:cubicBezTo>
                    <a:pt x="23051" y="28730"/>
                    <a:pt x="23147" y="28516"/>
                    <a:pt x="23075" y="28325"/>
                  </a:cubicBezTo>
                  <a:cubicBezTo>
                    <a:pt x="23011" y="28177"/>
                    <a:pt x="22867" y="28087"/>
                    <a:pt x="22718" y="28087"/>
                  </a:cubicBezTo>
                  <a:close/>
                  <a:moveTo>
                    <a:pt x="21705" y="28480"/>
                  </a:moveTo>
                  <a:cubicBezTo>
                    <a:pt x="21662" y="28480"/>
                    <a:pt x="21618" y="28488"/>
                    <a:pt x="21575" y="28504"/>
                  </a:cubicBezTo>
                  <a:cubicBezTo>
                    <a:pt x="21385" y="28575"/>
                    <a:pt x="21289" y="28789"/>
                    <a:pt x="21361" y="28980"/>
                  </a:cubicBezTo>
                  <a:cubicBezTo>
                    <a:pt x="21417" y="29126"/>
                    <a:pt x="21547" y="29219"/>
                    <a:pt x="21682" y="29219"/>
                  </a:cubicBezTo>
                  <a:cubicBezTo>
                    <a:pt x="21690" y="29219"/>
                    <a:pt x="21698" y="29219"/>
                    <a:pt x="21706" y="29218"/>
                  </a:cubicBezTo>
                  <a:cubicBezTo>
                    <a:pt x="21754" y="29218"/>
                    <a:pt x="21801" y="29218"/>
                    <a:pt x="21849" y="29194"/>
                  </a:cubicBezTo>
                  <a:cubicBezTo>
                    <a:pt x="22039" y="29123"/>
                    <a:pt x="22135" y="28909"/>
                    <a:pt x="22051" y="28718"/>
                  </a:cubicBezTo>
                  <a:cubicBezTo>
                    <a:pt x="21996" y="28570"/>
                    <a:pt x="21855" y="28480"/>
                    <a:pt x="21705" y="28480"/>
                  </a:cubicBezTo>
                  <a:close/>
                  <a:moveTo>
                    <a:pt x="20693" y="28873"/>
                  </a:moveTo>
                  <a:cubicBezTo>
                    <a:pt x="20650" y="28873"/>
                    <a:pt x="20606" y="28881"/>
                    <a:pt x="20563" y="28897"/>
                  </a:cubicBezTo>
                  <a:cubicBezTo>
                    <a:pt x="20373" y="28968"/>
                    <a:pt x="20277" y="29182"/>
                    <a:pt x="20349" y="29373"/>
                  </a:cubicBezTo>
                  <a:cubicBezTo>
                    <a:pt x="20408" y="29528"/>
                    <a:pt x="20551" y="29611"/>
                    <a:pt x="20694" y="29611"/>
                  </a:cubicBezTo>
                  <a:cubicBezTo>
                    <a:pt x="20742" y="29611"/>
                    <a:pt x="20789" y="29599"/>
                    <a:pt x="20825" y="29587"/>
                  </a:cubicBezTo>
                  <a:cubicBezTo>
                    <a:pt x="21016" y="29516"/>
                    <a:pt x="21111" y="29301"/>
                    <a:pt x="21039" y="29111"/>
                  </a:cubicBezTo>
                  <a:cubicBezTo>
                    <a:pt x="20984" y="28963"/>
                    <a:pt x="20843" y="28873"/>
                    <a:pt x="20693" y="28873"/>
                  </a:cubicBezTo>
                  <a:close/>
                  <a:moveTo>
                    <a:pt x="19693" y="29259"/>
                  </a:moveTo>
                  <a:cubicBezTo>
                    <a:pt x="19646" y="29259"/>
                    <a:pt x="19598" y="29269"/>
                    <a:pt x="19551" y="29290"/>
                  </a:cubicBezTo>
                  <a:cubicBezTo>
                    <a:pt x="19361" y="29361"/>
                    <a:pt x="19265" y="29575"/>
                    <a:pt x="19337" y="29766"/>
                  </a:cubicBezTo>
                  <a:cubicBezTo>
                    <a:pt x="19396" y="29909"/>
                    <a:pt x="19527" y="30004"/>
                    <a:pt x="19682" y="30004"/>
                  </a:cubicBezTo>
                  <a:cubicBezTo>
                    <a:pt x="19730" y="30004"/>
                    <a:pt x="19777" y="29992"/>
                    <a:pt x="19813" y="29980"/>
                  </a:cubicBezTo>
                  <a:cubicBezTo>
                    <a:pt x="20003" y="29909"/>
                    <a:pt x="20099" y="29694"/>
                    <a:pt x="20027" y="29504"/>
                  </a:cubicBezTo>
                  <a:cubicBezTo>
                    <a:pt x="19973" y="29351"/>
                    <a:pt x="19838" y="29259"/>
                    <a:pt x="19693" y="29259"/>
                  </a:cubicBezTo>
                  <a:close/>
                  <a:moveTo>
                    <a:pt x="18669" y="29647"/>
                  </a:moveTo>
                  <a:cubicBezTo>
                    <a:pt x="18626" y="29647"/>
                    <a:pt x="18582" y="29654"/>
                    <a:pt x="18539" y="29671"/>
                  </a:cubicBezTo>
                  <a:cubicBezTo>
                    <a:pt x="18337" y="29754"/>
                    <a:pt x="18241" y="29968"/>
                    <a:pt x="18325" y="30159"/>
                  </a:cubicBezTo>
                  <a:cubicBezTo>
                    <a:pt x="18372" y="30302"/>
                    <a:pt x="18515" y="30397"/>
                    <a:pt x="18670" y="30397"/>
                  </a:cubicBezTo>
                  <a:cubicBezTo>
                    <a:pt x="18718" y="30397"/>
                    <a:pt x="18753" y="30385"/>
                    <a:pt x="18801" y="30373"/>
                  </a:cubicBezTo>
                  <a:cubicBezTo>
                    <a:pt x="18991" y="30302"/>
                    <a:pt x="19087" y="30075"/>
                    <a:pt x="19015" y="29885"/>
                  </a:cubicBezTo>
                  <a:cubicBezTo>
                    <a:pt x="18960" y="29737"/>
                    <a:pt x="18819" y="29647"/>
                    <a:pt x="18669" y="29647"/>
                  </a:cubicBezTo>
                  <a:close/>
                  <a:moveTo>
                    <a:pt x="17652" y="30040"/>
                  </a:moveTo>
                  <a:cubicBezTo>
                    <a:pt x="17607" y="30040"/>
                    <a:pt x="17561" y="30047"/>
                    <a:pt x="17515" y="30063"/>
                  </a:cubicBezTo>
                  <a:cubicBezTo>
                    <a:pt x="17325" y="30135"/>
                    <a:pt x="17229" y="30349"/>
                    <a:pt x="17313" y="30552"/>
                  </a:cubicBezTo>
                  <a:cubicBezTo>
                    <a:pt x="17360" y="30694"/>
                    <a:pt x="17503" y="30790"/>
                    <a:pt x="17658" y="30790"/>
                  </a:cubicBezTo>
                  <a:cubicBezTo>
                    <a:pt x="17694" y="30790"/>
                    <a:pt x="17741" y="30778"/>
                    <a:pt x="17789" y="30766"/>
                  </a:cubicBezTo>
                  <a:cubicBezTo>
                    <a:pt x="17979" y="30683"/>
                    <a:pt x="18075" y="30468"/>
                    <a:pt x="18003" y="30278"/>
                  </a:cubicBezTo>
                  <a:cubicBezTo>
                    <a:pt x="17948" y="30130"/>
                    <a:pt x="17807" y="30040"/>
                    <a:pt x="17652" y="30040"/>
                  </a:cubicBezTo>
                  <a:close/>
                  <a:moveTo>
                    <a:pt x="16634" y="30433"/>
                  </a:moveTo>
                  <a:cubicBezTo>
                    <a:pt x="16590" y="30433"/>
                    <a:pt x="16546" y="30440"/>
                    <a:pt x="16503" y="30456"/>
                  </a:cubicBezTo>
                  <a:cubicBezTo>
                    <a:pt x="16313" y="30528"/>
                    <a:pt x="16217" y="30742"/>
                    <a:pt x="16289" y="30933"/>
                  </a:cubicBezTo>
                  <a:cubicBezTo>
                    <a:pt x="16348" y="31087"/>
                    <a:pt x="16491" y="31171"/>
                    <a:pt x="16646" y="31171"/>
                  </a:cubicBezTo>
                  <a:cubicBezTo>
                    <a:pt x="16682" y="31171"/>
                    <a:pt x="16729" y="31171"/>
                    <a:pt x="16777" y="31147"/>
                  </a:cubicBezTo>
                  <a:cubicBezTo>
                    <a:pt x="16967" y="31075"/>
                    <a:pt x="17063" y="30861"/>
                    <a:pt x="16991" y="30671"/>
                  </a:cubicBezTo>
                  <a:cubicBezTo>
                    <a:pt x="16927" y="30523"/>
                    <a:pt x="16783" y="30433"/>
                    <a:pt x="16634" y="30433"/>
                  </a:cubicBezTo>
                  <a:close/>
                  <a:moveTo>
                    <a:pt x="15622" y="30825"/>
                  </a:moveTo>
                  <a:cubicBezTo>
                    <a:pt x="15578" y="30825"/>
                    <a:pt x="15534" y="30833"/>
                    <a:pt x="15491" y="30849"/>
                  </a:cubicBezTo>
                  <a:cubicBezTo>
                    <a:pt x="15301" y="30921"/>
                    <a:pt x="15205" y="31135"/>
                    <a:pt x="15277" y="31325"/>
                  </a:cubicBezTo>
                  <a:cubicBezTo>
                    <a:pt x="15336" y="31480"/>
                    <a:pt x="15479" y="31564"/>
                    <a:pt x="15622" y="31564"/>
                  </a:cubicBezTo>
                  <a:cubicBezTo>
                    <a:pt x="15670" y="31564"/>
                    <a:pt x="15717" y="31552"/>
                    <a:pt x="15765" y="31540"/>
                  </a:cubicBezTo>
                  <a:cubicBezTo>
                    <a:pt x="15955" y="31468"/>
                    <a:pt x="16051" y="31254"/>
                    <a:pt x="15979" y="31064"/>
                  </a:cubicBezTo>
                  <a:cubicBezTo>
                    <a:pt x="15915" y="30916"/>
                    <a:pt x="15771" y="30825"/>
                    <a:pt x="15622" y="30825"/>
                  </a:cubicBezTo>
                  <a:close/>
                  <a:moveTo>
                    <a:pt x="14609" y="31206"/>
                  </a:moveTo>
                  <a:cubicBezTo>
                    <a:pt x="14566" y="31206"/>
                    <a:pt x="14522" y="31214"/>
                    <a:pt x="14479" y="31230"/>
                  </a:cubicBezTo>
                  <a:cubicBezTo>
                    <a:pt x="14288" y="31314"/>
                    <a:pt x="14193" y="31528"/>
                    <a:pt x="14265" y="31718"/>
                  </a:cubicBezTo>
                  <a:cubicBezTo>
                    <a:pt x="14324" y="31861"/>
                    <a:pt x="14467" y="31956"/>
                    <a:pt x="14610" y="31956"/>
                  </a:cubicBezTo>
                  <a:cubicBezTo>
                    <a:pt x="14658" y="31956"/>
                    <a:pt x="14705" y="31945"/>
                    <a:pt x="14741" y="31933"/>
                  </a:cubicBezTo>
                  <a:cubicBezTo>
                    <a:pt x="14943" y="31849"/>
                    <a:pt x="15039" y="31647"/>
                    <a:pt x="14955" y="31445"/>
                  </a:cubicBezTo>
                  <a:cubicBezTo>
                    <a:pt x="14900" y="31297"/>
                    <a:pt x="14759" y="31206"/>
                    <a:pt x="14609" y="31206"/>
                  </a:cubicBezTo>
                  <a:close/>
                  <a:moveTo>
                    <a:pt x="13597" y="31599"/>
                  </a:moveTo>
                  <a:cubicBezTo>
                    <a:pt x="13554" y="31599"/>
                    <a:pt x="13510" y="31607"/>
                    <a:pt x="13467" y="31623"/>
                  </a:cubicBezTo>
                  <a:cubicBezTo>
                    <a:pt x="13276" y="31695"/>
                    <a:pt x="13181" y="31921"/>
                    <a:pt x="13253" y="32111"/>
                  </a:cubicBezTo>
                  <a:cubicBezTo>
                    <a:pt x="13312" y="32254"/>
                    <a:pt x="13455" y="32349"/>
                    <a:pt x="13598" y="32349"/>
                  </a:cubicBezTo>
                  <a:cubicBezTo>
                    <a:pt x="13646" y="32349"/>
                    <a:pt x="13693" y="32337"/>
                    <a:pt x="13729" y="32314"/>
                  </a:cubicBezTo>
                  <a:cubicBezTo>
                    <a:pt x="13919" y="32242"/>
                    <a:pt x="14015" y="32028"/>
                    <a:pt x="13943" y="31837"/>
                  </a:cubicBezTo>
                  <a:cubicBezTo>
                    <a:pt x="13888" y="31690"/>
                    <a:pt x="13747" y="31599"/>
                    <a:pt x="13597" y="31599"/>
                  </a:cubicBezTo>
                  <a:close/>
                  <a:moveTo>
                    <a:pt x="12585" y="31992"/>
                  </a:moveTo>
                  <a:cubicBezTo>
                    <a:pt x="12542" y="31992"/>
                    <a:pt x="12498" y="32000"/>
                    <a:pt x="12455" y="32016"/>
                  </a:cubicBezTo>
                  <a:cubicBezTo>
                    <a:pt x="12264" y="32087"/>
                    <a:pt x="12169" y="32302"/>
                    <a:pt x="12241" y="32492"/>
                  </a:cubicBezTo>
                  <a:cubicBezTo>
                    <a:pt x="12300" y="32647"/>
                    <a:pt x="12431" y="32730"/>
                    <a:pt x="12586" y="32730"/>
                  </a:cubicBezTo>
                  <a:cubicBezTo>
                    <a:pt x="12634" y="32730"/>
                    <a:pt x="12669" y="32730"/>
                    <a:pt x="12717" y="32707"/>
                  </a:cubicBezTo>
                  <a:cubicBezTo>
                    <a:pt x="12907" y="32635"/>
                    <a:pt x="13003" y="32421"/>
                    <a:pt x="12931" y="32230"/>
                  </a:cubicBezTo>
                  <a:cubicBezTo>
                    <a:pt x="12876" y="32083"/>
                    <a:pt x="12735" y="31992"/>
                    <a:pt x="12585" y="31992"/>
                  </a:cubicBezTo>
                  <a:close/>
                  <a:moveTo>
                    <a:pt x="11573" y="32385"/>
                  </a:moveTo>
                  <a:cubicBezTo>
                    <a:pt x="11530" y="32385"/>
                    <a:pt x="11486" y="32393"/>
                    <a:pt x="11443" y="32409"/>
                  </a:cubicBezTo>
                  <a:cubicBezTo>
                    <a:pt x="11252" y="32480"/>
                    <a:pt x="11145" y="32695"/>
                    <a:pt x="11229" y="32885"/>
                  </a:cubicBezTo>
                  <a:cubicBezTo>
                    <a:pt x="11276" y="33028"/>
                    <a:pt x="11419" y="33123"/>
                    <a:pt x="11574" y="33123"/>
                  </a:cubicBezTo>
                  <a:cubicBezTo>
                    <a:pt x="11621" y="33123"/>
                    <a:pt x="11657" y="33123"/>
                    <a:pt x="11705" y="33099"/>
                  </a:cubicBezTo>
                  <a:cubicBezTo>
                    <a:pt x="11895" y="33028"/>
                    <a:pt x="11991" y="32814"/>
                    <a:pt x="11919" y="32623"/>
                  </a:cubicBezTo>
                  <a:cubicBezTo>
                    <a:pt x="11864" y="32476"/>
                    <a:pt x="11723" y="32385"/>
                    <a:pt x="11573" y="32385"/>
                  </a:cubicBezTo>
                  <a:close/>
                  <a:moveTo>
                    <a:pt x="10568" y="32772"/>
                  </a:moveTo>
                  <a:cubicBezTo>
                    <a:pt x="10519" y="32772"/>
                    <a:pt x="10469" y="32781"/>
                    <a:pt x="10419" y="32802"/>
                  </a:cubicBezTo>
                  <a:cubicBezTo>
                    <a:pt x="10228" y="32873"/>
                    <a:pt x="10133" y="33088"/>
                    <a:pt x="10205" y="33278"/>
                  </a:cubicBezTo>
                  <a:cubicBezTo>
                    <a:pt x="10264" y="33421"/>
                    <a:pt x="10407" y="33516"/>
                    <a:pt x="10562" y="33516"/>
                  </a:cubicBezTo>
                  <a:cubicBezTo>
                    <a:pt x="10598" y="33516"/>
                    <a:pt x="10645" y="33504"/>
                    <a:pt x="10693" y="33492"/>
                  </a:cubicBezTo>
                  <a:cubicBezTo>
                    <a:pt x="10883" y="33421"/>
                    <a:pt x="10979" y="33195"/>
                    <a:pt x="10907" y="33016"/>
                  </a:cubicBezTo>
                  <a:cubicBezTo>
                    <a:pt x="10853" y="32863"/>
                    <a:pt x="10718" y="32772"/>
                    <a:pt x="10568" y="32772"/>
                  </a:cubicBezTo>
                  <a:close/>
                  <a:moveTo>
                    <a:pt x="9537" y="33159"/>
                  </a:moveTo>
                  <a:cubicBezTo>
                    <a:pt x="9494" y="33159"/>
                    <a:pt x="9450" y="33167"/>
                    <a:pt x="9407" y="33183"/>
                  </a:cubicBezTo>
                  <a:cubicBezTo>
                    <a:pt x="9216" y="33266"/>
                    <a:pt x="9121" y="33469"/>
                    <a:pt x="9193" y="33671"/>
                  </a:cubicBezTo>
                  <a:cubicBezTo>
                    <a:pt x="9252" y="33814"/>
                    <a:pt x="9395" y="33909"/>
                    <a:pt x="9550" y="33909"/>
                  </a:cubicBezTo>
                  <a:cubicBezTo>
                    <a:pt x="9586" y="33909"/>
                    <a:pt x="9633" y="33897"/>
                    <a:pt x="9681" y="33885"/>
                  </a:cubicBezTo>
                  <a:cubicBezTo>
                    <a:pt x="9871" y="33802"/>
                    <a:pt x="9967" y="33588"/>
                    <a:pt x="9895" y="33397"/>
                  </a:cubicBezTo>
                  <a:cubicBezTo>
                    <a:pt x="9830" y="33250"/>
                    <a:pt x="9687" y="33159"/>
                    <a:pt x="9537" y="33159"/>
                  </a:cubicBezTo>
                  <a:close/>
                  <a:moveTo>
                    <a:pt x="8525" y="33552"/>
                  </a:moveTo>
                  <a:cubicBezTo>
                    <a:pt x="8482" y="33552"/>
                    <a:pt x="8438" y="33560"/>
                    <a:pt x="8395" y="33576"/>
                  </a:cubicBezTo>
                  <a:cubicBezTo>
                    <a:pt x="8204" y="33647"/>
                    <a:pt x="8109" y="33861"/>
                    <a:pt x="8181" y="34052"/>
                  </a:cubicBezTo>
                  <a:cubicBezTo>
                    <a:pt x="8237" y="34198"/>
                    <a:pt x="8367" y="34291"/>
                    <a:pt x="8502" y="34291"/>
                  </a:cubicBezTo>
                  <a:cubicBezTo>
                    <a:pt x="8510" y="34291"/>
                    <a:pt x="8518" y="34291"/>
                    <a:pt x="8526" y="34290"/>
                  </a:cubicBezTo>
                  <a:cubicBezTo>
                    <a:pt x="8573" y="34290"/>
                    <a:pt x="8621" y="34290"/>
                    <a:pt x="8669" y="34266"/>
                  </a:cubicBezTo>
                  <a:cubicBezTo>
                    <a:pt x="8859" y="34195"/>
                    <a:pt x="8954" y="33981"/>
                    <a:pt x="8883" y="33790"/>
                  </a:cubicBezTo>
                  <a:cubicBezTo>
                    <a:pt x="8818" y="33642"/>
                    <a:pt x="8675" y="33552"/>
                    <a:pt x="8525" y="33552"/>
                  </a:cubicBezTo>
                  <a:close/>
                  <a:moveTo>
                    <a:pt x="7513" y="33945"/>
                  </a:moveTo>
                  <a:cubicBezTo>
                    <a:pt x="7470" y="33945"/>
                    <a:pt x="7426" y="33953"/>
                    <a:pt x="7383" y="33969"/>
                  </a:cubicBezTo>
                  <a:cubicBezTo>
                    <a:pt x="7192" y="34040"/>
                    <a:pt x="7097" y="34254"/>
                    <a:pt x="7169" y="34445"/>
                  </a:cubicBezTo>
                  <a:cubicBezTo>
                    <a:pt x="7228" y="34600"/>
                    <a:pt x="7371" y="34683"/>
                    <a:pt x="7514" y="34683"/>
                  </a:cubicBezTo>
                  <a:cubicBezTo>
                    <a:pt x="7561" y="34683"/>
                    <a:pt x="7609" y="34671"/>
                    <a:pt x="7645" y="34659"/>
                  </a:cubicBezTo>
                  <a:cubicBezTo>
                    <a:pt x="7847" y="34588"/>
                    <a:pt x="7942" y="34373"/>
                    <a:pt x="7859" y="34183"/>
                  </a:cubicBezTo>
                  <a:cubicBezTo>
                    <a:pt x="7804" y="34035"/>
                    <a:pt x="7663" y="33945"/>
                    <a:pt x="7513" y="33945"/>
                  </a:cubicBezTo>
                  <a:close/>
                  <a:moveTo>
                    <a:pt x="6513" y="34331"/>
                  </a:moveTo>
                  <a:cubicBezTo>
                    <a:pt x="6466" y="34331"/>
                    <a:pt x="6418" y="34341"/>
                    <a:pt x="6371" y="34362"/>
                  </a:cubicBezTo>
                  <a:cubicBezTo>
                    <a:pt x="6180" y="34433"/>
                    <a:pt x="6085" y="34647"/>
                    <a:pt x="6157" y="34838"/>
                  </a:cubicBezTo>
                  <a:cubicBezTo>
                    <a:pt x="6216" y="34981"/>
                    <a:pt x="6359" y="35076"/>
                    <a:pt x="6502" y="35076"/>
                  </a:cubicBezTo>
                  <a:cubicBezTo>
                    <a:pt x="6549" y="35076"/>
                    <a:pt x="6597" y="35064"/>
                    <a:pt x="6633" y="35052"/>
                  </a:cubicBezTo>
                  <a:cubicBezTo>
                    <a:pt x="6823" y="34981"/>
                    <a:pt x="6930" y="34766"/>
                    <a:pt x="6847" y="34576"/>
                  </a:cubicBezTo>
                  <a:cubicBezTo>
                    <a:pt x="6793" y="34423"/>
                    <a:pt x="6658" y="34331"/>
                    <a:pt x="6513" y="34331"/>
                  </a:cubicBezTo>
                  <a:close/>
                  <a:moveTo>
                    <a:pt x="5489" y="34719"/>
                  </a:moveTo>
                  <a:cubicBezTo>
                    <a:pt x="5446" y="34719"/>
                    <a:pt x="5402" y="34726"/>
                    <a:pt x="5359" y="34743"/>
                  </a:cubicBezTo>
                  <a:cubicBezTo>
                    <a:pt x="5168" y="34826"/>
                    <a:pt x="5073" y="35040"/>
                    <a:pt x="5144" y="35231"/>
                  </a:cubicBezTo>
                  <a:cubicBezTo>
                    <a:pt x="5204" y="35374"/>
                    <a:pt x="5335" y="35469"/>
                    <a:pt x="5490" y="35469"/>
                  </a:cubicBezTo>
                  <a:cubicBezTo>
                    <a:pt x="5537" y="35469"/>
                    <a:pt x="5573" y="35457"/>
                    <a:pt x="5621" y="35445"/>
                  </a:cubicBezTo>
                  <a:cubicBezTo>
                    <a:pt x="5811" y="35374"/>
                    <a:pt x="5906" y="35147"/>
                    <a:pt x="5835" y="34957"/>
                  </a:cubicBezTo>
                  <a:cubicBezTo>
                    <a:pt x="5780" y="34809"/>
                    <a:pt x="5639" y="34719"/>
                    <a:pt x="5489" y="34719"/>
                  </a:cubicBezTo>
                  <a:close/>
                  <a:moveTo>
                    <a:pt x="4477" y="35112"/>
                  </a:moveTo>
                  <a:cubicBezTo>
                    <a:pt x="4434" y="35112"/>
                    <a:pt x="4390" y="35119"/>
                    <a:pt x="4347" y="35135"/>
                  </a:cubicBezTo>
                  <a:cubicBezTo>
                    <a:pt x="4144" y="35207"/>
                    <a:pt x="4049" y="35421"/>
                    <a:pt x="4132" y="35624"/>
                  </a:cubicBezTo>
                  <a:cubicBezTo>
                    <a:pt x="4180" y="35766"/>
                    <a:pt x="4323" y="35850"/>
                    <a:pt x="4478" y="35862"/>
                  </a:cubicBezTo>
                  <a:cubicBezTo>
                    <a:pt x="4525" y="35862"/>
                    <a:pt x="4561" y="35850"/>
                    <a:pt x="4609" y="35838"/>
                  </a:cubicBezTo>
                  <a:cubicBezTo>
                    <a:pt x="4799" y="35755"/>
                    <a:pt x="4894" y="35540"/>
                    <a:pt x="4823" y="35350"/>
                  </a:cubicBezTo>
                  <a:cubicBezTo>
                    <a:pt x="4768" y="35202"/>
                    <a:pt x="4627" y="35112"/>
                    <a:pt x="4477" y="35112"/>
                  </a:cubicBezTo>
                  <a:close/>
                  <a:moveTo>
                    <a:pt x="3460" y="35505"/>
                  </a:moveTo>
                  <a:cubicBezTo>
                    <a:pt x="3415" y="35505"/>
                    <a:pt x="3368" y="35512"/>
                    <a:pt x="3323" y="35528"/>
                  </a:cubicBezTo>
                  <a:cubicBezTo>
                    <a:pt x="3132" y="35600"/>
                    <a:pt x="3037" y="35814"/>
                    <a:pt x="3109" y="36005"/>
                  </a:cubicBezTo>
                  <a:cubicBezTo>
                    <a:pt x="3168" y="36159"/>
                    <a:pt x="3311" y="36243"/>
                    <a:pt x="3466" y="36243"/>
                  </a:cubicBezTo>
                  <a:cubicBezTo>
                    <a:pt x="3513" y="36243"/>
                    <a:pt x="3549" y="36243"/>
                    <a:pt x="3597" y="36219"/>
                  </a:cubicBezTo>
                  <a:cubicBezTo>
                    <a:pt x="3787" y="36147"/>
                    <a:pt x="3882" y="35933"/>
                    <a:pt x="3811" y="35743"/>
                  </a:cubicBezTo>
                  <a:cubicBezTo>
                    <a:pt x="3756" y="35595"/>
                    <a:pt x="3614" y="35505"/>
                    <a:pt x="3460" y="35505"/>
                  </a:cubicBezTo>
                  <a:close/>
                  <a:moveTo>
                    <a:pt x="2450" y="35896"/>
                  </a:moveTo>
                  <a:cubicBezTo>
                    <a:pt x="2403" y="35896"/>
                    <a:pt x="2356" y="35904"/>
                    <a:pt x="2311" y="35921"/>
                  </a:cubicBezTo>
                  <a:cubicBezTo>
                    <a:pt x="2120" y="35993"/>
                    <a:pt x="2025" y="36207"/>
                    <a:pt x="2096" y="36398"/>
                  </a:cubicBezTo>
                  <a:cubicBezTo>
                    <a:pt x="2156" y="36552"/>
                    <a:pt x="2299" y="36636"/>
                    <a:pt x="2454" y="36636"/>
                  </a:cubicBezTo>
                  <a:cubicBezTo>
                    <a:pt x="2489" y="36636"/>
                    <a:pt x="2537" y="36624"/>
                    <a:pt x="2585" y="36612"/>
                  </a:cubicBezTo>
                  <a:cubicBezTo>
                    <a:pt x="2775" y="36540"/>
                    <a:pt x="2870" y="36326"/>
                    <a:pt x="2799" y="36136"/>
                  </a:cubicBezTo>
                  <a:cubicBezTo>
                    <a:pt x="2744" y="35981"/>
                    <a:pt x="2600" y="35896"/>
                    <a:pt x="2450" y="35896"/>
                  </a:cubicBezTo>
                  <a:close/>
                  <a:moveTo>
                    <a:pt x="1429" y="36279"/>
                  </a:moveTo>
                  <a:cubicBezTo>
                    <a:pt x="1386" y="36279"/>
                    <a:pt x="1342" y="36286"/>
                    <a:pt x="1299" y="36302"/>
                  </a:cubicBezTo>
                  <a:cubicBezTo>
                    <a:pt x="1108" y="36386"/>
                    <a:pt x="1013" y="36600"/>
                    <a:pt x="1084" y="36790"/>
                  </a:cubicBezTo>
                  <a:cubicBezTo>
                    <a:pt x="1144" y="36933"/>
                    <a:pt x="1287" y="37029"/>
                    <a:pt x="1430" y="37029"/>
                  </a:cubicBezTo>
                  <a:cubicBezTo>
                    <a:pt x="1477" y="37029"/>
                    <a:pt x="1525" y="37017"/>
                    <a:pt x="1573" y="37005"/>
                  </a:cubicBezTo>
                  <a:cubicBezTo>
                    <a:pt x="1763" y="36933"/>
                    <a:pt x="1858" y="36719"/>
                    <a:pt x="1787" y="36517"/>
                  </a:cubicBezTo>
                  <a:cubicBezTo>
                    <a:pt x="1722" y="36369"/>
                    <a:pt x="1579" y="36279"/>
                    <a:pt x="1429" y="36279"/>
                  </a:cubicBezTo>
                  <a:close/>
                  <a:moveTo>
                    <a:pt x="417" y="36671"/>
                  </a:moveTo>
                  <a:cubicBezTo>
                    <a:pt x="374" y="36671"/>
                    <a:pt x="330" y="36679"/>
                    <a:pt x="287" y="36695"/>
                  </a:cubicBezTo>
                  <a:cubicBezTo>
                    <a:pt x="96" y="36767"/>
                    <a:pt x="1" y="36993"/>
                    <a:pt x="72" y="37183"/>
                  </a:cubicBezTo>
                  <a:cubicBezTo>
                    <a:pt x="132" y="37326"/>
                    <a:pt x="275" y="37421"/>
                    <a:pt x="418" y="37421"/>
                  </a:cubicBezTo>
                  <a:cubicBezTo>
                    <a:pt x="465" y="37421"/>
                    <a:pt x="513" y="37410"/>
                    <a:pt x="549" y="37386"/>
                  </a:cubicBezTo>
                  <a:cubicBezTo>
                    <a:pt x="751" y="37314"/>
                    <a:pt x="846" y="37100"/>
                    <a:pt x="763" y="36909"/>
                  </a:cubicBezTo>
                  <a:cubicBezTo>
                    <a:pt x="708" y="36762"/>
                    <a:pt x="566" y="36671"/>
                    <a:pt x="417" y="3667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2681629" y="2086088"/>
              <a:ext cx="471656" cy="471656"/>
            </a:xfrm>
            <a:custGeom>
              <a:avLst/>
              <a:gdLst/>
              <a:ahLst/>
              <a:cxnLst/>
              <a:rect l="l" t="t" r="r" b="b"/>
              <a:pathLst>
                <a:path w="18111" h="18111" extrusionOk="0">
                  <a:moveTo>
                    <a:pt x="9050" y="1"/>
                  </a:moveTo>
                  <a:cubicBezTo>
                    <a:pt x="4049" y="1"/>
                    <a:pt x="1" y="4049"/>
                    <a:pt x="1" y="9049"/>
                  </a:cubicBezTo>
                  <a:cubicBezTo>
                    <a:pt x="1" y="14050"/>
                    <a:pt x="4049" y="18110"/>
                    <a:pt x="9050" y="18110"/>
                  </a:cubicBezTo>
                  <a:cubicBezTo>
                    <a:pt x="14050" y="18110"/>
                    <a:pt x="18110" y="14050"/>
                    <a:pt x="18110" y="9049"/>
                  </a:cubicBezTo>
                  <a:cubicBezTo>
                    <a:pt x="18110" y="4049"/>
                    <a:pt x="14050" y="1"/>
                    <a:pt x="905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5403741" y="1071550"/>
              <a:ext cx="16459" cy="580487"/>
            </a:xfrm>
            <a:custGeom>
              <a:avLst/>
              <a:gdLst/>
              <a:ahLst/>
              <a:cxnLst/>
              <a:rect l="l" t="t" r="r" b="b"/>
              <a:pathLst>
                <a:path w="632" h="22290" extrusionOk="0">
                  <a:moveTo>
                    <a:pt x="322" y="1"/>
                  </a:moveTo>
                  <a:cubicBezTo>
                    <a:pt x="144" y="1"/>
                    <a:pt x="1" y="143"/>
                    <a:pt x="1" y="322"/>
                  </a:cubicBezTo>
                  <a:lnTo>
                    <a:pt x="1" y="21968"/>
                  </a:lnTo>
                  <a:cubicBezTo>
                    <a:pt x="1" y="22146"/>
                    <a:pt x="144" y="22289"/>
                    <a:pt x="322" y="22289"/>
                  </a:cubicBezTo>
                  <a:cubicBezTo>
                    <a:pt x="489" y="22289"/>
                    <a:pt x="632" y="22146"/>
                    <a:pt x="632" y="21968"/>
                  </a:cubicBezTo>
                  <a:lnTo>
                    <a:pt x="632" y="322"/>
                  </a:lnTo>
                  <a:cubicBezTo>
                    <a:pt x="632" y="143"/>
                    <a:pt x="489" y="1"/>
                    <a:pt x="32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 txBox="1"/>
            <p:nvPr/>
          </p:nvSpPr>
          <p:spPr>
            <a:xfrm>
              <a:off x="5648800" y="10943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0" name="Google Shape;1580;p42"/>
          <p:cNvGrpSpPr/>
          <p:nvPr/>
        </p:nvGrpSpPr>
        <p:grpSpPr>
          <a:xfrm>
            <a:off x="1610650" y="1662220"/>
            <a:ext cx="5922750" cy="2194081"/>
            <a:chOff x="1610650" y="1662220"/>
            <a:chExt cx="5922750" cy="2194081"/>
          </a:xfrm>
        </p:grpSpPr>
        <p:sp>
          <p:nvSpPr>
            <p:cNvPr id="1581" name="Google Shape;1581;p42"/>
            <p:cNvSpPr/>
            <p:nvPr/>
          </p:nvSpPr>
          <p:spPr>
            <a:xfrm>
              <a:off x="1610650" y="1662220"/>
              <a:ext cx="2235306" cy="2194081"/>
            </a:xfrm>
            <a:custGeom>
              <a:avLst/>
              <a:gdLst/>
              <a:ahLst/>
              <a:cxnLst/>
              <a:rect l="l" t="t" r="r" b="b"/>
              <a:pathLst>
                <a:path w="85833" h="84250" extrusionOk="0">
                  <a:moveTo>
                    <a:pt x="47519" y="1"/>
                  </a:moveTo>
                  <a:cubicBezTo>
                    <a:pt x="34827" y="1"/>
                    <a:pt x="22896" y="4942"/>
                    <a:pt x="13919" y="13919"/>
                  </a:cubicBezTo>
                  <a:cubicBezTo>
                    <a:pt x="4942" y="22897"/>
                    <a:pt x="1" y="34827"/>
                    <a:pt x="1" y="47519"/>
                  </a:cubicBezTo>
                  <a:cubicBezTo>
                    <a:pt x="1" y="54186"/>
                    <a:pt x="1108" y="60735"/>
                    <a:pt x="3287" y="66973"/>
                  </a:cubicBezTo>
                  <a:cubicBezTo>
                    <a:pt x="5382" y="72998"/>
                    <a:pt x="8454" y="78630"/>
                    <a:pt x="12383" y="83690"/>
                  </a:cubicBezTo>
                  <a:cubicBezTo>
                    <a:pt x="12669" y="84059"/>
                    <a:pt x="13098" y="84249"/>
                    <a:pt x="13526" y="84249"/>
                  </a:cubicBezTo>
                  <a:cubicBezTo>
                    <a:pt x="13836" y="84249"/>
                    <a:pt x="14145" y="84154"/>
                    <a:pt x="14419" y="83952"/>
                  </a:cubicBezTo>
                  <a:cubicBezTo>
                    <a:pt x="15050" y="83452"/>
                    <a:pt x="15157" y="82547"/>
                    <a:pt x="14669" y="81916"/>
                  </a:cubicBezTo>
                  <a:cubicBezTo>
                    <a:pt x="10931" y="77094"/>
                    <a:pt x="8014" y="71748"/>
                    <a:pt x="6013" y="66009"/>
                  </a:cubicBezTo>
                  <a:cubicBezTo>
                    <a:pt x="3954" y="60080"/>
                    <a:pt x="2906" y="53865"/>
                    <a:pt x="2906" y="47519"/>
                  </a:cubicBezTo>
                  <a:cubicBezTo>
                    <a:pt x="2906" y="35601"/>
                    <a:pt x="7537" y="24397"/>
                    <a:pt x="15967" y="15967"/>
                  </a:cubicBezTo>
                  <a:cubicBezTo>
                    <a:pt x="24397" y="7538"/>
                    <a:pt x="35600" y="2894"/>
                    <a:pt x="47519" y="2894"/>
                  </a:cubicBezTo>
                  <a:cubicBezTo>
                    <a:pt x="56984" y="2894"/>
                    <a:pt x="65878" y="6573"/>
                    <a:pt x="72557" y="13264"/>
                  </a:cubicBezTo>
                  <a:cubicBezTo>
                    <a:pt x="79249" y="19956"/>
                    <a:pt x="82928" y="28850"/>
                    <a:pt x="82928" y="38303"/>
                  </a:cubicBezTo>
                  <a:cubicBezTo>
                    <a:pt x="82928" y="53758"/>
                    <a:pt x="70355" y="66342"/>
                    <a:pt x="54900" y="66342"/>
                  </a:cubicBezTo>
                  <a:cubicBezTo>
                    <a:pt x="49078" y="66342"/>
                    <a:pt x="43590" y="64104"/>
                    <a:pt x="39434" y="60044"/>
                  </a:cubicBezTo>
                  <a:cubicBezTo>
                    <a:pt x="39153" y="59769"/>
                    <a:pt x="38788" y="59632"/>
                    <a:pt x="38423" y="59632"/>
                  </a:cubicBezTo>
                  <a:cubicBezTo>
                    <a:pt x="38047" y="59632"/>
                    <a:pt x="37671" y="59778"/>
                    <a:pt x="37386" y="60068"/>
                  </a:cubicBezTo>
                  <a:cubicBezTo>
                    <a:pt x="36827" y="60639"/>
                    <a:pt x="36839" y="61556"/>
                    <a:pt x="37410" y="62116"/>
                  </a:cubicBezTo>
                  <a:cubicBezTo>
                    <a:pt x="42113" y="66711"/>
                    <a:pt x="48316" y="69236"/>
                    <a:pt x="54900" y="69236"/>
                  </a:cubicBezTo>
                  <a:cubicBezTo>
                    <a:pt x="71950" y="69236"/>
                    <a:pt x="85833" y="55365"/>
                    <a:pt x="85833" y="38303"/>
                  </a:cubicBezTo>
                  <a:cubicBezTo>
                    <a:pt x="85833" y="28076"/>
                    <a:pt x="81844" y="18456"/>
                    <a:pt x="74605" y="11217"/>
                  </a:cubicBezTo>
                  <a:cubicBezTo>
                    <a:pt x="67378" y="3978"/>
                    <a:pt x="57758" y="1"/>
                    <a:pt x="4751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2622096" y="2234010"/>
              <a:ext cx="2777953" cy="1048653"/>
            </a:xfrm>
            <a:custGeom>
              <a:avLst/>
              <a:gdLst/>
              <a:ahLst/>
              <a:cxnLst/>
              <a:rect l="l" t="t" r="r" b="b"/>
              <a:pathLst>
                <a:path w="106670" h="40267" extrusionOk="0">
                  <a:moveTo>
                    <a:pt x="106241" y="0"/>
                  </a:moveTo>
                  <a:cubicBezTo>
                    <a:pt x="106197" y="0"/>
                    <a:pt x="106152" y="8"/>
                    <a:pt x="106109" y="24"/>
                  </a:cubicBezTo>
                  <a:cubicBezTo>
                    <a:pt x="105919" y="95"/>
                    <a:pt x="105824" y="310"/>
                    <a:pt x="105895" y="500"/>
                  </a:cubicBezTo>
                  <a:cubicBezTo>
                    <a:pt x="105955" y="655"/>
                    <a:pt x="106098" y="738"/>
                    <a:pt x="106240" y="738"/>
                  </a:cubicBezTo>
                  <a:cubicBezTo>
                    <a:pt x="106288" y="738"/>
                    <a:pt x="106336" y="738"/>
                    <a:pt x="106371" y="714"/>
                  </a:cubicBezTo>
                  <a:cubicBezTo>
                    <a:pt x="106562" y="643"/>
                    <a:pt x="106669" y="429"/>
                    <a:pt x="106598" y="238"/>
                  </a:cubicBezTo>
                  <a:cubicBezTo>
                    <a:pt x="106542" y="91"/>
                    <a:pt x="106394" y="0"/>
                    <a:pt x="106241" y="0"/>
                  </a:cubicBezTo>
                  <a:close/>
                  <a:moveTo>
                    <a:pt x="105228" y="381"/>
                  </a:moveTo>
                  <a:cubicBezTo>
                    <a:pt x="105184" y="381"/>
                    <a:pt x="105140" y="389"/>
                    <a:pt x="105097" y="405"/>
                  </a:cubicBezTo>
                  <a:cubicBezTo>
                    <a:pt x="104907" y="476"/>
                    <a:pt x="104800" y="691"/>
                    <a:pt x="104871" y="881"/>
                  </a:cubicBezTo>
                  <a:cubicBezTo>
                    <a:pt x="104931" y="1024"/>
                    <a:pt x="105074" y="1119"/>
                    <a:pt x="105228" y="1119"/>
                  </a:cubicBezTo>
                  <a:cubicBezTo>
                    <a:pt x="105264" y="1119"/>
                    <a:pt x="105312" y="1119"/>
                    <a:pt x="105359" y="1095"/>
                  </a:cubicBezTo>
                  <a:cubicBezTo>
                    <a:pt x="105550" y="1024"/>
                    <a:pt x="105645" y="810"/>
                    <a:pt x="105574" y="619"/>
                  </a:cubicBezTo>
                  <a:cubicBezTo>
                    <a:pt x="105518" y="472"/>
                    <a:pt x="105377" y="381"/>
                    <a:pt x="105228" y="381"/>
                  </a:cubicBezTo>
                  <a:close/>
                  <a:moveTo>
                    <a:pt x="104202" y="752"/>
                  </a:moveTo>
                  <a:cubicBezTo>
                    <a:pt x="104160" y="752"/>
                    <a:pt x="104116" y="759"/>
                    <a:pt x="104073" y="774"/>
                  </a:cubicBezTo>
                  <a:cubicBezTo>
                    <a:pt x="103883" y="857"/>
                    <a:pt x="103788" y="1072"/>
                    <a:pt x="103859" y="1262"/>
                  </a:cubicBezTo>
                  <a:cubicBezTo>
                    <a:pt x="103919" y="1405"/>
                    <a:pt x="104062" y="1500"/>
                    <a:pt x="104204" y="1500"/>
                  </a:cubicBezTo>
                  <a:cubicBezTo>
                    <a:pt x="104252" y="1500"/>
                    <a:pt x="104300" y="1488"/>
                    <a:pt x="104335" y="1476"/>
                  </a:cubicBezTo>
                  <a:cubicBezTo>
                    <a:pt x="104526" y="1405"/>
                    <a:pt x="104633" y="1191"/>
                    <a:pt x="104562" y="1000"/>
                  </a:cubicBezTo>
                  <a:cubicBezTo>
                    <a:pt x="104505" y="850"/>
                    <a:pt x="104360" y="752"/>
                    <a:pt x="104202" y="752"/>
                  </a:cubicBezTo>
                  <a:close/>
                  <a:moveTo>
                    <a:pt x="103184" y="1133"/>
                  </a:moveTo>
                  <a:cubicBezTo>
                    <a:pt x="103143" y="1133"/>
                    <a:pt x="103102" y="1140"/>
                    <a:pt x="103061" y="1155"/>
                  </a:cubicBezTo>
                  <a:cubicBezTo>
                    <a:pt x="102871" y="1238"/>
                    <a:pt x="102776" y="1441"/>
                    <a:pt x="102847" y="1643"/>
                  </a:cubicBezTo>
                  <a:cubicBezTo>
                    <a:pt x="102895" y="1786"/>
                    <a:pt x="103038" y="1881"/>
                    <a:pt x="103192" y="1881"/>
                  </a:cubicBezTo>
                  <a:cubicBezTo>
                    <a:pt x="103240" y="1881"/>
                    <a:pt x="103276" y="1869"/>
                    <a:pt x="103323" y="1857"/>
                  </a:cubicBezTo>
                  <a:cubicBezTo>
                    <a:pt x="103514" y="1786"/>
                    <a:pt x="103609" y="1572"/>
                    <a:pt x="103538" y="1381"/>
                  </a:cubicBezTo>
                  <a:cubicBezTo>
                    <a:pt x="103481" y="1231"/>
                    <a:pt x="103336" y="1133"/>
                    <a:pt x="103184" y="1133"/>
                  </a:cubicBezTo>
                  <a:close/>
                  <a:moveTo>
                    <a:pt x="102166" y="1514"/>
                  </a:moveTo>
                  <a:cubicBezTo>
                    <a:pt x="102124" y="1514"/>
                    <a:pt x="102080" y="1521"/>
                    <a:pt x="102038" y="1536"/>
                  </a:cubicBezTo>
                  <a:cubicBezTo>
                    <a:pt x="101847" y="1607"/>
                    <a:pt x="101752" y="1822"/>
                    <a:pt x="101823" y="2024"/>
                  </a:cubicBezTo>
                  <a:cubicBezTo>
                    <a:pt x="101883" y="2167"/>
                    <a:pt x="102026" y="2262"/>
                    <a:pt x="102168" y="2262"/>
                  </a:cubicBezTo>
                  <a:cubicBezTo>
                    <a:pt x="102216" y="2262"/>
                    <a:pt x="102264" y="2250"/>
                    <a:pt x="102299" y="2238"/>
                  </a:cubicBezTo>
                  <a:cubicBezTo>
                    <a:pt x="102490" y="2167"/>
                    <a:pt x="102597" y="1953"/>
                    <a:pt x="102526" y="1762"/>
                  </a:cubicBezTo>
                  <a:cubicBezTo>
                    <a:pt x="102469" y="1612"/>
                    <a:pt x="102324" y="1514"/>
                    <a:pt x="102166" y="1514"/>
                  </a:cubicBezTo>
                  <a:close/>
                  <a:moveTo>
                    <a:pt x="101148" y="1895"/>
                  </a:moveTo>
                  <a:cubicBezTo>
                    <a:pt x="101107" y="1895"/>
                    <a:pt x="101066" y="1902"/>
                    <a:pt x="101025" y="1917"/>
                  </a:cubicBezTo>
                  <a:cubicBezTo>
                    <a:pt x="100835" y="1988"/>
                    <a:pt x="100740" y="2203"/>
                    <a:pt x="100811" y="2405"/>
                  </a:cubicBezTo>
                  <a:cubicBezTo>
                    <a:pt x="100859" y="2548"/>
                    <a:pt x="101002" y="2643"/>
                    <a:pt x="101156" y="2643"/>
                  </a:cubicBezTo>
                  <a:cubicBezTo>
                    <a:pt x="101204" y="2643"/>
                    <a:pt x="101240" y="2631"/>
                    <a:pt x="101287" y="2619"/>
                  </a:cubicBezTo>
                  <a:cubicBezTo>
                    <a:pt x="101478" y="2548"/>
                    <a:pt x="101573" y="2334"/>
                    <a:pt x="101502" y="2143"/>
                  </a:cubicBezTo>
                  <a:cubicBezTo>
                    <a:pt x="101445" y="1993"/>
                    <a:pt x="101300" y="1895"/>
                    <a:pt x="101148" y="1895"/>
                  </a:cubicBezTo>
                  <a:close/>
                  <a:moveTo>
                    <a:pt x="100143" y="2274"/>
                  </a:moveTo>
                  <a:cubicBezTo>
                    <a:pt x="100100" y="2274"/>
                    <a:pt x="100056" y="2282"/>
                    <a:pt x="100013" y="2298"/>
                  </a:cubicBezTo>
                  <a:cubicBezTo>
                    <a:pt x="99811" y="2369"/>
                    <a:pt x="99716" y="2584"/>
                    <a:pt x="99787" y="2774"/>
                  </a:cubicBezTo>
                  <a:cubicBezTo>
                    <a:pt x="99847" y="2929"/>
                    <a:pt x="99990" y="3024"/>
                    <a:pt x="100144" y="3024"/>
                  </a:cubicBezTo>
                  <a:cubicBezTo>
                    <a:pt x="100180" y="3024"/>
                    <a:pt x="100228" y="3012"/>
                    <a:pt x="100263" y="3000"/>
                  </a:cubicBezTo>
                  <a:cubicBezTo>
                    <a:pt x="100466" y="2929"/>
                    <a:pt x="100561" y="2715"/>
                    <a:pt x="100490" y="2524"/>
                  </a:cubicBezTo>
                  <a:cubicBezTo>
                    <a:pt x="100434" y="2367"/>
                    <a:pt x="100292" y="2274"/>
                    <a:pt x="100143" y="2274"/>
                  </a:cubicBezTo>
                  <a:close/>
                  <a:moveTo>
                    <a:pt x="99119" y="2655"/>
                  </a:moveTo>
                  <a:cubicBezTo>
                    <a:pt x="99076" y="2655"/>
                    <a:pt x="99032" y="2663"/>
                    <a:pt x="98990" y="2679"/>
                  </a:cubicBezTo>
                  <a:cubicBezTo>
                    <a:pt x="98799" y="2750"/>
                    <a:pt x="98704" y="2965"/>
                    <a:pt x="98775" y="3155"/>
                  </a:cubicBezTo>
                  <a:cubicBezTo>
                    <a:pt x="98823" y="3310"/>
                    <a:pt x="98966" y="3405"/>
                    <a:pt x="99120" y="3405"/>
                  </a:cubicBezTo>
                  <a:cubicBezTo>
                    <a:pt x="99168" y="3405"/>
                    <a:pt x="99204" y="3393"/>
                    <a:pt x="99251" y="3381"/>
                  </a:cubicBezTo>
                  <a:cubicBezTo>
                    <a:pt x="99442" y="3310"/>
                    <a:pt x="99537" y="3096"/>
                    <a:pt x="99466" y="2905"/>
                  </a:cubicBezTo>
                  <a:cubicBezTo>
                    <a:pt x="99410" y="2748"/>
                    <a:pt x="99269" y="2655"/>
                    <a:pt x="99119" y="2655"/>
                  </a:cubicBezTo>
                  <a:close/>
                  <a:moveTo>
                    <a:pt x="98108" y="3036"/>
                  </a:moveTo>
                  <a:cubicBezTo>
                    <a:pt x="98064" y="3036"/>
                    <a:pt x="98020" y="3044"/>
                    <a:pt x="97977" y="3060"/>
                  </a:cubicBezTo>
                  <a:cubicBezTo>
                    <a:pt x="97787" y="3131"/>
                    <a:pt x="97680" y="3346"/>
                    <a:pt x="97751" y="3536"/>
                  </a:cubicBezTo>
                  <a:cubicBezTo>
                    <a:pt x="97811" y="3691"/>
                    <a:pt x="97954" y="3786"/>
                    <a:pt x="98108" y="3786"/>
                  </a:cubicBezTo>
                  <a:cubicBezTo>
                    <a:pt x="98144" y="3786"/>
                    <a:pt x="98192" y="3774"/>
                    <a:pt x="98228" y="3762"/>
                  </a:cubicBezTo>
                  <a:cubicBezTo>
                    <a:pt x="98430" y="3691"/>
                    <a:pt x="98525" y="3477"/>
                    <a:pt x="98454" y="3274"/>
                  </a:cubicBezTo>
                  <a:cubicBezTo>
                    <a:pt x="98398" y="3127"/>
                    <a:pt x="98257" y="3036"/>
                    <a:pt x="98108" y="3036"/>
                  </a:cubicBezTo>
                  <a:close/>
                  <a:moveTo>
                    <a:pt x="97084" y="3417"/>
                  </a:moveTo>
                  <a:cubicBezTo>
                    <a:pt x="97041" y="3417"/>
                    <a:pt x="96996" y="3425"/>
                    <a:pt x="96954" y="3441"/>
                  </a:cubicBezTo>
                  <a:cubicBezTo>
                    <a:pt x="96763" y="3512"/>
                    <a:pt x="96668" y="3727"/>
                    <a:pt x="96739" y="3917"/>
                  </a:cubicBezTo>
                  <a:cubicBezTo>
                    <a:pt x="96784" y="4063"/>
                    <a:pt x="96914" y="4156"/>
                    <a:pt x="97059" y="4156"/>
                  </a:cubicBezTo>
                  <a:cubicBezTo>
                    <a:pt x="97067" y="4156"/>
                    <a:pt x="97076" y="4156"/>
                    <a:pt x="97085" y="4155"/>
                  </a:cubicBezTo>
                  <a:cubicBezTo>
                    <a:pt x="97132" y="4155"/>
                    <a:pt x="97168" y="4155"/>
                    <a:pt x="97215" y="4143"/>
                  </a:cubicBezTo>
                  <a:cubicBezTo>
                    <a:pt x="97406" y="4060"/>
                    <a:pt x="97501" y="3846"/>
                    <a:pt x="97430" y="3655"/>
                  </a:cubicBezTo>
                  <a:cubicBezTo>
                    <a:pt x="97374" y="3508"/>
                    <a:pt x="97233" y="3417"/>
                    <a:pt x="97084" y="3417"/>
                  </a:cubicBezTo>
                  <a:close/>
                  <a:moveTo>
                    <a:pt x="96072" y="3798"/>
                  </a:moveTo>
                  <a:cubicBezTo>
                    <a:pt x="96028" y="3798"/>
                    <a:pt x="95984" y="3806"/>
                    <a:pt x="95942" y="3822"/>
                  </a:cubicBezTo>
                  <a:cubicBezTo>
                    <a:pt x="95739" y="3893"/>
                    <a:pt x="95644" y="4108"/>
                    <a:pt x="95715" y="4298"/>
                  </a:cubicBezTo>
                  <a:cubicBezTo>
                    <a:pt x="95775" y="4453"/>
                    <a:pt x="95918" y="4548"/>
                    <a:pt x="96072" y="4548"/>
                  </a:cubicBezTo>
                  <a:cubicBezTo>
                    <a:pt x="96108" y="4548"/>
                    <a:pt x="96156" y="4536"/>
                    <a:pt x="96192" y="4524"/>
                  </a:cubicBezTo>
                  <a:cubicBezTo>
                    <a:pt x="96394" y="4441"/>
                    <a:pt x="96489" y="4239"/>
                    <a:pt x="96418" y="4036"/>
                  </a:cubicBezTo>
                  <a:cubicBezTo>
                    <a:pt x="96362" y="3889"/>
                    <a:pt x="96221" y="3798"/>
                    <a:pt x="96072" y="3798"/>
                  </a:cubicBezTo>
                  <a:close/>
                  <a:moveTo>
                    <a:pt x="95048" y="4179"/>
                  </a:moveTo>
                  <a:cubicBezTo>
                    <a:pt x="95005" y="4179"/>
                    <a:pt x="94960" y="4187"/>
                    <a:pt x="94918" y="4203"/>
                  </a:cubicBezTo>
                  <a:cubicBezTo>
                    <a:pt x="94727" y="4274"/>
                    <a:pt x="94632" y="4489"/>
                    <a:pt x="94703" y="4679"/>
                  </a:cubicBezTo>
                  <a:cubicBezTo>
                    <a:pt x="94763" y="4834"/>
                    <a:pt x="94894" y="4917"/>
                    <a:pt x="95049" y="4917"/>
                  </a:cubicBezTo>
                  <a:cubicBezTo>
                    <a:pt x="95096" y="4917"/>
                    <a:pt x="95144" y="4917"/>
                    <a:pt x="95180" y="4893"/>
                  </a:cubicBezTo>
                  <a:cubicBezTo>
                    <a:pt x="95370" y="4822"/>
                    <a:pt x="95477" y="4608"/>
                    <a:pt x="95406" y="4417"/>
                  </a:cubicBezTo>
                  <a:cubicBezTo>
                    <a:pt x="95341" y="4270"/>
                    <a:pt x="95198" y="4179"/>
                    <a:pt x="95048" y="4179"/>
                  </a:cubicBezTo>
                  <a:close/>
                  <a:moveTo>
                    <a:pt x="94036" y="4560"/>
                  </a:moveTo>
                  <a:cubicBezTo>
                    <a:pt x="93993" y="4560"/>
                    <a:pt x="93948" y="4568"/>
                    <a:pt x="93906" y="4584"/>
                  </a:cubicBezTo>
                  <a:cubicBezTo>
                    <a:pt x="93715" y="4655"/>
                    <a:pt x="93608" y="4870"/>
                    <a:pt x="93691" y="5060"/>
                  </a:cubicBezTo>
                  <a:cubicBezTo>
                    <a:pt x="93739" y="5215"/>
                    <a:pt x="93882" y="5298"/>
                    <a:pt x="94037" y="5298"/>
                  </a:cubicBezTo>
                  <a:cubicBezTo>
                    <a:pt x="94072" y="5298"/>
                    <a:pt x="94120" y="5298"/>
                    <a:pt x="94167" y="5274"/>
                  </a:cubicBezTo>
                  <a:cubicBezTo>
                    <a:pt x="94358" y="5203"/>
                    <a:pt x="94453" y="4989"/>
                    <a:pt x="94382" y="4798"/>
                  </a:cubicBezTo>
                  <a:cubicBezTo>
                    <a:pt x="94326" y="4651"/>
                    <a:pt x="94185" y="4560"/>
                    <a:pt x="94036" y="4560"/>
                  </a:cubicBezTo>
                  <a:close/>
                  <a:moveTo>
                    <a:pt x="93012" y="4941"/>
                  </a:moveTo>
                  <a:cubicBezTo>
                    <a:pt x="92969" y="4941"/>
                    <a:pt x="92924" y="4949"/>
                    <a:pt x="92882" y="4965"/>
                  </a:cubicBezTo>
                  <a:cubicBezTo>
                    <a:pt x="92691" y="5036"/>
                    <a:pt x="92596" y="5251"/>
                    <a:pt x="92667" y="5441"/>
                  </a:cubicBezTo>
                  <a:cubicBezTo>
                    <a:pt x="92727" y="5596"/>
                    <a:pt x="92858" y="5679"/>
                    <a:pt x="93013" y="5679"/>
                  </a:cubicBezTo>
                  <a:cubicBezTo>
                    <a:pt x="93060" y="5679"/>
                    <a:pt x="93096" y="5679"/>
                    <a:pt x="93144" y="5655"/>
                  </a:cubicBezTo>
                  <a:cubicBezTo>
                    <a:pt x="93334" y="5584"/>
                    <a:pt x="93429" y="5370"/>
                    <a:pt x="93358" y="5179"/>
                  </a:cubicBezTo>
                  <a:cubicBezTo>
                    <a:pt x="93302" y="5032"/>
                    <a:pt x="93161" y="4941"/>
                    <a:pt x="93012" y="4941"/>
                  </a:cubicBezTo>
                  <a:close/>
                  <a:moveTo>
                    <a:pt x="92000" y="5322"/>
                  </a:moveTo>
                  <a:cubicBezTo>
                    <a:pt x="91957" y="5322"/>
                    <a:pt x="91912" y="5330"/>
                    <a:pt x="91870" y="5346"/>
                  </a:cubicBezTo>
                  <a:cubicBezTo>
                    <a:pt x="91679" y="5417"/>
                    <a:pt x="91572" y="5632"/>
                    <a:pt x="91643" y="5822"/>
                  </a:cubicBezTo>
                  <a:cubicBezTo>
                    <a:pt x="91703" y="5965"/>
                    <a:pt x="91846" y="6060"/>
                    <a:pt x="92001" y="6060"/>
                  </a:cubicBezTo>
                  <a:cubicBezTo>
                    <a:pt x="92036" y="6060"/>
                    <a:pt x="92084" y="6048"/>
                    <a:pt x="92132" y="6036"/>
                  </a:cubicBezTo>
                  <a:cubicBezTo>
                    <a:pt x="92322" y="5965"/>
                    <a:pt x="92417" y="5751"/>
                    <a:pt x="92346" y="5560"/>
                  </a:cubicBezTo>
                  <a:cubicBezTo>
                    <a:pt x="92290" y="5413"/>
                    <a:pt x="92149" y="5322"/>
                    <a:pt x="92000" y="5322"/>
                  </a:cubicBezTo>
                  <a:close/>
                  <a:moveTo>
                    <a:pt x="90976" y="5703"/>
                  </a:moveTo>
                  <a:cubicBezTo>
                    <a:pt x="90933" y="5703"/>
                    <a:pt x="90889" y="5711"/>
                    <a:pt x="90846" y="5727"/>
                  </a:cubicBezTo>
                  <a:cubicBezTo>
                    <a:pt x="90655" y="5798"/>
                    <a:pt x="90560" y="6013"/>
                    <a:pt x="90631" y="6203"/>
                  </a:cubicBezTo>
                  <a:cubicBezTo>
                    <a:pt x="90691" y="6346"/>
                    <a:pt x="90834" y="6441"/>
                    <a:pt x="90977" y="6441"/>
                  </a:cubicBezTo>
                  <a:cubicBezTo>
                    <a:pt x="91024" y="6441"/>
                    <a:pt x="91072" y="6441"/>
                    <a:pt x="91108" y="6417"/>
                  </a:cubicBezTo>
                  <a:cubicBezTo>
                    <a:pt x="91298" y="6346"/>
                    <a:pt x="91405" y="6132"/>
                    <a:pt x="91334" y="5941"/>
                  </a:cubicBezTo>
                  <a:cubicBezTo>
                    <a:pt x="91269" y="5794"/>
                    <a:pt x="91126" y="5703"/>
                    <a:pt x="90976" y="5703"/>
                  </a:cubicBezTo>
                  <a:close/>
                  <a:moveTo>
                    <a:pt x="89949" y="6078"/>
                  </a:moveTo>
                  <a:cubicBezTo>
                    <a:pt x="89911" y="6078"/>
                    <a:pt x="89872" y="6084"/>
                    <a:pt x="89834" y="6096"/>
                  </a:cubicBezTo>
                  <a:cubicBezTo>
                    <a:pt x="89643" y="6179"/>
                    <a:pt x="89536" y="6382"/>
                    <a:pt x="89607" y="6584"/>
                  </a:cubicBezTo>
                  <a:cubicBezTo>
                    <a:pt x="89667" y="6727"/>
                    <a:pt x="89810" y="6822"/>
                    <a:pt x="89965" y="6822"/>
                  </a:cubicBezTo>
                  <a:cubicBezTo>
                    <a:pt x="90000" y="6822"/>
                    <a:pt x="90048" y="6810"/>
                    <a:pt x="90096" y="6798"/>
                  </a:cubicBezTo>
                  <a:cubicBezTo>
                    <a:pt x="90286" y="6727"/>
                    <a:pt x="90381" y="6513"/>
                    <a:pt x="90310" y="6322"/>
                  </a:cubicBezTo>
                  <a:cubicBezTo>
                    <a:pt x="90253" y="6170"/>
                    <a:pt x="90104" y="6078"/>
                    <a:pt x="89949" y="6078"/>
                  </a:cubicBezTo>
                  <a:close/>
                  <a:moveTo>
                    <a:pt x="88939" y="6455"/>
                  </a:moveTo>
                  <a:cubicBezTo>
                    <a:pt x="88896" y="6455"/>
                    <a:pt x="88853" y="6462"/>
                    <a:pt x="88810" y="6477"/>
                  </a:cubicBezTo>
                  <a:cubicBezTo>
                    <a:pt x="88619" y="6560"/>
                    <a:pt x="88524" y="6775"/>
                    <a:pt x="88595" y="6965"/>
                  </a:cubicBezTo>
                  <a:cubicBezTo>
                    <a:pt x="88655" y="7108"/>
                    <a:pt x="88798" y="7203"/>
                    <a:pt x="88941" y="7203"/>
                  </a:cubicBezTo>
                  <a:cubicBezTo>
                    <a:pt x="88988" y="7203"/>
                    <a:pt x="89036" y="7191"/>
                    <a:pt x="89072" y="7179"/>
                  </a:cubicBezTo>
                  <a:cubicBezTo>
                    <a:pt x="89262" y="7108"/>
                    <a:pt x="89369" y="6894"/>
                    <a:pt x="89298" y="6703"/>
                  </a:cubicBezTo>
                  <a:cubicBezTo>
                    <a:pt x="89242" y="6553"/>
                    <a:pt x="89097" y="6455"/>
                    <a:pt x="88939" y="6455"/>
                  </a:cubicBezTo>
                  <a:close/>
                  <a:moveTo>
                    <a:pt x="87920" y="6836"/>
                  </a:moveTo>
                  <a:cubicBezTo>
                    <a:pt x="87879" y="6836"/>
                    <a:pt x="87838" y="6843"/>
                    <a:pt x="87798" y="6858"/>
                  </a:cubicBezTo>
                  <a:cubicBezTo>
                    <a:pt x="87607" y="6929"/>
                    <a:pt x="87512" y="7144"/>
                    <a:pt x="87583" y="7346"/>
                  </a:cubicBezTo>
                  <a:cubicBezTo>
                    <a:pt x="87631" y="7489"/>
                    <a:pt x="87774" y="7584"/>
                    <a:pt x="87929" y="7584"/>
                  </a:cubicBezTo>
                  <a:cubicBezTo>
                    <a:pt x="87964" y="7584"/>
                    <a:pt x="88012" y="7572"/>
                    <a:pt x="88060" y="7560"/>
                  </a:cubicBezTo>
                  <a:cubicBezTo>
                    <a:pt x="88250" y="7489"/>
                    <a:pt x="88345" y="7275"/>
                    <a:pt x="88274" y="7084"/>
                  </a:cubicBezTo>
                  <a:cubicBezTo>
                    <a:pt x="88218" y="6934"/>
                    <a:pt x="88073" y="6836"/>
                    <a:pt x="87920" y="6836"/>
                  </a:cubicBezTo>
                  <a:close/>
                  <a:moveTo>
                    <a:pt x="86915" y="7215"/>
                  </a:moveTo>
                  <a:cubicBezTo>
                    <a:pt x="86872" y="7215"/>
                    <a:pt x="86828" y="7223"/>
                    <a:pt x="86786" y="7239"/>
                  </a:cubicBezTo>
                  <a:cubicBezTo>
                    <a:pt x="86583" y="7310"/>
                    <a:pt x="86488" y="7525"/>
                    <a:pt x="86559" y="7715"/>
                  </a:cubicBezTo>
                  <a:cubicBezTo>
                    <a:pt x="86619" y="7870"/>
                    <a:pt x="86762" y="7965"/>
                    <a:pt x="86905" y="7965"/>
                  </a:cubicBezTo>
                  <a:cubicBezTo>
                    <a:pt x="86952" y="7965"/>
                    <a:pt x="87000" y="7953"/>
                    <a:pt x="87036" y="7941"/>
                  </a:cubicBezTo>
                  <a:cubicBezTo>
                    <a:pt x="87238" y="7870"/>
                    <a:pt x="87333" y="7656"/>
                    <a:pt x="87262" y="7465"/>
                  </a:cubicBezTo>
                  <a:cubicBezTo>
                    <a:pt x="87206" y="7308"/>
                    <a:pt x="87065" y="7215"/>
                    <a:pt x="86915" y="7215"/>
                  </a:cubicBezTo>
                  <a:close/>
                  <a:moveTo>
                    <a:pt x="85892" y="7596"/>
                  </a:moveTo>
                  <a:cubicBezTo>
                    <a:pt x="85849" y="7596"/>
                    <a:pt x="85805" y="7604"/>
                    <a:pt x="85762" y="7620"/>
                  </a:cubicBezTo>
                  <a:cubicBezTo>
                    <a:pt x="85571" y="7691"/>
                    <a:pt x="85476" y="7906"/>
                    <a:pt x="85547" y="8096"/>
                  </a:cubicBezTo>
                  <a:cubicBezTo>
                    <a:pt x="85595" y="8251"/>
                    <a:pt x="85738" y="8346"/>
                    <a:pt x="85893" y="8346"/>
                  </a:cubicBezTo>
                  <a:cubicBezTo>
                    <a:pt x="85940" y="8346"/>
                    <a:pt x="85976" y="8334"/>
                    <a:pt x="86024" y="8322"/>
                  </a:cubicBezTo>
                  <a:cubicBezTo>
                    <a:pt x="86214" y="8251"/>
                    <a:pt x="86309" y="8037"/>
                    <a:pt x="86238" y="7834"/>
                  </a:cubicBezTo>
                  <a:cubicBezTo>
                    <a:pt x="86183" y="7687"/>
                    <a:pt x="86041" y="7596"/>
                    <a:pt x="85892" y="7596"/>
                  </a:cubicBezTo>
                  <a:close/>
                  <a:moveTo>
                    <a:pt x="84879" y="7977"/>
                  </a:moveTo>
                  <a:cubicBezTo>
                    <a:pt x="84836" y="7977"/>
                    <a:pt x="84792" y="7985"/>
                    <a:pt x="84750" y="8001"/>
                  </a:cubicBezTo>
                  <a:cubicBezTo>
                    <a:pt x="84547" y="8072"/>
                    <a:pt x="84452" y="8287"/>
                    <a:pt x="84523" y="8477"/>
                  </a:cubicBezTo>
                  <a:cubicBezTo>
                    <a:pt x="84583" y="8632"/>
                    <a:pt x="84726" y="8727"/>
                    <a:pt x="84869" y="8727"/>
                  </a:cubicBezTo>
                  <a:cubicBezTo>
                    <a:pt x="84916" y="8727"/>
                    <a:pt x="84964" y="8715"/>
                    <a:pt x="85000" y="8703"/>
                  </a:cubicBezTo>
                  <a:cubicBezTo>
                    <a:pt x="85202" y="8632"/>
                    <a:pt x="85297" y="8418"/>
                    <a:pt x="85226" y="8227"/>
                  </a:cubicBezTo>
                  <a:cubicBezTo>
                    <a:pt x="85170" y="8070"/>
                    <a:pt x="85029" y="7977"/>
                    <a:pt x="84879" y="7977"/>
                  </a:cubicBezTo>
                  <a:close/>
                  <a:moveTo>
                    <a:pt x="83856" y="8358"/>
                  </a:moveTo>
                  <a:cubicBezTo>
                    <a:pt x="83813" y="8358"/>
                    <a:pt x="83769" y="8366"/>
                    <a:pt x="83726" y="8382"/>
                  </a:cubicBezTo>
                  <a:cubicBezTo>
                    <a:pt x="83535" y="8453"/>
                    <a:pt x="83440" y="8668"/>
                    <a:pt x="83511" y="8858"/>
                  </a:cubicBezTo>
                  <a:cubicBezTo>
                    <a:pt x="83559" y="9013"/>
                    <a:pt x="83702" y="9108"/>
                    <a:pt x="83857" y="9108"/>
                  </a:cubicBezTo>
                  <a:cubicBezTo>
                    <a:pt x="83904" y="9108"/>
                    <a:pt x="83940" y="9096"/>
                    <a:pt x="83988" y="9084"/>
                  </a:cubicBezTo>
                  <a:cubicBezTo>
                    <a:pt x="84178" y="9013"/>
                    <a:pt x="84273" y="8799"/>
                    <a:pt x="84202" y="8596"/>
                  </a:cubicBezTo>
                  <a:cubicBezTo>
                    <a:pt x="84147" y="8449"/>
                    <a:pt x="84005" y="8358"/>
                    <a:pt x="83856" y="8358"/>
                  </a:cubicBezTo>
                  <a:close/>
                  <a:moveTo>
                    <a:pt x="82844" y="8739"/>
                  </a:moveTo>
                  <a:cubicBezTo>
                    <a:pt x="82801" y="8739"/>
                    <a:pt x="82757" y="8747"/>
                    <a:pt x="82714" y="8763"/>
                  </a:cubicBezTo>
                  <a:cubicBezTo>
                    <a:pt x="82511" y="8834"/>
                    <a:pt x="82416" y="9049"/>
                    <a:pt x="82487" y="9239"/>
                  </a:cubicBezTo>
                  <a:cubicBezTo>
                    <a:pt x="82547" y="9394"/>
                    <a:pt x="82690" y="9477"/>
                    <a:pt x="82845" y="9477"/>
                  </a:cubicBezTo>
                  <a:cubicBezTo>
                    <a:pt x="82880" y="9477"/>
                    <a:pt x="82928" y="9477"/>
                    <a:pt x="82964" y="9465"/>
                  </a:cubicBezTo>
                  <a:cubicBezTo>
                    <a:pt x="83166" y="9382"/>
                    <a:pt x="83261" y="9180"/>
                    <a:pt x="83190" y="8977"/>
                  </a:cubicBezTo>
                  <a:cubicBezTo>
                    <a:pt x="83135" y="8830"/>
                    <a:pt x="82993" y="8739"/>
                    <a:pt x="82844" y="8739"/>
                  </a:cubicBezTo>
                  <a:close/>
                  <a:moveTo>
                    <a:pt x="81820" y="9120"/>
                  </a:moveTo>
                  <a:cubicBezTo>
                    <a:pt x="81777" y="9120"/>
                    <a:pt x="81733" y="9128"/>
                    <a:pt x="81690" y="9144"/>
                  </a:cubicBezTo>
                  <a:cubicBezTo>
                    <a:pt x="81499" y="9215"/>
                    <a:pt x="81404" y="9430"/>
                    <a:pt x="81475" y="9620"/>
                  </a:cubicBezTo>
                  <a:cubicBezTo>
                    <a:pt x="81523" y="9775"/>
                    <a:pt x="81666" y="9858"/>
                    <a:pt x="81821" y="9858"/>
                  </a:cubicBezTo>
                  <a:cubicBezTo>
                    <a:pt x="81868" y="9858"/>
                    <a:pt x="81904" y="9858"/>
                    <a:pt x="81952" y="9846"/>
                  </a:cubicBezTo>
                  <a:cubicBezTo>
                    <a:pt x="82142" y="9763"/>
                    <a:pt x="82237" y="9549"/>
                    <a:pt x="82166" y="9358"/>
                  </a:cubicBezTo>
                  <a:cubicBezTo>
                    <a:pt x="82111" y="9211"/>
                    <a:pt x="81969" y="9120"/>
                    <a:pt x="81820" y="9120"/>
                  </a:cubicBezTo>
                  <a:close/>
                  <a:moveTo>
                    <a:pt x="80808" y="9501"/>
                  </a:moveTo>
                  <a:cubicBezTo>
                    <a:pt x="80765" y="9501"/>
                    <a:pt x="80721" y="9509"/>
                    <a:pt x="80678" y="9525"/>
                  </a:cubicBezTo>
                  <a:cubicBezTo>
                    <a:pt x="80475" y="9596"/>
                    <a:pt x="80380" y="9811"/>
                    <a:pt x="80451" y="10001"/>
                  </a:cubicBezTo>
                  <a:cubicBezTo>
                    <a:pt x="80511" y="10156"/>
                    <a:pt x="80654" y="10239"/>
                    <a:pt x="80809" y="10239"/>
                  </a:cubicBezTo>
                  <a:cubicBezTo>
                    <a:pt x="80844" y="10239"/>
                    <a:pt x="80892" y="10239"/>
                    <a:pt x="80928" y="10216"/>
                  </a:cubicBezTo>
                  <a:cubicBezTo>
                    <a:pt x="81130" y="10144"/>
                    <a:pt x="81225" y="9930"/>
                    <a:pt x="81154" y="9739"/>
                  </a:cubicBezTo>
                  <a:cubicBezTo>
                    <a:pt x="81099" y="9592"/>
                    <a:pt x="80957" y="9501"/>
                    <a:pt x="80808" y="9501"/>
                  </a:cubicBezTo>
                  <a:close/>
                  <a:moveTo>
                    <a:pt x="79784" y="9882"/>
                  </a:moveTo>
                  <a:cubicBezTo>
                    <a:pt x="79741" y="9882"/>
                    <a:pt x="79697" y="9890"/>
                    <a:pt x="79654" y="9906"/>
                  </a:cubicBezTo>
                  <a:cubicBezTo>
                    <a:pt x="79463" y="9977"/>
                    <a:pt x="79368" y="10192"/>
                    <a:pt x="79439" y="10382"/>
                  </a:cubicBezTo>
                  <a:cubicBezTo>
                    <a:pt x="79499" y="10525"/>
                    <a:pt x="79630" y="10620"/>
                    <a:pt x="79785" y="10620"/>
                  </a:cubicBezTo>
                  <a:cubicBezTo>
                    <a:pt x="79832" y="10620"/>
                    <a:pt x="79868" y="10620"/>
                    <a:pt x="79916" y="10597"/>
                  </a:cubicBezTo>
                  <a:cubicBezTo>
                    <a:pt x="80106" y="10525"/>
                    <a:pt x="80213" y="10311"/>
                    <a:pt x="80130" y="10120"/>
                  </a:cubicBezTo>
                  <a:cubicBezTo>
                    <a:pt x="80075" y="9973"/>
                    <a:pt x="79934" y="9882"/>
                    <a:pt x="79784" y="9882"/>
                  </a:cubicBezTo>
                  <a:close/>
                  <a:moveTo>
                    <a:pt x="78772" y="10263"/>
                  </a:moveTo>
                  <a:cubicBezTo>
                    <a:pt x="78729" y="10263"/>
                    <a:pt x="78685" y="10271"/>
                    <a:pt x="78642" y="10287"/>
                  </a:cubicBezTo>
                  <a:cubicBezTo>
                    <a:pt x="78451" y="10358"/>
                    <a:pt x="78344" y="10573"/>
                    <a:pt x="78416" y="10763"/>
                  </a:cubicBezTo>
                  <a:cubicBezTo>
                    <a:pt x="78475" y="10906"/>
                    <a:pt x="78618" y="11001"/>
                    <a:pt x="78773" y="11001"/>
                  </a:cubicBezTo>
                  <a:cubicBezTo>
                    <a:pt x="78808" y="11001"/>
                    <a:pt x="78856" y="11001"/>
                    <a:pt x="78904" y="10978"/>
                  </a:cubicBezTo>
                  <a:cubicBezTo>
                    <a:pt x="79094" y="10906"/>
                    <a:pt x="79189" y="10692"/>
                    <a:pt x="79118" y="10501"/>
                  </a:cubicBezTo>
                  <a:cubicBezTo>
                    <a:pt x="79063" y="10354"/>
                    <a:pt x="78921" y="10263"/>
                    <a:pt x="78772" y="10263"/>
                  </a:cubicBezTo>
                  <a:close/>
                  <a:moveTo>
                    <a:pt x="77748" y="10644"/>
                  </a:moveTo>
                  <a:cubicBezTo>
                    <a:pt x="77705" y="10644"/>
                    <a:pt x="77661" y="10652"/>
                    <a:pt x="77618" y="10668"/>
                  </a:cubicBezTo>
                  <a:cubicBezTo>
                    <a:pt x="77427" y="10739"/>
                    <a:pt x="77332" y="10954"/>
                    <a:pt x="77403" y="11144"/>
                  </a:cubicBezTo>
                  <a:cubicBezTo>
                    <a:pt x="77463" y="11287"/>
                    <a:pt x="77606" y="11382"/>
                    <a:pt x="77749" y="11382"/>
                  </a:cubicBezTo>
                  <a:cubicBezTo>
                    <a:pt x="77796" y="11382"/>
                    <a:pt x="77844" y="11382"/>
                    <a:pt x="77880" y="11359"/>
                  </a:cubicBezTo>
                  <a:cubicBezTo>
                    <a:pt x="78070" y="11287"/>
                    <a:pt x="78177" y="11073"/>
                    <a:pt x="78094" y="10882"/>
                  </a:cubicBezTo>
                  <a:cubicBezTo>
                    <a:pt x="78039" y="10735"/>
                    <a:pt x="77898" y="10644"/>
                    <a:pt x="77748" y="10644"/>
                  </a:cubicBezTo>
                  <a:close/>
                  <a:moveTo>
                    <a:pt x="76729" y="11015"/>
                  </a:moveTo>
                  <a:cubicBezTo>
                    <a:pt x="76688" y="11015"/>
                    <a:pt x="76646" y="11022"/>
                    <a:pt x="76606" y="11037"/>
                  </a:cubicBezTo>
                  <a:cubicBezTo>
                    <a:pt x="76415" y="11109"/>
                    <a:pt x="76308" y="11323"/>
                    <a:pt x="76380" y="11525"/>
                  </a:cubicBezTo>
                  <a:cubicBezTo>
                    <a:pt x="76439" y="11668"/>
                    <a:pt x="76582" y="11763"/>
                    <a:pt x="76737" y="11763"/>
                  </a:cubicBezTo>
                  <a:cubicBezTo>
                    <a:pt x="76772" y="11763"/>
                    <a:pt x="76820" y="11751"/>
                    <a:pt x="76868" y="11740"/>
                  </a:cubicBezTo>
                  <a:cubicBezTo>
                    <a:pt x="77058" y="11668"/>
                    <a:pt x="77153" y="11454"/>
                    <a:pt x="77082" y="11263"/>
                  </a:cubicBezTo>
                  <a:cubicBezTo>
                    <a:pt x="77026" y="11113"/>
                    <a:pt x="76881" y="11015"/>
                    <a:pt x="76729" y="11015"/>
                  </a:cubicBezTo>
                  <a:close/>
                  <a:moveTo>
                    <a:pt x="75706" y="11396"/>
                  </a:moveTo>
                  <a:cubicBezTo>
                    <a:pt x="75664" y="11396"/>
                    <a:pt x="75622" y="11403"/>
                    <a:pt x="75582" y="11418"/>
                  </a:cubicBezTo>
                  <a:cubicBezTo>
                    <a:pt x="75391" y="11501"/>
                    <a:pt x="75296" y="11704"/>
                    <a:pt x="75368" y="11906"/>
                  </a:cubicBezTo>
                  <a:cubicBezTo>
                    <a:pt x="75427" y="12049"/>
                    <a:pt x="75570" y="12144"/>
                    <a:pt x="75713" y="12144"/>
                  </a:cubicBezTo>
                  <a:cubicBezTo>
                    <a:pt x="75760" y="12144"/>
                    <a:pt x="75808" y="12132"/>
                    <a:pt x="75844" y="12121"/>
                  </a:cubicBezTo>
                  <a:cubicBezTo>
                    <a:pt x="76034" y="12049"/>
                    <a:pt x="76141" y="11835"/>
                    <a:pt x="76070" y="11644"/>
                  </a:cubicBezTo>
                  <a:cubicBezTo>
                    <a:pt x="76014" y="11494"/>
                    <a:pt x="75861" y="11396"/>
                    <a:pt x="75706" y="11396"/>
                  </a:cubicBezTo>
                  <a:close/>
                  <a:moveTo>
                    <a:pt x="74693" y="11777"/>
                  </a:moveTo>
                  <a:cubicBezTo>
                    <a:pt x="74652" y="11777"/>
                    <a:pt x="74610" y="11784"/>
                    <a:pt x="74570" y="11799"/>
                  </a:cubicBezTo>
                  <a:cubicBezTo>
                    <a:pt x="74379" y="11870"/>
                    <a:pt x="74272" y="12085"/>
                    <a:pt x="74355" y="12287"/>
                  </a:cubicBezTo>
                  <a:cubicBezTo>
                    <a:pt x="74403" y="12430"/>
                    <a:pt x="74546" y="12525"/>
                    <a:pt x="74701" y="12525"/>
                  </a:cubicBezTo>
                  <a:cubicBezTo>
                    <a:pt x="74736" y="12525"/>
                    <a:pt x="74784" y="12513"/>
                    <a:pt x="74832" y="12502"/>
                  </a:cubicBezTo>
                  <a:cubicBezTo>
                    <a:pt x="75022" y="12430"/>
                    <a:pt x="75117" y="12216"/>
                    <a:pt x="75046" y="12025"/>
                  </a:cubicBezTo>
                  <a:cubicBezTo>
                    <a:pt x="74990" y="11875"/>
                    <a:pt x="74845" y="11777"/>
                    <a:pt x="74693" y="11777"/>
                  </a:cubicBezTo>
                  <a:close/>
                  <a:moveTo>
                    <a:pt x="73675" y="12158"/>
                  </a:moveTo>
                  <a:cubicBezTo>
                    <a:pt x="73632" y="12158"/>
                    <a:pt x="73589" y="12165"/>
                    <a:pt x="73546" y="12180"/>
                  </a:cubicBezTo>
                  <a:cubicBezTo>
                    <a:pt x="73355" y="12251"/>
                    <a:pt x="73260" y="12466"/>
                    <a:pt x="73332" y="12668"/>
                  </a:cubicBezTo>
                  <a:cubicBezTo>
                    <a:pt x="73391" y="12811"/>
                    <a:pt x="73534" y="12906"/>
                    <a:pt x="73677" y="12906"/>
                  </a:cubicBezTo>
                  <a:cubicBezTo>
                    <a:pt x="73724" y="12906"/>
                    <a:pt x="73772" y="12894"/>
                    <a:pt x="73808" y="12883"/>
                  </a:cubicBezTo>
                  <a:cubicBezTo>
                    <a:pt x="73998" y="12811"/>
                    <a:pt x="74105" y="12597"/>
                    <a:pt x="74034" y="12406"/>
                  </a:cubicBezTo>
                  <a:cubicBezTo>
                    <a:pt x="73978" y="12256"/>
                    <a:pt x="73833" y="12158"/>
                    <a:pt x="73675" y="12158"/>
                  </a:cubicBezTo>
                  <a:close/>
                  <a:moveTo>
                    <a:pt x="72663" y="12537"/>
                  </a:moveTo>
                  <a:cubicBezTo>
                    <a:pt x="72620" y="12537"/>
                    <a:pt x="72576" y="12545"/>
                    <a:pt x="72534" y="12561"/>
                  </a:cubicBezTo>
                  <a:cubicBezTo>
                    <a:pt x="72343" y="12632"/>
                    <a:pt x="72248" y="12847"/>
                    <a:pt x="72320" y="13037"/>
                  </a:cubicBezTo>
                  <a:cubicBezTo>
                    <a:pt x="72367" y="13192"/>
                    <a:pt x="72510" y="13287"/>
                    <a:pt x="72665" y="13287"/>
                  </a:cubicBezTo>
                  <a:cubicBezTo>
                    <a:pt x="72712" y="13287"/>
                    <a:pt x="72748" y="13275"/>
                    <a:pt x="72796" y="13264"/>
                  </a:cubicBezTo>
                  <a:cubicBezTo>
                    <a:pt x="72986" y="13192"/>
                    <a:pt x="73082" y="12978"/>
                    <a:pt x="73010" y="12787"/>
                  </a:cubicBezTo>
                  <a:cubicBezTo>
                    <a:pt x="72955" y="12630"/>
                    <a:pt x="72813" y="12537"/>
                    <a:pt x="72663" y="12537"/>
                  </a:cubicBezTo>
                  <a:close/>
                  <a:moveTo>
                    <a:pt x="71645" y="12918"/>
                  </a:moveTo>
                  <a:cubicBezTo>
                    <a:pt x="71601" y="12918"/>
                    <a:pt x="71555" y="12926"/>
                    <a:pt x="71510" y="12942"/>
                  </a:cubicBezTo>
                  <a:cubicBezTo>
                    <a:pt x="71319" y="13013"/>
                    <a:pt x="71224" y="13228"/>
                    <a:pt x="71296" y="13418"/>
                  </a:cubicBezTo>
                  <a:cubicBezTo>
                    <a:pt x="71355" y="13573"/>
                    <a:pt x="71498" y="13668"/>
                    <a:pt x="71653" y="13668"/>
                  </a:cubicBezTo>
                  <a:cubicBezTo>
                    <a:pt x="71688" y="13668"/>
                    <a:pt x="71736" y="13656"/>
                    <a:pt x="71772" y="13645"/>
                  </a:cubicBezTo>
                  <a:cubicBezTo>
                    <a:pt x="71974" y="13573"/>
                    <a:pt x="72069" y="13359"/>
                    <a:pt x="71998" y="13168"/>
                  </a:cubicBezTo>
                  <a:cubicBezTo>
                    <a:pt x="71943" y="13011"/>
                    <a:pt x="71801" y="12918"/>
                    <a:pt x="71645" y="12918"/>
                  </a:cubicBezTo>
                  <a:close/>
                  <a:moveTo>
                    <a:pt x="70628" y="13299"/>
                  </a:moveTo>
                  <a:cubicBezTo>
                    <a:pt x="70585" y="13299"/>
                    <a:pt x="70541" y="13307"/>
                    <a:pt x="70498" y="13323"/>
                  </a:cubicBezTo>
                  <a:cubicBezTo>
                    <a:pt x="70307" y="13394"/>
                    <a:pt x="70212" y="13609"/>
                    <a:pt x="70284" y="13799"/>
                  </a:cubicBezTo>
                  <a:cubicBezTo>
                    <a:pt x="70331" y="13954"/>
                    <a:pt x="70474" y="14049"/>
                    <a:pt x="70629" y="14049"/>
                  </a:cubicBezTo>
                  <a:cubicBezTo>
                    <a:pt x="70676" y="14049"/>
                    <a:pt x="70712" y="14037"/>
                    <a:pt x="70760" y="14026"/>
                  </a:cubicBezTo>
                  <a:cubicBezTo>
                    <a:pt x="70950" y="13954"/>
                    <a:pt x="71046" y="13728"/>
                    <a:pt x="70974" y="13537"/>
                  </a:cubicBezTo>
                  <a:cubicBezTo>
                    <a:pt x="70919" y="13390"/>
                    <a:pt x="70778" y="13299"/>
                    <a:pt x="70628" y="13299"/>
                  </a:cubicBezTo>
                  <a:close/>
                  <a:moveTo>
                    <a:pt x="69616" y="13680"/>
                  </a:moveTo>
                  <a:cubicBezTo>
                    <a:pt x="69573" y="13680"/>
                    <a:pt x="69529" y="13688"/>
                    <a:pt x="69486" y="13704"/>
                  </a:cubicBezTo>
                  <a:cubicBezTo>
                    <a:pt x="69283" y="13775"/>
                    <a:pt x="69188" y="13990"/>
                    <a:pt x="69260" y="14180"/>
                  </a:cubicBezTo>
                  <a:cubicBezTo>
                    <a:pt x="69319" y="14335"/>
                    <a:pt x="69462" y="14418"/>
                    <a:pt x="69605" y="14430"/>
                  </a:cubicBezTo>
                  <a:cubicBezTo>
                    <a:pt x="69653" y="14430"/>
                    <a:pt x="69700" y="14418"/>
                    <a:pt x="69736" y="14407"/>
                  </a:cubicBezTo>
                  <a:cubicBezTo>
                    <a:pt x="69938" y="14335"/>
                    <a:pt x="70034" y="14121"/>
                    <a:pt x="69962" y="13918"/>
                  </a:cubicBezTo>
                  <a:cubicBezTo>
                    <a:pt x="69907" y="13771"/>
                    <a:pt x="69766" y="13680"/>
                    <a:pt x="69616" y="13680"/>
                  </a:cubicBezTo>
                  <a:close/>
                  <a:moveTo>
                    <a:pt x="68592" y="14061"/>
                  </a:moveTo>
                  <a:cubicBezTo>
                    <a:pt x="68549" y="14061"/>
                    <a:pt x="68505" y="14069"/>
                    <a:pt x="68462" y="14085"/>
                  </a:cubicBezTo>
                  <a:cubicBezTo>
                    <a:pt x="68271" y="14156"/>
                    <a:pt x="68176" y="14371"/>
                    <a:pt x="68248" y="14561"/>
                  </a:cubicBezTo>
                  <a:cubicBezTo>
                    <a:pt x="68295" y="14716"/>
                    <a:pt x="68438" y="14811"/>
                    <a:pt x="68593" y="14811"/>
                  </a:cubicBezTo>
                  <a:cubicBezTo>
                    <a:pt x="68640" y="14811"/>
                    <a:pt x="68676" y="14799"/>
                    <a:pt x="68724" y="14788"/>
                  </a:cubicBezTo>
                  <a:cubicBezTo>
                    <a:pt x="68914" y="14704"/>
                    <a:pt x="69010" y="14490"/>
                    <a:pt x="68938" y="14299"/>
                  </a:cubicBezTo>
                  <a:cubicBezTo>
                    <a:pt x="68883" y="14152"/>
                    <a:pt x="68742" y="14061"/>
                    <a:pt x="68592" y="14061"/>
                  </a:cubicBezTo>
                  <a:close/>
                  <a:moveTo>
                    <a:pt x="67580" y="14442"/>
                  </a:moveTo>
                  <a:cubicBezTo>
                    <a:pt x="67537" y="14442"/>
                    <a:pt x="67493" y="14450"/>
                    <a:pt x="67450" y="14466"/>
                  </a:cubicBezTo>
                  <a:cubicBezTo>
                    <a:pt x="67247" y="14537"/>
                    <a:pt x="67152" y="14752"/>
                    <a:pt x="67224" y="14942"/>
                  </a:cubicBezTo>
                  <a:cubicBezTo>
                    <a:pt x="67283" y="15097"/>
                    <a:pt x="67426" y="15180"/>
                    <a:pt x="67581" y="15180"/>
                  </a:cubicBezTo>
                  <a:cubicBezTo>
                    <a:pt x="67617" y="15180"/>
                    <a:pt x="67664" y="15180"/>
                    <a:pt x="67700" y="15157"/>
                  </a:cubicBezTo>
                  <a:cubicBezTo>
                    <a:pt x="67902" y="15085"/>
                    <a:pt x="67998" y="14871"/>
                    <a:pt x="67926" y="14680"/>
                  </a:cubicBezTo>
                  <a:cubicBezTo>
                    <a:pt x="67871" y="14533"/>
                    <a:pt x="67730" y="14442"/>
                    <a:pt x="67580" y="14442"/>
                  </a:cubicBezTo>
                  <a:close/>
                  <a:moveTo>
                    <a:pt x="66556" y="14823"/>
                  </a:moveTo>
                  <a:cubicBezTo>
                    <a:pt x="66513" y="14823"/>
                    <a:pt x="66469" y="14831"/>
                    <a:pt x="66426" y="14847"/>
                  </a:cubicBezTo>
                  <a:cubicBezTo>
                    <a:pt x="66235" y="14918"/>
                    <a:pt x="66140" y="15133"/>
                    <a:pt x="66212" y="15323"/>
                  </a:cubicBezTo>
                  <a:cubicBezTo>
                    <a:pt x="66259" y="15478"/>
                    <a:pt x="66402" y="15561"/>
                    <a:pt x="66557" y="15561"/>
                  </a:cubicBezTo>
                  <a:cubicBezTo>
                    <a:pt x="66605" y="15561"/>
                    <a:pt x="66640" y="15561"/>
                    <a:pt x="66688" y="15538"/>
                  </a:cubicBezTo>
                  <a:cubicBezTo>
                    <a:pt x="66878" y="15466"/>
                    <a:pt x="66974" y="15252"/>
                    <a:pt x="66902" y="15061"/>
                  </a:cubicBezTo>
                  <a:cubicBezTo>
                    <a:pt x="66847" y="14914"/>
                    <a:pt x="66706" y="14823"/>
                    <a:pt x="66556" y="14823"/>
                  </a:cubicBezTo>
                  <a:close/>
                  <a:moveTo>
                    <a:pt x="65544" y="15204"/>
                  </a:moveTo>
                  <a:cubicBezTo>
                    <a:pt x="65501" y="15204"/>
                    <a:pt x="65457" y="15212"/>
                    <a:pt x="65414" y="15228"/>
                  </a:cubicBezTo>
                  <a:cubicBezTo>
                    <a:pt x="65223" y="15299"/>
                    <a:pt x="65116" y="15514"/>
                    <a:pt x="65188" y="15704"/>
                  </a:cubicBezTo>
                  <a:cubicBezTo>
                    <a:pt x="65247" y="15859"/>
                    <a:pt x="65390" y="15942"/>
                    <a:pt x="65545" y="15942"/>
                  </a:cubicBezTo>
                  <a:cubicBezTo>
                    <a:pt x="65581" y="15942"/>
                    <a:pt x="65628" y="15942"/>
                    <a:pt x="65676" y="15919"/>
                  </a:cubicBezTo>
                  <a:cubicBezTo>
                    <a:pt x="65866" y="15847"/>
                    <a:pt x="65962" y="15633"/>
                    <a:pt x="65890" y="15442"/>
                  </a:cubicBezTo>
                  <a:cubicBezTo>
                    <a:pt x="65835" y="15295"/>
                    <a:pt x="65694" y="15204"/>
                    <a:pt x="65544" y="15204"/>
                  </a:cubicBezTo>
                  <a:close/>
                  <a:moveTo>
                    <a:pt x="64526" y="15580"/>
                  </a:moveTo>
                  <a:cubicBezTo>
                    <a:pt x="64480" y="15580"/>
                    <a:pt x="64435" y="15590"/>
                    <a:pt x="64390" y="15609"/>
                  </a:cubicBezTo>
                  <a:cubicBezTo>
                    <a:pt x="64199" y="15680"/>
                    <a:pt x="64104" y="15895"/>
                    <a:pt x="64176" y="16085"/>
                  </a:cubicBezTo>
                  <a:cubicBezTo>
                    <a:pt x="64235" y="16228"/>
                    <a:pt x="64366" y="16323"/>
                    <a:pt x="64521" y="16323"/>
                  </a:cubicBezTo>
                  <a:cubicBezTo>
                    <a:pt x="64569" y="16323"/>
                    <a:pt x="64616" y="16323"/>
                    <a:pt x="64652" y="16300"/>
                  </a:cubicBezTo>
                  <a:cubicBezTo>
                    <a:pt x="64842" y="16228"/>
                    <a:pt x="64938" y="16014"/>
                    <a:pt x="64878" y="15823"/>
                  </a:cubicBezTo>
                  <a:cubicBezTo>
                    <a:pt x="64814" y="15677"/>
                    <a:pt x="64674" y="15580"/>
                    <a:pt x="64526" y="15580"/>
                  </a:cubicBezTo>
                  <a:close/>
                  <a:moveTo>
                    <a:pt x="63501" y="15956"/>
                  </a:moveTo>
                  <a:cubicBezTo>
                    <a:pt x="63460" y="15956"/>
                    <a:pt x="63418" y="15963"/>
                    <a:pt x="63378" y="15978"/>
                  </a:cubicBezTo>
                  <a:cubicBezTo>
                    <a:pt x="63187" y="16061"/>
                    <a:pt x="63080" y="16276"/>
                    <a:pt x="63152" y="16466"/>
                  </a:cubicBezTo>
                  <a:cubicBezTo>
                    <a:pt x="63211" y="16609"/>
                    <a:pt x="63354" y="16704"/>
                    <a:pt x="63509" y="16704"/>
                  </a:cubicBezTo>
                  <a:cubicBezTo>
                    <a:pt x="63545" y="16704"/>
                    <a:pt x="63592" y="16693"/>
                    <a:pt x="63640" y="16681"/>
                  </a:cubicBezTo>
                  <a:cubicBezTo>
                    <a:pt x="63830" y="16609"/>
                    <a:pt x="63926" y="16395"/>
                    <a:pt x="63854" y="16204"/>
                  </a:cubicBezTo>
                  <a:cubicBezTo>
                    <a:pt x="63798" y="16054"/>
                    <a:pt x="63653" y="15956"/>
                    <a:pt x="63501" y="15956"/>
                  </a:cubicBezTo>
                  <a:close/>
                  <a:moveTo>
                    <a:pt x="62470" y="16342"/>
                  </a:moveTo>
                  <a:cubicBezTo>
                    <a:pt x="62431" y="16342"/>
                    <a:pt x="62392" y="16347"/>
                    <a:pt x="62354" y="16359"/>
                  </a:cubicBezTo>
                  <a:cubicBezTo>
                    <a:pt x="62163" y="16442"/>
                    <a:pt x="62068" y="16645"/>
                    <a:pt x="62140" y="16847"/>
                  </a:cubicBezTo>
                  <a:cubicBezTo>
                    <a:pt x="62199" y="16990"/>
                    <a:pt x="62342" y="17085"/>
                    <a:pt x="62485" y="17085"/>
                  </a:cubicBezTo>
                  <a:cubicBezTo>
                    <a:pt x="62533" y="17085"/>
                    <a:pt x="62580" y="17074"/>
                    <a:pt x="62616" y="17062"/>
                  </a:cubicBezTo>
                  <a:cubicBezTo>
                    <a:pt x="62806" y="16990"/>
                    <a:pt x="62914" y="16776"/>
                    <a:pt x="62830" y="16585"/>
                  </a:cubicBezTo>
                  <a:cubicBezTo>
                    <a:pt x="62773" y="16433"/>
                    <a:pt x="62624" y="16342"/>
                    <a:pt x="62470" y="16342"/>
                  </a:cubicBezTo>
                  <a:close/>
                  <a:moveTo>
                    <a:pt x="61471" y="16717"/>
                  </a:moveTo>
                  <a:cubicBezTo>
                    <a:pt x="61428" y="16717"/>
                    <a:pt x="61384" y="16724"/>
                    <a:pt x="61342" y="16740"/>
                  </a:cubicBezTo>
                  <a:cubicBezTo>
                    <a:pt x="61151" y="16812"/>
                    <a:pt x="61044" y="17038"/>
                    <a:pt x="61116" y="17228"/>
                  </a:cubicBezTo>
                  <a:cubicBezTo>
                    <a:pt x="61175" y="17371"/>
                    <a:pt x="61318" y="17466"/>
                    <a:pt x="61473" y="17466"/>
                  </a:cubicBezTo>
                  <a:cubicBezTo>
                    <a:pt x="61509" y="17466"/>
                    <a:pt x="61556" y="17455"/>
                    <a:pt x="61604" y="17443"/>
                  </a:cubicBezTo>
                  <a:cubicBezTo>
                    <a:pt x="61794" y="17371"/>
                    <a:pt x="61890" y="17157"/>
                    <a:pt x="61818" y="16966"/>
                  </a:cubicBezTo>
                  <a:cubicBezTo>
                    <a:pt x="61763" y="16809"/>
                    <a:pt x="61621" y="16717"/>
                    <a:pt x="61471" y="16717"/>
                  </a:cubicBezTo>
                  <a:close/>
                  <a:moveTo>
                    <a:pt x="60454" y="17098"/>
                  </a:moveTo>
                  <a:cubicBezTo>
                    <a:pt x="60409" y="17098"/>
                    <a:pt x="60363" y="17105"/>
                    <a:pt x="60318" y="17121"/>
                  </a:cubicBezTo>
                  <a:cubicBezTo>
                    <a:pt x="60128" y="17193"/>
                    <a:pt x="60032" y="17407"/>
                    <a:pt x="60104" y="17609"/>
                  </a:cubicBezTo>
                  <a:cubicBezTo>
                    <a:pt x="60163" y="17752"/>
                    <a:pt x="60306" y="17847"/>
                    <a:pt x="60449" y="17847"/>
                  </a:cubicBezTo>
                  <a:cubicBezTo>
                    <a:pt x="60497" y="17847"/>
                    <a:pt x="60544" y="17836"/>
                    <a:pt x="60580" y="17824"/>
                  </a:cubicBezTo>
                  <a:cubicBezTo>
                    <a:pt x="60770" y="17752"/>
                    <a:pt x="60878" y="17538"/>
                    <a:pt x="60806" y="17347"/>
                  </a:cubicBezTo>
                  <a:cubicBezTo>
                    <a:pt x="60751" y="17190"/>
                    <a:pt x="60609" y="17098"/>
                    <a:pt x="60454" y="17098"/>
                  </a:cubicBezTo>
                  <a:close/>
                  <a:moveTo>
                    <a:pt x="59435" y="17479"/>
                  </a:moveTo>
                  <a:cubicBezTo>
                    <a:pt x="59392" y="17479"/>
                    <a:pt x="59348" y="17486"/>
                    <a:pt x="59306" y="17502"/>
                  </a:cubicBezTo>
                  <a:cubicBezTo>
                    <a:pt x="59115" y="17574"/>
                    <a:pt x="59020" y="17788"/>
                    <a:pt x="59092" y="17978"/>
                  </a:cubicBezTo>
                  <a:cubicBezTo>
                    <a:pt x="59139" y="18133"/>
                    <a:pt x="59282" y="18228"/>
                    <a:pt x="59437" y="18228"/>
                  </a:cubicBezTo>
                  <a:cubicBezTo>
                    <a:pt x="59485" y="18228"/>
                    <a:pt x="59520" y="18217"/>
                    <a:pt x="59568" y="18205"/>
                  </a:cubicBezTo>
                  <a:cubicBezTo>
                    <a:pt x="59758" y="18133"/>
                    <a:pt x="59854" y="17919"/>
                    <a:pt x="59782" y="17728"/>
                  </a:cubicBezTo>
                  <a:cubicBezTo>
                    <a:pt x="59727" y="17571"/>
                    <a:pt x="59585" y="17479"/>
                    <a:pt x="59435" y="17479"/>
                  </a:cubicBezTo>
                  <a:close/>
                  <a:moveTo>
                    <a:pt x="58418" y="17860"/>
                  </a:moveTo>
                  <a:cubicBezTo>
                    <a:pt x="58373" y="17860"/>
                    <a:pt x="58327" y="17867"/>
                    <a:pt x="58282" y="17883"/>
                  </a:cubicBezTo>
                  <a:cubicBezTo>
                    <a:pt x="58092" y="17955"/>
                    <a:pt x="57996" y="18169"/>
                    <a:pt x="58068" y="18359"/>
                  </a:cubicBezTo>
                  <a:cubicBezTo>
                    <a:pt x="58127" y="18514"/>
                    <a:pt x="58270" y="18609"/>
                    <a:pt x="58413" y="18609"/>
                  </a:cubicBezTo>
                  <a:cubicBezTo>
                    <a:pt x="58461" y="18609"/>
                    <a:pt x="58508" y="18598"/>
                    <a:pt x="58544" y="18586"/>
                  </a:cubicBezTo>
                  <a:cubicBezTo>
                    <a:pt x="58734" y="18514"/>
                    <a:pt x="58842" y="18300"/>
                    <a:pt x="58770" y="18109"/>
                  </a:cubicBezTo>
                  <a:cubicBezTo>
                    <a:pt x="58715" y="17952"/>
                    <a:pt x="58573" y="17860"/>
                    <a:pt x="58418" y="17860"/>
                  </a:cubicBezTo>
                  <a:close/>
                  <a:moveTo>
                    <a:pt x="57400" y="18240"/>
                  </a:moveTo>
                  <a:cubicBezTo>
                    <a:pt x="57357" y="18240"/>
                    <a:pt x="57313" y="18248"/>
                    <a:pt x="57270" y="18264"/>
                  </a:cubicBezTo>
                  <a:cubicBezTo>
                    <a:pt x="57080" y="18336"/>
                    <a:pt x="56984" y="18550"/>
                    <a:pt x="57056" y="18740"/>
                  </a:cubicBezTo>
                  <a:cubicBezTo>
                    <a:pt x="57103" y="18895"/>
                    <a:pt x="57246" y="18990"/>
                    <a:pt x="57401" y="18990"/>
                  </a:cubicBezTo>
                  <a:cubicBezTo>
                    <a:pt x="57449" y="18990"/>
                    <a:pt x="57484" y="18979"/>
                    <a:pt x="57532" y="18967"/>
                  </a:cubicBezTo>
                  <a:cubicBezTo>
                    <a:pt x="57722" y="18895"/>
                    <a:pt x="57818" y="18681"/>
                    <a:pt x="57746" y="18478"/>
                  </a:cubicBezTo>
                  <a:cubicBezTo>
                    <a:pt x="57691" y="18331"/>
                    <a:pt x="57550" y="18240"/>
                    <a:pt x="57400" y="18240"/>
                  </a:cubicBezTo>
                  <a:close/>
                  <a:moveTo>
                    <a:pt x="56383" y="18621"/>
                  </a:moveTo>
                  <a:cubicBezTo>
                    <a:pt x="56338" y="18621"/>
                    <a:pt x="56292" y="18629"/>
                    <a:pt x="56246" y="18645"/>
                  </a:cubicBezTo>
                  <a:cubicBezTo>
                    <a:pt x="56056" y="18717"/>
                    <a:pt x="55960" y="18931"/>
                    <a:pt x="56032" y="19121"/>
                  </a:cubicBezTo>
                  <a:cubicBezTo>
                    <a:pt x="56091" y="19276"/>
                    <a:pt x="56234" y="19360"/>
                    <a:pt x="56389" y="19360"/>
                  </a:cubicBezTo>
                  <a:cubicBezTo>
                    <a:pt x="56425" y="19360"/>
                    <a:pt x="56472" y="19360"/>
                    <a:pt x="56508" y="19348"/>
                  </a:cubicBezTo>
                  <a:cubicBezTo>
                    <a:pt x="56710" y="19276"/>
                    <a:pt x="56806" y="19050"/>
                    <a:pt x="56734" y="18859"/>
                  </a:cubicBezTo>
                  <a:cubicBezTo>
                    <a:pt x="56679" y="18712"/>
                    <a:pt x="56538" y="18621"/>
                    <a:pt x="56383" y="18621"/>
                  </a:cubicBezTo>
                  <a:close/>
                  <a:moveTo>
                    <a:pt x="55364" y="19002"/>
                  </a:moveTo>
                  <a:cubicBezTo>
                    <a:pt x="55321" y="19002"/>
                    <a:pt x="55277" y="19010"/>
                    <a:pt x="55234" y="19026"/>
                  </a:cubicBezTo>
                  <a:cubicBezTo>
                    <a:pt x="55044" y="19098"/>
                    <a:pt x="54948" y="19312"/>
                    <a:pt x="55020" y="19502"/>
                  </a:cubicBezTo>
                  <a:cubicBezTo>
                    <a:pt x="55067" y="19657"/>
                    <a:pt x="55210" y="19741"/>
                    <a:pt x="55365" y="19741"/>
                  </a:cubicBezTo>
                  <a:cubicBezTo>
                    <a:pt x="55413" y="19741"/>
                    <a:pt x="55448" y="19741"/>
                    <a:pt x="55496" y="19729"/>
                  </a:cubicBezTo>
                  <a:cubicBezTo>
                    <a:pt x="55686" y="19645"/>
                    <a:pt x="55782" y="19431"/>
                    <a:pt x="55710" y="19240"/>
                  </a:cubicBezTo>
                  <a:cubicBezTo>
                    <a:pt x="55655" y="19093"/>
                    <a:pt x="55514" y="19002"/>
                    <a:pt x="55364" y="19002"/>
                  </a:cubicBezTo>
                  <a:close/>
                  <a:moveTo>
                    <a:pt x="54352" y="19383"/>
                  </a:moveTo>
                  <a:cubicBezTo>
                    <a:pt x="54309" y="19383"/>
                    <a:pt x="54265" y="19391"/>
                    <a:pt x="54222" y="19407"/>
                  </a:cubicBezTo>
                  <a:cubicBezTo>
                    <a:pt x="54020" y="19479"/>
                    <a:pt x="53924" y="19693"/>
                    <a:pt x="53996" y="19883"/>
                  </a:cubicBezTo>
                  <a:cubicBezTo>
                    <a:pt x="54055" y="20038"/>
                    <a:pt x="54198" y="20122"/>
                    <a:pt x="54353" y="20122"/>
                  </a:cubicBezTo>
                  <a:cubicBezTo>
                    <a:pt x="54389" y="20122"/>
                    <a:pt x="54436" y="20122"/>
                    <a:pt x="54472" y="20098"/>
                  </a:cubicBezTo>
                  <a:cubicBezTo>
                    <a:pt x="54674" y="20026"/>
                    <a:pt x="54770" y="19812"/>
                    <a:pt x="54698" y="19621"/>
                  </a:cubicBezTo>
                  <a:cubicBezTo>
                    <a:pt x="54643" y="19474"/>
                    <a:pt x="54502" y="19383"/>
                    <a:pt x="54352" y="19383"/>
                  </a:cubicBezTo>
                  <a:close/>
                  <a:moveTo>
                    <a:pt x="53328" y="19764"/>
                  </a:moveTo>
                  <a:cubicBezTo>
                    <a:pt x="53285" y="19764"/>
                    <a:pt x="53241" y="19772"/>
                    <a:pt x="53198" y="19788"/>
                  </a:cubicBezTo>
                  <a:cubicBezTo>
                    <a:pt x="53008" y="19860"/>
                    <a:pt x="52912" y="20074"/>
                    <a:pt x="52984" y="20264"/>
                  </a:cubicBezTo>
                  <a:cubicBezTo>
                    <a:pt x="53031" y="20419"/>
                    <a:pt x="53174" y="20503"/>
                    <a:pt x="53329" y="20503"/>
                  </a:cubicBezTo>
                  <a:cubicBezTo>
                    <a:pt x="53377" y="20503"/>
                    <a:pt x="53412" y="20503"/>
                    <a:pt x="53460" y="20479"/>
                  </a:cubicBezTo>
                  <a:cubicBezTo>
                    <a:pt x="53651" y="20407"/>
                    <a:pt x="53746" y="20193"/>
                    <a:pt x="53674" y="20002"/>
                  </a:cubicBezTo>
                  <a:cubicBezTo>
                    <a:pt x="53619" y="19855"/>
                    <a:pt x="53478" y="19764"/>
                    <a:pt x="53328" y="19764"/>
                  </a:cubicBezTo>
                  <a:close/>
                  <a:moveTo>
                    <a:pt x="52316" y="20145"/>
                  </a:moveTo>
                  <a:cubicBezTo>
                    <a:pt x="52273" y="20145"/>
                    <a:pt x="52229" y="20153"/>
                    <a:pt x="52186" y="20169"/>
                  </a:cubicBezTo>
                  <a:cubicBezTo>
                    <a:pt x="51984" y="20241"/>
                    <a:pt x="51888" y="20455"/>
                    <a:pt x="51960" y="20645"/>
                  </a:cubicBezTo>
                  <a:cubicBezTo>
                    <a:pt x="52019" y="20788"/>
                    <a:pt x="52162" y="20884"/>
                    <a:pt x="52317" y="20884"/>
                  </a:cubicBezTo>
                  <a:cubicBezTo>
                    <a:pt x="52353" y="20884"/>
                    <a:pt x="52400" y="20884"/>
                    <a:pt x="52436" y="20860"/>
                  </a:cubicBezTo>
                  <a:cubicBezTo>
                    <a:pt x="52638" y="20788"/>
                    <a:pt x="52734" y="20574"/>
                    <a:pt x="52662" y="20383"/>
                  </a:cubicBezTo>
                  <a:cubicBezTo>
                    <a:pt x="52607" y="20236"/>
                    <a:pt x="52466" y="20145"/>
                    <a:pt x="52316" y="20145"/>
                  </a:cubicBezTo>
                  <a:close/>
                  <a:moveTo>
                    <a:pt x="51292" y="20526"/>
                  </a:moveTo>
                  <a:cubicBezTo>
                    <a:pt x="51249" y="20526"/>
                    <a:pt x="51205" y="20534"/>
                    <a:pt x="51162" y="20550"/>
                  </a:cubicBezTo>
                  <a:cubicBezTo>
                    <a:pt x="50972" y="20622"/>
                    <a:pt x="50876" y="20836"/>
                    <a:pt x="50948" y="21026"/>
                  </a:cubicBezTo>
                  <a:cubicBezTo>
                    <a:pt x="51007" y="21169"/>
                    <a:pt x="51138" y="21265"/>
                    <a:pt x="51293" y="21265"/>
                  </a:cubicBezTo>
                  <a:cubicBezTo>
                    <a:pt x="51341" y="21265"/>
                    <a:pt x="51376" y="21253"/>
                    <a:pt x="51424" y="21241"/>
                  </a:cubicBezTo>
                  <a:cubicBezTo>
                    <a:pt x="51615" y="21169"/>
                    <a:pt x="51710" y="20955"/>
                    <a:pt x="51638" y="20764"/>
                  </a:cubicBezTo>
                  <a:cubicBezTo>
                    <a:pt x="51583" y="20617"/>
                    <a:pt x="51442" y="20526"/>
                    <a:pt x="51292" y="20526"/>
                  </a:cubicBezTo>
                  <a:close/>
                  <a:moveTo>
                    <a:pt x="50286" y="20903"/>
                  </a:moveTo>
                  <a:cubicBezTo>
                    <a:pt x="50241" y="20903"/>
                    <a:pt x="50195" y="20912"/>
                    <a:pt x="50150" y="20931"/>
                  </a:cubicBezTo>
                  <a:cubicBezTo>
                    <a:pt x="49960" y="21003"/>
                    <a:pt x="49852" y="21217"/>
                    <a:pt x="49924" y="21407"/>
                  </a:cubicBezTo>
                  <a:cubicBezTo>
                    <a:pt x="49983" y="21550"/>
                    <a:pt x="50126" y="21646"/>
                    <a:pt x="50281" y="21646"/>
                  </a:cubicBezTo>
                  <a:cubicBezTo>
                    <a:pt x="50317" y="21646"/>
                    <a:pt x="50364" y="21646"/>
                    <a:pt x="50412" y="21622"/>
                  </a:cubicBezTo>
                  <a:cubicBezTo>
                    <a:pt x="50603" y="21550"/>
                    <a:pt x="50698" y="21336"/>
                    <a:pt x="50626" y="21145"/>
                  </a:cubicBezTo>
                  <a:cubicBezTo>
                    <a:pt x="50572" y="21000"/>
                    <a:pt x="50433" y="20903"/>
                    <a:pt x="50286" y="20903"/>
                  </a:cubicBezTo>
                  <a:close/>
                  <a:moveTo>
                    <a:pt x="49249" y="21278"/>
                  </a:moveTo>
                  <a:cubicBezTo>
                    <a:pt x="49208" y="21278"/>
                    <a:pt x="49167" y="21285"/>
                    <a:pt x="49126" y="21300"/>
                  </a:cubicBezTo>
                  <a:cubicBezTo>
                    <a:pt x="48936" y="21372"/>
                    <a:pt x="48840" y="21586"/>
                    <a:pt x="48912" y="21788"/>
                  </a:cubicBezTo>
                  <a:cubicBezTo>
                    <a:pt x="48971" y="21931"/>
                    <a:pt x="49102" y="22027"/>
                    <a:pt x="49257" y="22027"/>
                  </a:cubicBezTo>
                  <a:cubicBezTo>
                    <a:pt x="49305" y="22027"/>
                    <a:pt x="49340" y="22015"/>
                    <a:pt x="49388" y="22003"/>
                  </a:cubicBezTo>
                  <a:cubicBezTo>
                    <a:pt x="49579" y="21931"/>
                    <a:pt x="49674" y="21717"/>
                    <a:pt x="49602" y="21526"/>
                  </a:cubicBezTo>
                  <a:cubicBezTo>
                    <a:pt x="49546" y="21376"/>
                    <a:pt x="49401" y="21278"/>
                    <a:pt x="49249" y="21278"/>
                  </a:cubicBezTo>
                  <a:close/>
                  <a:moveTo>
                    <a:pt x="48237" y="21659"/>
                  </a:moveTo>
                  <a:cubicBezTo>
                    <a:pt x="48196" y="21659"/>
                    <a:pt x="48154" y="21666"/>
                    <a:pt x="48114" y="21681"/>
                  </a:cubicBezTo>
                  <a:cubicBezTo>
                    <a:pt x="47924" y="21765"/>
                    <a:pt x="47816" y="21979"/>
                    <a:pt x="47888" y="22169"/>
                  </a:cubicBezTo>
                  <a:cubicBezTo>
                    <a:pt x="47947" y="22312"/>
                    <a:pt x="48090" y="22408"/>
                    <a:pt x="48245" y="22408"/>
                  </a:cubicBezTo>
                  <a:cubicBezTo>
                    <a:pt x="48281" y="22408"/>
                    <a:pt x="48328" y="22396"/>
                    <a:pt x="48376" y="22384"/>
                  </a:cubicBezTo>
                  <a:cubicBezTo>
                    <a:pt x="48567" y="22312"/>
                    <a:pt x="48662" y="22098"/>
                    <a:pt x="48590" y="21907"/>
                  </a:cubicBezTo>
                  <a:cubicBezTo>
                    <a:pt x="48534" y="21757"/>
                    <a:pt x="48389" y="21659"/>
                    <a:pt x="48237" y="21659"/>
                  </a:cubicBezTo>
                  <a:close/>
                  <a:moveTo>
                    <a:pt x="47220" y="22039"/>
                  </a:moveTo>
                  <a:cubicBezTo>
                    <a:pt x="47176" y="22039"/>
                    <a:pt x="47133" y="22046"/>
                    <a:pt x="47090" y="22062"/>
                  </a:cubicBezTo>
                  <a:cubicBezTo>
                    <a:pt x="46900" y="22134"/>
                    <a:pt x="46804" y="22348"/>
                    <a:pt x="46876" y="22550"/>
                  </a:cubicBezTo>
                  <a:cubicBezTo>
                    <a:pt x="46935" y="22693"/>
                    <a:pt x="47078" y="22789"/>
                    <a:pt x="47221" y="22789"/>
                  </a:cubicBezTo>
                  <a:cubicBezTo>
                    <a:pt x="47269" y="22789"/>
                    <a:pt x="47316" y="22777"/>
                    <a:pt x="47352" y="22765"/>
                  </a:cubicBezTo>
                  <a:cubicBezTo>
                    <a:pt x="47543" y="22693"/>
                    <a:pt x="47650" y="22479"/>
                    <a:pt x="47578" y="22288"/>
                  </a:cubicBezTo>
                  <a:cubicBezTo>
                    <a:pt x="47514" y="22131"/>
                    <a:pt x="47370" y="22039"/>
                    <a:pt x="47220" y="22039"/>
                  </a:cubicBezTo>
                  <a:close/>
                  <a:moveTo>
                    <a:pt x="46207" y="22420"/>
                  </a:moveTo>
                  <a:cubicBezTo>
                    <a:pt x="46164" y="22420"/>
                    <a:pt x="46121" y="22427"/>
                    <a:pt x="46078" y="22443"/>
                  </a:cubicBezTo>
                  <a:cubicBezTo>
                    <a:pt x="45888" y="22515"/>
                    <a:pt x="45780" y="22729"/>
                    <a:pt x="45852" y="22931"/>
                  </a:cubicBezTo>
                  <a:cubicBezTo>
                    <a:pt x="45911" y="23074"/>
                    <a:pt x="46054" y="23170"/>
                    <a:pt x="46209" y="23170"/>
                  </a:cubicBezTo>
                  <a:cubicBezTo>
                    <a:pt x="46245" y="23170"/>
                    <a:pt x="46292" y="23158"/>
                    <a:pt x="46340" y="23146"/>
                  </a:cubicBezTo>
                  <a:cubicBezTo>
                    <a:pt x="46531" y="23074"/>
                    <a:pt x="46626" y="22860"/>
                    <a:pt x="46554" y="22669"/>
                  </a:cubicBezTo>
                  <a:cubicBezTo>
                    <a:pt x="46499" y="22512"/>
                    <a:pt x="46357" y="22420"/>
                    <a:pt x="46207" y="22420"/>
                  </a:cubicBezTo>
                  <a:close/>
                  <a:moveTo>
                    <a:pt x="45191" y="22801"/>
                  </a:moveTo>
                  <a:cubicBezTo>
                    <a:pt x="45146" y="22801"/>
                    <a:pt x="45100" y="22808"/>
                    <a:pt x="45054" y="22824"/>
                  </a:cubicBezTo>
                  <a:cubicBezTo>
                    <a:pt x="44864" y="22896"/>
                    <a:pt x="44768" y="23110"/>
                    <a:pt x="44840" y="23300"/>
                  </a:cubicBezTo>
                  <a:cubicBezTo>
                    <a:pt x="44899" y="23455"/>
                    <a:pt x="45042" y="23551"/>
                    <a:pt x="45185" y="23551"/>
                  </a:cubicBezTo>
                  <a:cubicBezTo>
                    <a:pt x="45233" y="23551"/>
                    <a:pt x="45280" y="23539"/>
                    <a:pt x="45316" y="23527"/>
                  </a:cubicBezTo>
                  <a:cubicBezTo>
                    <a:pt x="45507" y="23455"/>
                    <a:pt x="45614" y="23241"/>
                    <a:pt x="45542" y="23039"/>
                  </a:cubicBezTo>
                  <a:cubicBezTo>
                    <a:pt x="45487" y="22891"/>
                    <a:pt x="45346" y="22801"/>
                    <a:pt x="45191" y="22801"/>
                  </a:cubicBezTo>
                  <a:close/>
                  <a:moveTo>
                    <a:pt x="44173" y="23182"/>
                  </a:moveTo>
                  <a:cubicBezTo>
                    <a:pt x="44129" y="23182"/>
                    <a:pt x="44085" y="23189"/>
                    <a:pt x="44042" y="23205"/>
                  </a:cubicBezTo>
                  <a:cubicBezTo>
                    <a:pt x="43852" y="23277"/>
                    <a:pt x="43756" y="23491"/>
                    <a:pt x="43828" y="23681"/>
                  </a:cubicBezTo>
                  <a:cubicBezTo>
                    <a:pt x="43875" y="23836"/>
                    <a:pt x="44018" y="23932"/>
                    <a:pt x="44173" y="23932"/>
                  </a:cubicBezTo>
                  <a:cubicBezTo>
                    <a:pt x="44209" y="23932"/>
                    <a:pt x="44256" y="23920"/>
                    <a:pt x="44304" y="23908"/>
                  </a:cubicBezTo>
                  <a:cubicBezTo>
                    <a:pt x="44495" y="23836"/>
                    <a:pt x="44590" y="23622"/>
                    <a:pt x="44518" y="23420"/>
                  </a:cubicBezTo>
                  <a:cubicBezTo>
                    <a:pt x="44463" y="23272"/>
                    <a:pt x="44322" y="23182"/>
                    <a:pt x="44173" y="23182"/>
                  </a:cubicBezTo>
                  <a:close/>
                  <a:moveTo>
                    <a:pt x="43155" y="23563"/>
                  </a:moveTo>
                  <a:cubicBezTo>
                    <a:pt x="43110" y="23563"/>
                    <a:pt x="43064" y="23570"/>
                    <a:pt x="43018" y="23586"/>
                  </a:cubicBezTo>
                  <a:cubicBezTo>
                    <a:pt x="42828" y="23658"/>
                    <a:pt x="42732" y="23872"/>
                    <a:pt x="42804" y="24062"/>
                  </a:cubicBezTo>
                  <a:cubicBezTo>
                    <a:pt x="42863" y="24217"/>
                    <a:pt x="43006" y="24313"/>
                    <a:pt x="43149" y="24313"/>
                  </a:cubicBezTo>
                  <a:cubicBezTo>
                    <a:pt x="43197" y="24313"/>
                    <a:pt x="43244" y="24301"/>
                    <a:pt x="43280" y="24289"/>
                  </a:cubicBezTo>
                  <a:cubicBezTo>
                    <a:pt x="43471" y="24205"/>
                    <a:pt x="43578" y="23991"/>
                    <a:pt x="43506" y="23801"/>
                  </a:cubicBezTo>
                  <a:cubicBezTo>
                    <a:pt x="43451" y="23653"/>
                    <a:pt x="43310" y="23563"/>
                    <a:pt x="43155" y="23563"/>
                  </a:cubicBezTo>
                  <a:close/>
                  <a:moveTo>
                    <a:pt x="42137" y="23944"/>
                  </a:moveTo>
                  <a:cubicBezTo>
                    <a:pt x="42093" y="23944"/>
                    <a:pt x="42049" y="23951"/>
                    <a:pt x="42006" y="23967"/>
                  </a:cubicBezTo>
                  <a:cubicBezTo>
                    <a:pt x="41816" y="24039"/>
                    <a:pt x="41720" y="24253"/>
                    <a:pt x="41792" y="24443"/>
                  </a:cubicBezTo>
                  <a:cubicBezTo>
                    <a:pt x="41840" y="24598"/>
                    <a:pt x="41982" y="24682"/>
                    <a:pt x="42137" y="24682"/>
                  </a:cubicBezTo>
                  <a:cubicBezTo>
                    <a:pt x="42185" y="24682"/>
                    <a:pt x="42221" y="24682"/>
                    <a:pt x="42268" y="24670"/>
                  </a:cubicBezTo>
                  <a:cubicBezTo>
                    <a:pt x="42459" y="24586"/>
                    <a:pt x="42554" y="24372"/>
                    <a:pt x="42482" y="24182"/>
                  </a:cubicBezTo>
                  <a:cubicBezTo>
                    <a:pt x="42427" y="24034"/>
                    <a:pt x="42286" y="23944"/>
                    <a:pt x="42137" y="23944"/>
                  </a:cubicBezTo>
                  <a:close/>
                  <a:moveTo>
                    <a:pt x="41119" y="24325"/>
                  </a:moveTo>
                  <a:cubicBezTo>
                    <a:pt x="41074" y="24325"/>
                    <a:pt x="41028" y="24332"/>
                    <a:pt x="40982" y="24348"/>
                  </a:cubicBezTo>
                  <a:cubicBezTo>
                    <a:pt x="40792" y="24420"/>
                    <a:pt x="40697" y="24634"/>
                    <a:pt x="40768" y="24824"/>
                  </a:cubicBezTo>
                  <a:cubicBezTo>
                    <a:pt x="40827" y="24979"/>
                    <a:pt x="40970" y="25063"/>
                    <a:pt x="41113" y="25063"/>
                  </a:cubicBezTo>
                  <a:cubicBezTo>
                    <a:pt x="41161" y="25063"/>
                    <a:pt x="41208" y="25063"/>
                    <a:pt x="41244" y="25039"/>
                  </a:cubicBezTo>
                  <a:cubicBezTo>
                    <a:pt x="41447" y="24967"/>
                    <a:pt x="41542" y="24753"/>
                    <a:pt x="41470" y="24563"/>
                  </a:cubicBezTo>
                  <a:cubicBezTo>
                    <a:pt x="41415" y="24415"/>
                    <a:pt x="41274" y="24325"/>
                    <a:pt x="41119" y="24325"/>
                  </a:cubicBezTo>
                  <a:close/>
                  <a:moveTo>
                    <a:pt x="40101" y="24706"/>
                  </a:moveTo>
                  <a:cubicBezTo>
                    <a:pt x="40057" y="24706"/>
                    <a:pt x="40013" y="24713"/>
                    <a:pt x="39970" y="24729"/>
                  </a:cubicBezTo>
                  <a:cubicBezTo>
                    <a:pt x="39780" y="24801"/>
                    <a:pt x="39684" y="25015"/>
                    <a:pt x="39756" y="25205"/>
                  </a:cubicBezTo>
                  <a:cubicBezTo>
                    <a:pt x="39804" y="25360"/>
                    <a:pt x="39946" y="25444"/>
                    <a:pt x="40101" y="25444"/>
                  </a:cubicBezTo>
                  <a:cubicBezTo>
                    <a:pt x="40149" y="25444"/>
                    <a:pt x="40185" y="25444"/>
                    <a:pt x="40232" y="25420"/>
                  </a:cubicBezTo>
                  <a:cubicBezTo>
                    <a:pt x="40423" y="25348"/>
                    <a:pt x="40518" y="25134"/>
                    <a:pt x="40446" y="24944"/>
                  </a:cubicBezTo>
                  <a:cubicBezTo>
                    <a:pt x="40391" y="24796"/>
                    <a:pt x="40250" y="24706"/>
                    <a:pt x="40101" y="24706"/>
                  </a:cubicBezTo>
                  <a:close/>
                  <a:moveTo>
                    <a:pt x="39089" y="25087"/>
                  </a:moveTo>
                  <a:cubicBezTo>
                    <a:pt x="39045" y="25087"/>
                    <a:pt x="39001" y="25094"/>
                    <a:pt x="38958" y="25110"/>
                  </a:cubicBezTo>
                  <a:cubicBezTo>
                    <a:pt x="38756" y="25182"/>
                    <a:pt x="38661" y="25396"/>
                    <a:pt x="38732" y="25586"/>
                  </a:cubicBezTo>
                  <a:cubicBezTo>
                    <a:pt x="38792" y="25729"/>
                    <a:pt x="38934" y="25825"/>
                    <a:pt x="39089" y="25825"/>
                  </a:cubicBezTo>
                  <a:cubicBezTo>
                    <a:pt x="39125" y="25825"/>
                    <a:pt x="39173" y="25825"/>
                    <a:pt x="39208" y="25801"/>
                  </a:cubicBezTo>
                  <a:cubicBezTo>
                    <a:pt x="39411" y="25729"/>
                    <a:pt x="39506" y="25515"/>
                    <a:pt x="39434" y="25325"/>
                  </a:cubicBezTo>
                  <a:cubicBezTo>
                    <a:pt x="39379" y="25177"/>
                    <a:pt x="39238" y="25087"/>
                    <a:pt x="39089" y="25087"/>
                  </a:cubicBezTo>
                  <a:close/>
                  <a:moveTo>
                    <a:pt x="38065" y="25468"/>
                  </a:moveTo>
                  <a:cubicBezTo>
                    <a:pt x="38021" y="25468"/>
                    <a:pt x="37977" y="25475"/>
                    <a:pt x="37934" y="25491"/>
                  </a:cubicBezTo>
                  <a:cubicBezTo>
                    <a:pt x="37744" y="25563"/>
                    <a:pt x="37649" y="25777"/>
                    <a:pt x="37720" y="25967"/>
                  </a:cubicBezTo>
                  <a:cubicBezTo>
                    <a:pt x="37768" y="26122"/>
                    <a:pt x="37910" y="26206"/>
                    <a:pt x="38065" y="26206"/>
                  </a:cubicBezTo>
                  <a:cubicBezTo>
                    <a:pt x="38113" y="26206"/>
                    <a:pt x="38149" y="26206"/>
                    <a:pt x="38196" y="26182"/>
                  </a:cubicBezTo>
                  <a:cubicBezTo>
                    <a:pt x="38387" y="26110"/>
                    <a:pt x="38482" y="25896"/>
                    <a:pt x="38411" y="25706"/>
                  </a:cubicBezTo>
                  <a:cubicBezTo>
                    <a:pt x="38355" y="25558"/>
                    <a:pt x="38214" y="25468"/>
                    <a:pt x="38065" y="25468"/>
                  </a:cubicBezTo>
                  <a:close/>
                  <a:moveTo>
                    <a:pt x="37053" y="25849"/>
                  </a:moveTo>
                  <a:cubicBezTo>
                    <a:pt x="37009" y="25849"/>
                    <a:pt x="36965" y="25856"/>
                    <a:pt x="36922" y="25872"/>
                  </a:cubicBezTo>
                  <a:cubicBezTo>
                    <a:pt x="36720" y="25944"/>
                    <a:pt x="36625" y="26158"/>
                    <a:pt x="36696" y="26348"/>
                  </a:cubicBezTo>
                  <a:cubicBezTo>
                    <a:pt x="36756" y="26491"/>
                    <a:pt x="36898" y="26587"/>
                    <a:pt x="37053" y="26587"/>
                  </a:cubicBezTo>
                  <a:cubicBezTo>
                    <a:pt x="37089" y="26587"/>
                    <a:pt x="37137" y="26587"/>
                    <a:pt x="37184" y="26563"/>
                  </a:cubicBezTo>
                  <a:cubicBezTo>
                    <a:pt x="37375" y="26491"/>
                    <a:pt x="37470" y="26277"/>
                    <a:pt x="37398" y="26087"/>
                  </a:cubicBezTo>
                  <a:cubicBezTo>
                    <a:pt x="37343" y="25939"/>
                    <a:pt x="37202" y="25849"/>
                    <a:pt x="37053" y="25849"/>
                  </a:cubicBezTo>
                  <a:close/>
                  <a:moveTo>
                    <a:pt x="36021" y="26219"/>
                  </a:moveTo>
                  <a:cubicBezTo>
                    <a:pt x="35980" y="26219"/>
                    <a:pt x="35939" y="26226"/>
                    <a:pt x="35898" y="26241"/>
                  </a:cubicBezTo>
                  <a:cubicBezTo>
                    <a:pt x="35708" y="26325"/>
                    <a:pt x="35613" y="26539"/>
                    <a:pt x="35684" y="26729"/>
                  </a:cubicBezTo>
                  <a:cubicBezTo>
                    <a:pt x="35744" y="26872"/>
                    <a:pt x="35874" y="26968"/>
                    <a:pt x="36029" y="26968"/>
                  </a:cubicBezTo>
                  <a:cubicBezTo>
                    <a:pt x="36077" y="26968"/>
                    <a:pt x="36113" y="26956"/>
                    <a:pt x="36160" y="26944"/>
                  </a:cubicBezTo>
                  <a:cubicBezTo>
                    <a:pt x="36351" y="26872"/>
                    <a:pt x="36458" y="26658"/>
                    <a:pt x="36375" y="26468"/>
                  </a:cubicBezTo>
                  <a:cubicBezTo>
                    <a:pt x="36318" y="26317"/>
                    <a:pt x="36173" y="26219"/>
                    <a:pt x="36021" y="26219"/>
                  </a:cubicBezTo>
                  <a:close/>
                  <a:moveTo>
                    <a:pt x="35009" y="26600"/>
                  </a:moveTo>
                  <a:cubicBezTo>
                    <a:pt x="34968" y="26600"/>
                    <a:pt x="34927" y="26607"/>
                    <a:pt x="34886" y="26622"/>
                  </a:cubicBezTo>
                  <a:cubicBezTo>
                    <a:pt x="34696" y="26694"/>
                    <a:pt x="34589" y="26908"/>
                    <a:pt x="34660" y="27110"/>
                  </a:cubicBezTo>
                  <a:cubicBezTo>
                    <a:pt x="34720" y="27253"/>
                    <a:pt x="34862" y="27349"/>
                    <a:pt x="35017" y="27349"/>
                  </a:cubicBezTo>
                  <a:cubicBezTo>
                    <a:pt x="35053" y="27349"/>
                    <a:pt x="35101" y="27337"/>
                    <a:pt x="35148" y="27325"/>
                  </a:cubicBezTo>
                  <a:cubicBezTo>
                    <a:pt x="35339" y="27253"/>
                    <a:pt x="35434" y="27039"/>
                    <a:pt x="35363" y="26849"/>
                  </a:cubicBezTo>
                  <a:cubicBezTo>
                    <a:pt x="35306" y="26698"/>
                    <a:pt x="35161" y="26600"/>
                    <a:pt x="35009" y="26600"/>
                  </a:cubicBezTo>
                  <a:close/>
                  <a:moveTo>
                    <a:pt x="33985" y="26981"/>
                  </a:moveTo>
                  <a:cubicBezTo>
                    <a:pt x="33944" y="26981"/>
                    <a:pt x="33903" y="26988"/>
                    <a:pt x="33862" y="27003"/>
                  </a:cubicBezTo>
                  <a:cubicBezTo>
                    <a:pt x="33672" y="27075"/>
                    <a:pt x="33577" y="27289"/>
                    <a:pt x="33648" y="27480"/>
                  </a:cubicBezTo>
                  <a:cubicBezTo>
                    <a:pt x="33708" y="27634"/>
                    <a:pt x="33850" y="27730"/>
                    <a:pt x="33993" y="27730"/>
                  </a:cubicBezTo>
                  <a:cubicBezTo>
                    <a:pt x="34041" y="27730"/>
                    <a:pt x="34089" y="27718"/>
                    <a:pt x="34124" y="27706"/>
                  </a:cubicBezTo>
                  <a:cubicBezTo>
                    <a:pt x="34315" y="27634"/>
                    <a:pt x="34422" y="27420"/>
                    <a:pt x="34339" y="27230"/>
                  </a:cubicBezTo>
                  <a:cubicBezTo>
                    <a:pt x="34282" y="27079"/>
                    <a:pt x="34137" y="26981"/>
                    <a:pt x="33985" y="26981"/>
                  </a:cubicBezTo>
                  <a:close/>
                  <a:moveTo>
                    <a:pt x="32980" y="27361"/>
                  </a:moveTo>
                  <a:cubicBezTo>
                    <a:pt x="32937" y="27361"/>
                    <a:pt x="32893" y="27368"/>
                    <a:pt x="32850" y="27384"/>
                  </a:cubicBezTo>
                  <a:cubicBezTo>
                    <a:pt x="32660" y="27456"/>
                    <a:pt x="32553" y="27670"/>
                    <a:pt x="32624" y="27861"/>
                  </a:cubicBezTo>
                  <a:cubicBezTo>
                    <a:pt x="32684" y="28015"/>
                    <a:pt x="32826" y="28111"/>
                    <a:pt x="32981" y="28111"/>
                  </a:cubicBezTo>
                  <a:cubicBezTo>
                    <a:pt x="33017" y="28111"/>
                    <a:pt x="33065" y="28099"/>
                    <a:pt x="33112" y="28087"/>
                  </a:cubicBezTo>
                  <a:cubicBezTo>
                    <a:pt x="33303" y="28015"/>
                    <a:pt x="33398" y="27801"/>
                    <a:pt x="33327" y="27611"/>
                  </a:cubicBezTo>
                  <a:cubicBezTo>
                    <a:pt x="33271" y="27453"/>
                    <a:pt x="33129" y="27361"/>
                    <a:pt x="32980" y="27361"/>
                  </a:cubicBezTo>
                  <a:close/>
                  <a:moveTo>
                    <a:pt x="31956" y="27742"/>
                  </a:moveTo>
                  <a:cubicBezTo>
                    <a:pt x="31913" y="27742"/>
                    <a:pt x="31869" y="27749"/>
                    <a:pt x="31826" y="27765"/>
                  </a:cubicBezTo>
                  <a:cubicBezTo>
                    <a:pt x="31636" y="27837"/>
                    <a:pt x="31541" y="28051"/>
                    <a:pt x="31612" y="28242"/>
                  </a:cubicBezTo>
                  <a:cubicBezTo>
                    <a:pt x="31672" y="28396"/>
                    <a:pt x="31814" y="28492"/>
                    <a:pt x="31957" y="28492"/>
                  </a:cubicBezTo>
                  <a:cubicBezTo>
                    <a:pt x="32005" y="28492"/>
                    <a:pt x="32053" y="28480"/>
                    <a:pt x="32088" y="28468"/>
                  </a:cubicBezTo>
                  <a:cubicBezTo>
                    <a:pt x="32279" y="28396"/>
                    <a:pt x="32386" y="28182"/>
                    <a:pt x="32315" y="27992"/>
                  </a:cubicBezTo>
                  <a:cubicBezTo>
                    <a:pt x="32250" y="27834"/>
                    <a:pt x="32106" y="27742"/>
                    <a:pt x="31956" y="27742"/>
                  </a:cubicBezTo>
                  <a:close/>
                  <a:moveTo>
                    <a:pt x="30944" y="28123"/>
                  </a:moveTo>
                  <a:cubicBezTo>
                    <a:pt x="30901" y="28123"/>
                    <a:pt x="30857" y="28130"/>
                    <a:pt x="30814" y="28146"/>
                  </a:cubicBezTo>
                  <a:cubicBezTo>
                    <a:pt x="30624" y="28218"/>
                    <a:pt x="30517" y="28432"/>
                    <a:pt x="30600" y="28623"/>
                  </a:cubicBezTo>
                  <a:cubicBezTo>
                    <a:pt x="30648" y="28777"/>
                    <a:pt x="30791" y="28873"/>
                    <a:pt x="30945" y="28873"/>
                  </a:cubicBezTo>
                  <a:cubicBezTo>
                    <a:pt x="30981" y="28873"/>
                    <a:pt x="31029" y="28861"/>
                    <a:pt x="31076" y="28849"/>
                  </a:cubicBezTo>
                  <a:cubicBezTo>
                    <a:pt x="31267" y="28777"/>
                    <a:pt x="31362" y="28563"/>
                    <a:pt x="31291" y="28373"/>
                  </a:cubicBezTo>
                  <a:cubicBezTo>
                    <a:pt x="31235" y="28215"/>
                    <a:pt x="31093" y="28123"/>
                    <a:pt x="30944" y="28123"/>
                  </a:cubicBezTo>
                  <a:close/>
                  <a:moveTo>
                    <a:pt x="29927" y="28504"/>
                  </a:moveTo>
                  <a:cubicBezTo>
                    <a:pt x="29882" y="28504"/>
                    <a:pt x="29836" y="28511"/>
                    <a:pt x="29790" y="28527"/>
                  </a:cubicBezTo>
                  <a:cubicBezTo>
                    <a:pt x="29600" y="28599"/>
                    <a:pt x="29505" y="28813"/>
                    <a:pt x="29576" y="29004"/>
                  </a:cubicBezTo>
                  <a:cubicBezTo>
                    <a:pt x="29636" y="29158"/>
                    <a:pt x="29778" y="29254"/>
                    <a:pt x="29921" y="29254"/>
                  </a:cubicBezTo>
                  <a:cubicBezTo>
                    <a:pt x="29969" y="29254"/>
                    <a:pt x="30017" y="29242"/>
                    <a:pt x="30052" y="29230"/>
                  </a:cubicBezTo>
                  <a:cubicBezTo>
                    <a:pt x="30243" y="29158"/>
                    <a:pt x="30350" y="28944"/>
                    <a:pt x="30279" y="28742"/>
                  </a:cubicBezTo>
                  <a:cubicBezTo>
                    <a:pt x="30223" y="28594"/>
                    <a:pt x="30082" y="28504"/>
                    <a:pt x="29927" y="28504"/>
                  </a:cubicBezTo>
                  <a:close/>
                  <a:moveTo>
                    <a:pt x="28909" y="28885"/>
                  </a:moveTo>
                  <a:cubicBezTo>
                    <a:pt x="28865" y="28885"/>
                    <a:pt x="28821" y="28892"/>
                    <a:pt x="28778" y="28908"/>
                  </a:cubicBezTo>
                  <a:cubicBezTo>
                    <a:pt x="28588" y="28980"/>
                    <a:pt x="28493" y="29194"/>
                    <a:pt x="28564" y="29385"/>
                  </a:cubicBezTo>
                  <a:cubicBezTo>
                    <a:pt x="28612" y="29539"/>
                    <a:pt x="28755" y="29635"/>
                    <a:pt x="28909" y="29635"/>
                  </a:cubicBezTo>
                  <a:cubicBezTo>
                    <a:pt x="28957" y="29635"/>
                    <a:pt x="28993" y="29623"/>
                    <a:pt x="29040" y="29611"/>
                  </a:cubicBezTo>
                  <a:cubicBezTo>
                    <a:pt x="29231" y="29539"/>
                    <a:pt x="29326" y="29313"/>
                    <a:pt x="29255" y="29123"/>
                  </a:cubicBezTo>
                  <a:cubicBezTo>
                    <a:pt x="29199" y="28975"/>
                    <a:pt x="29058" y="28885"/>
                    <a:pt x="28909" y="28885"/>
                  </a:cubicBezTo>
                  <a:close/>
                  <a:moveTo>
                    <a:pt x="27891" y="29266"/>
                  </a:moveTo>
                  <a:cubicBezTo>
                    <a:pt x="27846" y="29266"/>
                    <a:pt x="27800" y="29273"/>
                    <a:pt x="27754" y="29289"/>
                  </a:cubicBezTo>
                  <a:cubicBezTo>
                    <a:pt x="27564" y="29361"/>
                    <a:pt x="27469" y="29575"/>
                    <a:pt x="27540" y="29766"/>
                  </a:cubicBezTo>
                  <a:cubicBezTo>
                    <a:pt x="27596" y="29912"/>
                    <a:pt x="27727" y="30005"/>
                    <a:pt x="27871" y="30005"/>
                  </a:cubicBezTo>
                  <a:cubicBezTo>
                    <a:pt x="27880" y="30005"/>
                    <a:pt x="27889" y="30004"/>
                    <a:pt x="27897" y="30004"/>
                  </a:cubicBezTo>
                  <a:cubicBezTo>
                    <a:pt x="27933" y="30004"/>
                    <a:pt x="27981" y="30004"/>
                    <a:pt x="28016" y="29992"/>
                  </a:cubicBezTo>
                  <a:cubicBezTo>
                    <a:pt x="28207" y="29908"/>
                    <a:pt x="28314" y="29694"/>
                    <a:pt x="28243" y="29504"/>
                  </a:cubicBezTo>
                  <a:cubicBezTo>
                    <a:pt x="28187" y="29356"/>
                    <a:pt x="28046" y="29266"/>
                    <a:pt x="27891" y="29266"/>
                  </a:cubicBezTo>
                  <a:close/>
                  <a:moveTo>
                    <a:pt x="26873" y="29647"/>
                  </a:moveTo>
                  <a:cubicBezTo>
                    <a:pt x="26829" y="29647"/>
                    <a:pt x="26785" y="29654"/>
                    <a:pt x="26742" y="29670"/>
                  </a:cubicBezTo>
                  <a:cubicBezTo>
                    <a:pt x="26552" y="29742"/>
                    <a:pt x="26457" y="29956"/>
                    <a:pt x="26528" y="30147"/>
                  </a:cubicBezTo>
                  <a:cubicBezTo>
                    <a:pt x="26576" y="30301"/>
                    <a:pt x="26719" y="30385"/>
                    <a:pt x="26873" y="30385"/>
                  </a:cubicBezTo>
                  <a:cubicBezTo>
                    <a:pt x="26921" y="30385"/>
                    <a:pt x="26957" y="30385"/>
                    <a:pt x="27004" y="30361"/>
                  </a:cubicBezTo>
                  <a:cubicBezTo>
                    <a:pt x="27195" y="30289"/>
                    <a:pt x="27290" y="30075"/>
                    <a:pt x="27219" y="29885"/>
                  </a:cubicBezTo>
                  <a:cubicBezTo>
                    <a:pt x="27163" y="29737"/>
                    <a:pt x="27022" y="29647"/>
                    <a:pt x="26873" y="29647"/>
                  </a:cubicBezTo>
                  <a:close/>
                  <a:moveTo>
                    <a:pt x="25861" y="30028"/>
                  </a:moveTo>
                  <a:cubicBezTo>
                    <a:pt x="25817" y="30028"/>
                    <a:pt x="25773" y="30035"/>
                    <a:pt x="25730" y="30051"/>
                  </a:cubicBezTo>
                  <a:cubicBezTo>
                    <a:pt x="25528" y="30123"/>
                    <a:pt x="25433" y="30337"/>
                    <a:pt x="25504" y="30528"/>
                  </a:cubicBezTo>
                  <a:cubicBezTo>
                    <a:pt x="25564" y="30670"/>
                    <a:pt x="25707" y="30766"/>
                    <a:pt x="25849" y="30766"/>
                  </a:cubicBezTo>
                  <a:cubicBezTo>
                    <a:pt x="25897" y="30766"/>
                    <a:pt x="25945" y="30766"/>
                    <a:pt x="25980" y="30742"/>
                  </a:cubicBezTo>
                  <a:cubicBezTo>
                    <a:pt x="26183" y="30670"/>
                    <a:pt x="26278" y="30456"/>
                    <a:pt x="26207" y="30266"/>
                  </a:cubicBezTo>
                  <a:cubicBezTo>
                    <a:pt x="26151" y="30118"/>
                    <a:pt x="26010" y="30028"/>
                    <a:pt x="25861" y="30028"/>
                  </a:cubicBezTo>
                  <a:close/>
                  <a:moveTo>
                    <a:pt x="24837" y="30409"/>
                  </a:moveTo>
                  <a:cubicBezTo>
                    <a:pt x="24793" y="30409"/>
                    <a:pt x="24749" y="30416"/>
                    <a:pt x="24706" y="30432"/>
                  </a:cubicBezTo>
                  <a:cubicBezTo>
                    <a:pt x="24516" y="30504"/>
                    <a:pt x="24421" y="30718"/>
                    <a:pt x="24492" y="30909"/>
                  </a:cubicBezTo>
                  <a:cubicBezTo>
                    <a:pt x="24540" y="31051"/>
                    <a:pt x="24683" y="31147"/>
                    <a:pt x="24837" y="31147"/>
                  </a:cubicBezTo>
                  <a:cubicBezTo>
                    <a:pt x="24885" y="31147"/>
                    <a:pt x="24921" y="31147"/>
                    <a:pt x="24968" y="31123"/>
                  </a:cubicBezTo>
                  <a:cubicBezTo>
                    <a:pt x="25159" y="31051"/>
                    <a:pt x="25254" y="30837"/>
                    <a:pt x="25183" y="30647"/>
                  </a:cubicBezTo>
                  <a:cubicBezTo>
                    <a:pt x="25127" y="30499"/>
                    <a:pt x="24986" y="30409"/>
                    <a:pt x="24837" y="30409"/>
                  </a:cubicBezTo>
                  <a:close/>
                  <a:moveTo>
                    <a:pt x="23825" y="30790"/>
                  </a:moveTo>
                  <a:cubicBezTo>
                    <a:pt x="23781" y="30790"/>
                    <a:pt x="23737" y="30797"/>
                    <a:pt x="23694" y="30813"/>
                  </a:cubicBezTo>
                  <a:cubicBezTo>
                    <a:pt x="23492" y="30885"/>
                    <a:pt x="23397" y="31099"/>
                    <a:pt x="23468" y="31290"/>
                  </a:cubicBezTo>
                  <a:cubicBezTo>
                    <a:pt x="23528" y="31432"/>
                    <a:pt x="23671" y="31528"/>
                    <a:pt x="23825" y="31528"/>
                  </a:cubicBezTo>
                  <a:cubicBezTo>
                    <a:pt x="23861" y="31528"/>
                    <a:pt x="23909" y="31516"/>
                    <a:pt x="23944" y="31504"/>
                  </a:cubicBezTo>
                  <a:cubicBezTo>
                    <a:pt x="24147" y="31432"/>
                    <a:pt x="24242" y="31218"/>
                    <a:pt x="24171" y="31028"/>
                  </a:cubicBezTo>
                  <a:cubicBezTo>
                    <a:pt x="24115" y="30880"/>
                    <a:pt x="23974" y="30790"/>
                    <a:pt x="23825" y="30790"/>
                  </a:cubicBezTo>
                  <a:close/>
                  <a:moveTo>
                    <a:pt x="22801" y="31171"/>
                  </a:moveTo>
                  <a:cubicBezTo>
                    <a:pt x="22757" y="31171"/>
                    <a:pt x="22713" y="31178"/>
                    <a:pt x="22670" y="31194"/>
                  </a:cubicBezTo>
                  <a:cubicBezTo>
                    <a:pt x="22480" y="31266"/>
                    <a:pt x="22385" y="31480"/>
                    <a:pt x="22456" y="31671"/>
                  </a:cubicBezTo>
                  <a:cubicBezTo>
                    <a:pt x="22504" y="31813"/>
                    <a:pt x="22647" y="31909"/>
                    <a:pt x="22801" y="31909"/>
                  </a:cubicBezTo>
                  <a:cubicBezTo>
                    <a:pt x="22849" y="31909"/>
                    <a:pt x="22885" y="31897"/>
                    <a:pt x="22932" y="31885"/>
                  </a:cubicBezTo>
                  <a:cubicBezTo>
                    <a:pt x="23123" y="31813"/>
                    <a:pt x="23218" y="31599"/>
                    <a:pt x="23147" y="31409"/>
                  </a:cubicBezTo>
                  <a:cubicBezTo>
                    <a:pt x="23091" y="31261"/>
                    <a:pt x="22950" y="31171"/>
                    <a:pt x="22801" y="31171"/>
                  </a:cubicBezTo>
                  <a:close/>
                  <a:moveTo>
                    <a:pt x="21781" y="31541"/>
                  </a:moveTo>
                  <a:cubicBezTo>
                    <a:pt x="21740" y="31541"/>
                    <a:pt x="21699" y="31548"/>
                    <a:pt x="21658" y="31563"/>
                  </a:cubicBezTo>
                  <a:cubicBezTo>
                    <a:pt x="21468" y="31647"/>
                    <a:pt x="21361" y="31861"/>
                    <a:pt x="21432" y="32052"/>
                  </a:cubicBezTo>
                  <a:cubicBezTo>
                    <a:pt x="21492" y="32194"/>
                    <a:pt x="21635" y="32290"/>
                    <a:pt x="21789" y="32290"/>
                  </a:cubicBezTo>
                  <a:cubicBezTo>
                    <a:pt x="21825" y="32290"/>
                    <a:pt x="21873" y="32278"/>
                    <a:pt x="21920" y="32266"/>
                  </a:cubicBezTo>
                  <a:cubicBezTo>
                    <a:pt x="22111" y="32194"/>
                    <a:pt x="22206" y="31980"/>
                    <a:pt x="22135" y="31790"/>
                  </a:cubicBezTo>
                  <a:cubicBezTo>
                    <a:pt x="22078" y="31639"/>
                    <a:pt x="21933" y="31541"/>
                    <a:pt x="21781" y="31541"/>
                  </a:cubicBezTo>
                  <a:close/>
                  <a:moveTo>
                    <a:pt x="20764" y="31921"/>
                  </a:moveTo>
                  <a:cubicBezTo>
                    <a:pt x="20721" y="31921"/>
                    <a:pt x="20677" y="31928"/>
                    <a:pt x="20634" y="31944"/>
                  </a:cubicBezTo>
                  <a:cubicBezTo>
                    <a:pt x="20444" y="32016"/>
                    <a:pt x="20349" y="32230"/>
                    <a:pt x="20420" y="32433"/>
                  </a:cubicBezTo>
                  <a:cubicBezTo>
                    <a:pt x="20480" y="32575"/>
                    <a:pt x="20611" y="32671"/>
                    <a:pt x="20765" y="32671"/>
                  </a:cubicBezTo>
                  <a:cubicBezTo>
                    <a:pt x="20813" y="32671"/>
                    <a:pt x="20849" y="32659"/>
                    <a:pt x="20896" y="32647"/>
                  </a:cubicBezTo>
                  <a:cubicBezTo>
                    <a:pt x="21087" y="32575"/>
                    <a:pt x="21182" y="32361"/>
                    <a:pt x="21111" y="32171"/>
                  </a:cubicBezTo>
                  <a:cubicBezTo>
                    <a:pt x="21055" y="32013"/>
                    <a:pt x="20914" y="31921"/>
                    <a:pt x="20764" y="31921"/>
                  </a:cubicBezTo>
                  <a:close/>
                  <a:moveTo>
                    <a:pt x="19752" y="32302"/>
                  </a:moveTo>
                  <a:cubicBezTo>
                    <a:pt x="19709" y="32302"/>
                    <a:pt x="19665" y="32309"/>
                    <a:pt x="19622" y="32325"/>
                  </a:cubicBezTo>
                  <a:cubicBezTo>
                    <a:pt x="19432" y="32397"/>
                    <a:pt x="19325" y="32611"/>
                    <a:pt x="19396" y="32814"/>
                  </a:cubicBezTo>
                  <a:cubicBezTo>
                    <a:pt x="19456" y="32956"/>
                    <a:pt x="19599" y="33052"/>
                    <a:pt x="19753" y="33052"/>
                  </a:cubicBezTo>
                  <a:cubicBezTo>
                    <a:pt x="19789" y="33052"/>
                    <a:pt x="19837" y="33040"/>
                    <a:pt x="19884" y="33028"/>
                  </a:cubicBezTo>
                  <a:cubicBezTo>
                    <a:pt x="20075" y="32956"/>
                    <a:pt x="20170" y="32742"/>
                    <a:pt x="20099" y="32552"/>
                  </a:cubicBezTo>
                  <a:cubicBezTo>
                    <a:pt x="20043" y="32394"/>
                    <a:pt x="19901" y="32302"/>
                    <a:pt x="19752" y="32302"/>
                  </a:cubicBezTo>
                  <a:close/>
                  <a:moveTo>
                    <a:pt x="18729" y="32683"/>
                  </a:moveTo>
                  <a:cubicBezTo>
                    <a:pt x="18685" y="32683"/>
                    <a:pt x="18641" y="32690"/>
                    <a:pt x="18599" y="32706"/>
                  </a:cubicBezTo>
                  <a:cubicBezTo>
                    <a:pt x="18408" y="32778"/>
                    <a:pt x="18313" y="32992"/>
                    <a:pt x="18384" y="33183"/>
                  </a:cubicBezTo>
                  <a:cubicBezTo>
                    <a:pt x="18444" y="33337"/>
                    <a:pt x="18587" y="33433"/>
                    <a:pt x="18729" y="33433"/>
                  </a:cubicBezTo>
                  <a:cubicBezTo>
                    <a:pt x="18777" y="33433"/>
                    <a:pt x="18825" y="33421"/>
                    <a:pt x="18860" y="33409"/>
                  </a:cubicBezTo>
                  <a:cubicBezTo>
                    <a:pt x="19051" y="33337"/>
                    <a:pt x="19158" y="33123"/>
                    <a:pt x="19075" y="32921"/>
                  </a:cubicBezTo>
                  <a:cubicBezTo>
                    <a:pt x="19019" y="32773"/>
                    <a:pt x="18878" y="32683"/>
                    <a:pt x="18729" y="32683"/>
                  </a:cubicBezTo>
                  <a:close/>
                  <a:moveTo>
                    <a:pt x="17717" y="33064"/>
                  </a:moveTo>
                  <a:cubicBezTo>
                    <a:pt x="17673" y="33064"/>
                    <a:pt x="17629" y="33071"/>
                    <a:pt x="17586" y="33087"/>
                  </a:cubicBezTo>
                  <a:cubicBezTo>
                    <a:pt x="17396" y="33159"/>
                    <a:pt x="17289" y="33373"/>
                    <a:pt x="17360" y="33564"/>
                  </a:cubicBezTo>
                  <a:cubicBezTo>
                    <a:pt x="17420" y="33718"/>
                    <a:pt x="17563" y="33814"/>
                    <a:pt x="17717" y="33814"/>
                  </a:cubicBezTo>
                  <a:cubicBezTo>
                    <a:pt x="17753" y="33814"/>
                    <a:pt x="17801" y="33802"/>
                    <a:pt x="17848" y="33790"/>
                  </a:cubicBezTo>
                  <a:cubicBezTo>
                    <a:pt x="18039" y="33718"/>
                    <a:pt x="18134" y="33504"/>
                    <a:pt x="18063" y="33302"/>
                  </a:cubicBezTo>
                  <a:cubicBezTo>
                    <a:pt x="18007" y="33154"/>
                    <a:pt x="17866" y="33064"/>
                    <a:pt x="17717" y="33064"/>
                  </a:cubicBezTo>
                  <a:close/>
                  <a:moveTo>
                    <a:pt x="16699" y="33445"/>
                  </a:moveTo>
                  <a:cubicBezTo>
                    <a:pt x="16654" y="33445"/>
                    <a:pt x="16608" y="33452"/>
                    <a:pt x="16563" y="33468"/>
                  </a:cubicBezTo>
                  <a:cubicBezTo>
                    <a:pt x="16372" y="33540"/>
                    <a:pt x="16277" y="33754"/>
                    <a:pt x="16348" y="33945"/>
                  </a:cubicBezTo>
                  <a:cubicBezTo>
                    <a:pt x="16408" y="34099"/>
                    <a:pt x="16551" y="34195"/>
                    <a:pt x="16694" y="34195"/>
                  </a:cubicBezTo>
                  <a:cubicBezTo>
                    <a:pt x="16741" y="34195"/>
                    <a:pt x="16789" y="34183"/>
                    <a:pt x="16824" y="34171"/>
                  </a:cubicBezTo>
                  <a:cubicBezTo>
                    <a:pt x="17015" y="34099"/>
                    <a:pt x="17122" y="33885"/>
                    <a:pt x="17051" y="33683"/>
                  </a:cubicBezTo>
                  <a:cubicBezTo>
                    <a:pt x="16995" y="33535"/>
                    <a:pt x="16854" y="33445"/>
                    <a:pt x="16699" y="33445"/>
                  </a:cubicBezTo>
                  <a:close/>
                  <a:moveTo>
                    <a:pt x="15681" y="33826"/>
                  </a:moveTo>
                  <a:cubicBezTo>
                    <a:pt x="15637" y="33826"/>
                    <a:pt x="15593" y="33833"/>
                    <a:pt x="15551" y="33849"/>
                  </a:cubicBezTo>
                  <a:cubicBezTo>
                    <a:pt x="15360" y="33921"/>
                    <a:pt x="15253" y="34135"/>
                    <a:pt x="15336" y="34326"/>
                  </a:cubicBezTo>
                  <a:cubicBezTo>
                    <a:pt x="15384" y="34480"/>
                    <a:pt x="15527" y="34576"/>
                    <a:pt x="15681" y="34576"/>
                  </a:cubicBezTo>
                  <a:cubicBezTo>
                    <a:pt x="15729" y="34576"/>
                    <a:pt x="15765" y="34564"/>
                    <a:pt x="15812" y="34552"/>
                  </a:cubicBezTo>
                  <a:cubicBezTo>
                    <a:pt x="16003" y="34480"/>
                    <a:pt x="16098" y="34266"/>
                    <a:pt x="16027" y="34064"/>
                  </a:cubicBezTo>
                  <a:cubicBezTo>
                    <a:pt x="15971" y="33916"/>
                    <a:pt x="15830" y="33826"/>
                    <a:pt x="15681" y="33826"/>
                  </a:cubicBezTo>
                  <a:close/>
                  <a:moveTo>
                    <a:pt x="14663" y="34207"/>
                  </a:moveTo>
                  <a:cubicBezTo>
                    <a:pt x="14618" y="34207"/>
                    <a:pt x="14572" y="34214"/>
                    <a:pt x="14527" y="34230"/>
                  </a:cubicBezTo>
                  <a:cubicBezTo>
                    <a:pt x="14336" y="34302"/>
                    <a:pt x="14241" y="34516"/>
                    <a:pt x="14312" y="34707"/>
                  </a:cubicBezTo>
                  <a:cubicBezTo>
                    <a:pt x="14372" y="34861"/>
                    <a:pt x="14515" y="34945"/>
                    <a:pt x="14658" y="34957"/>
                  </a:cubicBezTo>
                  <a:cubicBezTo>
                    <a:pt x="14705" y="34957"/>
                    <a:pt x="14753" y="34945"/>
                    <a:pt x="14789" y="34933"/>
                  </a:cubicBezTo>
                  <a:cubicBezTo>
                    <a:pt x="14979" y="34850"/>
                    <a:pt x="15086" y="34635"/>
                    <a:pt x="15015" y="34445"/>
                  </a:cubicBezTo>
                  <a:cubicBezTo>
                    <a:pt x="14959" y="34297"/>
                    <a:pt x="14818" y="34207"/>
                    <a:pt x="14663" y="34207"/>
                  </a:cubicBezTo>
                  <a:close/>
                  <a:moveTo>
                    <a:pt x="13645" y="34588"/>
                  </a:moveTo>
                  <a:cubicBezTo>
                    <a:pt x="13602" y="34588"/>
                    <a:pt x="13557" y="34595"/>
                    <a:pt x="13515" y="34611"/>
                  </a:cubicBezTo>
                  <a:cubicBezTo>
                    <a:pt x="13324" y="34683"/>
                    <a:pt x="13229" y="34897"/>
                    <a:pt x="13300" y="35088"/>
                  </a:cubicBezTo>
                  <a:cubicBezTo>
                    <a:pt x="13348" y="35242"/>
                    <a:pt x="13491" y="35326"/>
                    <a:pt x="13646" y="35326"/>
                  </a:cubicBezTo>
                  <a:cubicBezTo>
                    <a:pt x="13693" y="35326"/>
                    <a:pt x="13729" y="35326"/>
                    <a:pt x="13776" y="35302"/>
                  </a:cubicBezTo>
                  <a:cubicBezTo>
                    <a:pt x="13967" y="35231"/>
                    <a:pt x="14062" y="35016"/>
                    <a:pt x="13991" y="34826"/>
                  </a:cubicBezTo>
                  <a:cubicBezTo>
                    <a:pt x="13935" y="34678"/>
                    <a:pt x="13794" y="34588"/>
                    <a:pt x="13645" y="34588"/>
                  </a:cubicBezTo>
                  <a:close/>
                  <a:moveTo>
                    <a:pt x="12627" y="34969"/>
                  </a:moveTo>
                  <a:cubicBezTo>
                    <a:pt x="12582" y="34969"/>
                    <a:pt x="12536" y="34976"/>
                    <a:pt x="12491" y="34992"/>
                  </a:cubicBezTo>
                  <a:cubicBezTo>
                    <a:pt x="12300" y="35064"/>
                    <a:pt x="12205" y="35278"/>
                    <a:pt x="12276" y="35469"/>
                  </a:cubicBezTo>
                  <a:cubicBezTo>
                    <a:pt x="12336" y="35623"/>
                    <a:pt x="12479" y="35707"/>
                    <a:pt x="12633" y="35707"/>
                  </a:cubicBezTo>
                  <a:cubicBezTo>
                    <a:pt x="12669" y="35707"/>
                    <a:pt x="12717" y="35707"/>
                    <a:pt x="12753" y="35683"/>
                  </a:cubicBezTo>
                  <a:cubicBezTo>
                    <a:pt x="12955" y="35612"/>
                    <a:pt x="13050" y="35397"/>
                    <a:pt x="12979" y="35207"/>
                  </a:cubicBezTo>
                  <a:cubicBezTo>
                    <a:pt x="12923" y="35059"/>
                    <a:pt x="12782" y="34969"/>
                    <a:pt x="12627" y="34969"/>
                  </a:cubicBezTo>
                  <a:close/>
                  <a:moveTo>
                    <a:pt x="11609" y="35350"/>
                  </a:moveTo>
                  <a:cubicBezTo>
                    <a:pt x="11566" y="35350"/>
                    <a:pt x="11521" y="35357"/>
                    <a:pt x="11479" y="35373"/>
                  </a:cubicBezTo>
                  <a:cubicBezTo>
                    <a:pt x="11288" y="35445"/>
                    <a:pt x="11193" y="35659"/>
                    <a:pt x="11264" y="35850"/>
                  </a:cubicBezTo>
                  <a:cubicBezTo>
                    <a:pt x="11312" y="35993"/>
                    <a:pt x="11455" y="36088"/>
                    <a:pt x="11610" y="36088"/>
                  </a:cubicBezTo>
                  <a:cubicBezTo>
                    <a:pt x="11657" y="36088"/>
                    <a:pt x="11693" y="36088"/>
                    <a:pt x="11741" y="36064"/>
                  </a:cubicBezTo>
                  <a:cubicBezTo>
                    <a:pt x="11931" y="35993"/>
                    <a:pt x="12026" y="35778"/>
                    <a:pt x="11955" y="35588"/>
                  </a:cubicBezTo>
                  <a:cubicBezTo>
                    <a:pt x="11899" y="35440"/>
                    <a:pt x="11758" y="35350"/>
                    <a:pt x="11609" y="35350"/>
                  </a:cubicBezTo>
                  <a:close/>
                  <a:moveTo>
                    <a:pt x="10597" y="35731"/>
                  </a:moveTo>
                  <a:cubicBezTo>
                    <a:pt x="10554" y="35731"/>
                    <a:pt x="10509" y="35738"/>
                    <a:pt x="10467" y="35754"/>
                  </a:cubicBezTo>
                  <a:cubicBezTo>
                    <a:pt x="10264" y="35826"/>
                    <a:pt x="10169" y="36040"/>
                    <a:pt x="10240" y="36231"/>
                  </a:cubicBezTo>
                  <a:cubicBezTo>
                    <a:pt x="10300" y="36374"/>
                    <a:pt x="10443" y="36469"/>
                    <a:pt x="10598" y="36469"/>
                  </a:cubicBezTo>
                  <a:cubicBezTo>
                    <a:pt x="10633" y="36469"/>
                    <a:pt x="10681" y="36469"/>
                    <a:pt x="10717" y="36445"/>
                  </a:cubicBezTo>
                  <a:cubicBezTo>
                    <a:pt x="10919" y="36374"/>
                    <a:pt x="11014" y="36159"/>
                    <a:pt x="10943" y="35969"/>
                  </a:cubicBezTo>
                  <a:cubicBezTo>
                    <a:pt x="10887" y="35821"/>
                    <a:pt x="10746" y="35731"/>
                    <a:pt x="10597" y="35731"/>
                  </a:cubicBezTo>
                  <a:close/>
                  <a:moveTo>
                    <a:pt x="9565" y="36101"/>
                  </a:moveTo>
                  <a:cubicBezTo>
                    <a:pt x="9524" y="36101"/>
                    <a:pt x="9483" y="36108"/>
                    <a:pt x="9443" y="36123"/>
                  </a:cubicBezTo>
                  <a:cubicBezTo>
                    <a:pt x="9252" y="36207"/>
                    <a:pt x="9157" y="36421"/>
                    <a:pt x="9228" y="36612"/>
                  </a:cubicBezTo>
                  <a:cubicBezTo>
                    <a:pt x="9276" y="36755"/>
                    <a:pt x="9419" y="36850"/>
                    <a:pt x="9574" y="36850"/>
                  </a:cubicBezTo>
                  <a:cubicBezTo>
                    <a:pt x="9621" y="36850"/>
                    <a:pt x="9657" y="36850"/>
                    <a:pt x="9705" y="36826"/>
                  </a:cubicBezTo>
                  <a:cubicBezTo>
                    <a:pt x="9895" y="36755"/>
                    <a:pt x="9990" y="36540"/>
                    <a:pt x="9919" y="36350"/>
                  </a:cubicBezTo>
                  <a:cubicBezTo>
                    <a:pt x="9863" y="36200"/>
                    <a:pt x="9718" y="36101"/>
                    <a:pt x="9565" y="36101"/>
                  </a:cubicBezTo>
                  <a:close/>
                  <a:moveTo>
                    <a:pt x="8566" y="36488"/>
                  </a:moveTo>
                  <a:cubicBezTo>
                    <a:pt x="8521" y="36488"/>
                    <a:pt x="8475" y="36497"/>
                    <a:pt x="8431" y="36516"/>
                  </a:cubicBezTo>
                  <a:cubicBezTo>
                    <a:pt x="8228" y="36588"/>
                    <a:pt x="8133" y="36802"/>
                    <a:pt x="8204" y="36993"/>
                  </a:cubicBezTo>
                  <a:cubicBezTo>
                    <a:pt x="8264" y="37136"/>
                    <a:pt x="8407" y="37231"/>
                    <a:pt x="8562" y="37231"/>
                  </a:cubicBezTo>
                  <a:cubicBezTo>
                    <a:pt x="8597" y="37231"/>
                    <a:pt x="8645" y="37219"/>
                    <a:pt x="8693" y="37207"/>
                  </a:cubicBezTo>
                  <a:cubicBezTo>
                    <a:pt x="8883" y="37136"/>
                    <a:pt x="8978" y="36921"/>
                    <a:pt x="8907" y="36731"/>
                  </a:cubicBezTo>
                  <a:cubicBezTo>
                    <a:pt x="8852" y="36585"/>
                    <a:pt x="8714" y="36488"/>
                    <a:pt x="8566" y="36488"/>
                  </a:cubicBezTo>
                  <a:close/>
                  <a:moveTo>
                    <a:pt x="7529" y="36863"/>
                  </a:moveTo>
                  <a:cubicBezTo>
                    <a:pt x="7488" y="36863"/>
                    <a:pt x="7447" y="36870"/>
                    <a:pt x="7407" y="36885"/>
                  </a:cubicBezTo>
                  <a:cubicBezTo>
                    <a:pt x="7216" y="36957"/>
                    <a:pt x="7121" y="37171"/>
                    <a:pt x="7192" y="37374"/>
                  </a:cubicBezTo>
                  <a:cubicBezTo>
                    <a:pt x="7240" y="37517"/>
                    <a:pt x="7383" y="37612"/>
                    <a:pt x="7538" y="37612"/>
                  </a:cubicBezTo>
                  <a:cubicBezTo>
                    <a:pt x="7585" y="37612"/>
                    <a:pt x="7621" y="37600"/>
                    <a:pt x="7669" y="37588"/>
                  </a:cubicBezTo>
                  <a:cubicBezTo>
                    <a:pt x="7859" y="37517"/>
                    <a:pt x="7954" y="37302"/>
                    <a:pt x="7883" y="37112"/>
                  </a:cubicBezTo>
                  <a:cubicBezTo>
                    <a:pt x="7827" y="36962"/>
                    <a:pt x="7682" y="36863"/>
                    <a:pt x="7529" y="36863"/>
                  </a:cubicBezTo>
                  <a:close/>
                  <a:moveTo>
                    <a:pt x="6517" y="37244"/>
                  </a:moveTo>
                  <a:cubicBezTo>
                    <a:pt x="6476" y="37244"/>
                    <a:pt x="6435" y="37251"/>
                    <a:pt x="6395" y="37266"/>
                  </a:cubicBezTo>
                  <a:cubicBezTo>
                    <a:pt x="6204" y="37338"/>
                    <a:pt x="6097" y="37552"/>
                    <a:pt x="6168" y="37755"/>
                  </a:cubicBezTo>
                  <a:cubicBezTo>
                    <a:pt x="6228" y="37898"/>
                    <a:pt x="6371" y="37993"/>
                    <a:pt x="6526" y="37993"/>
                  </a:cubicBezTo>
                  <a:cubicBezTo>
                    <a:pt x="6561" y="37993"/>
                    <a:pt x="6609" y="37981"/>
                    <a:pt x="6657" y="37969"/>
                  </a:cubicBezTo>
                  <a:cubicBezTo>
                    <a:pt x="6847" y="37898"/>
                    <a:pt x="6942" y="37683"/>
                    <a:pt x="6871" y="37493"/>
                  </a:cubicBezTo>
                  <a:cubicBezTo>
                    <a:pt x="6815" y="37343"/>
                    <a:pt x="6670" y="37244"/>
                    <a:pt x="6517" y="37244"/>
                  </a:cubicBezTo>
                  <a:close/>
                  <a:moveTo>
                    <a:pt x="5500" y="37624"/>
                  </a:moveTo>
                  <a:cubicBezTo>
                    <a:pt x="5457" y="37624"/>
                    <a:pt x="5413" y="37632"/>
                    <a:pt x="5371" y="37647"/>
                  </a:cubicBezTo>
                  <a:cubicBezTo>
                    <a:pt x="5180" y="37719"/>
                    <a:pt x="5085" y="37933"/>
                    <a:pt x="5156" y="38136"/>
                  </a:cubicBezTo>
                  <a:cubicBezTo>
                    <a:pt x="5216" y="38279"/>
                    <a:pt x="5359" y="38374"/>
                    <a:pt x="5502" y="38374"/>
                  </a:cubicBezTo>
                  <a:cubicBezTo>
                    <a:pt x="5549" y="38374"/>
                    <a:pt x="5585" y="38362"/>
                    <a:pt x="5633" y="38350"/>
                  </a:cubicBezTo>
                  <a:cubicBezTo>
                    <a:pt x="5823" y="38279"/>
                    <a:pt x="5918" y="38064"/>
                    <a:pt x="5847" y="37874"/>
                  </a:cubicBezTo>
                  <a:cubicBezTo>
                    <a:pt x="5791" y="37716"/>
                    <a:pt x="5650" y="37624"/>
                    <a:pt x="5500" y="37624"/>
                  </a:cubicBezTo>
                  <a:close/>
                  <a:moveTo>
                    <a:pt x="4488" y="38005"/>
                  </a:moveTo>
                  <a:cubicBezTo>
                    <a:pt x="4445" y="38005"/>
                    <a:pt x="4401" y="38013"/>
                    <a:pt x="4359" y="38028"/>
                  </a:cubicBezTo>
                  <a:cubicBezTo>
                    <a:pt x="4168" y="38100"/>
                    <a:pt x="4061" y="38314"/>
                    <a:pt x="4132" y="38505"/>
                  </a:cubicBezTo>
                  <a:cubicBezTo>
                    <a:pt x="4192" y="38660"/>
                    <a:pt x="4335" y="38755"/>
                    <a:pt x="4490" y="38755"/>
                  </a:cubicBezTo>
                  <a:cubicBezTo>
                    <a:pt x="4525" y="38755"/>
                    <a:pt x="4573" y="38743"/>
                    <a:pt x="4621" y="38731"/>
                  </a:cubicBezTo>
                  <a:cubicBezTo>
                    <a:pt x="4811" y="38660"/>
                    <a:pt x="4906" y="38445"/>
                    <a:pt x="4835" y="38255"/>
                  </a:cubicBezTo>
                  <a:cubicBezTo>
                    <a:pt x="4779" y="38097"/>
                    <a:pt x="4638" y="38005"/>
                    <a:pt x="4488" y="38005"/>
                  </a:cubicBezTo>
                  <a:close/>
                  <a:moveTo>
                    <a:pt x="3464" y="38386"/>
                  </a:moveTo>
                  <a:cubicBezTo>
                    <a:pt x="3421" y="38386"/>
                    <a:pt x="3377" y="38394"/>
                    <a:pt x="3335" y="38409"/>
                  </a:cubicBezTo>
                  <a:cubicBezTo>
                    <a:pt x="3144" y="38481"/>
                    <a:pt x="3049" y="38695"/>
                    <a:pt x="3120" y="38886"/>
                  </a:cubicBezTo>
                  <a:cubicBezTo>
                    <a:pt x="3180" y="39041"/>
                    <a:pt x="3323" y="39136"/>
                    <a:pt x="3466" y="39136"/>
                  </a:cubicBezTo>
                  <a:cubicBezTo>
                    <a:pt x="3513" y="39136"/>
                    <a:pt x="3561" y="39124"/>
                    <a:pt x="3597" y="39112"/>
                  </a:cubicBezTo>
                  <a:cubicBezTo>
                    <a:pt x="3787" y="39041"/>
                    <a:pt x="3894" y="38826"/>
                    <a:pt x="3823" y="38636"/>
                  </a:cubicBezTo>
                  <a:cubicBezTo>
                    <a:pt x="3758" y="38478"/>
                    <a:pt x="3614" y="38386"/>
                    <a:pt x="3464" y="38386"/>
                  </a:cubicBezTo>
                  <a:close/>
                  <a:moveTo>
                    <a:pt x="2453" y="38767"/>
                  </a:moveTo>
                  <a:cubicBezTo>
                    <a:pt x="2410" y="38767"/>
                    <a:pt x="2366" y="38774"/>
                    <a:pt x="2323" y="38790"/>
                  </a:cubicBezTo>
                  <a:cubicBezTo>
                    <a:pt x="2132" y="38862"/>
                    <a:pt x="2025" y="39076"/>
                    <a:pt x="2096" y="39267"/>
                  </a:cubicBezTo>
                  <a:cubicBezTo>
                    <a:pt x="2156" y="39422"/>
                    <a:pt x="2299" y="39517"/>
                    <a:pt x="2454" y="39517"/>
                  </a:cubicBezTo>
                  <a:cubicBezTo>
                    <a:pt x="2489" y="39517"/>
                    <a:pt x="2537" y="39505"/>
                    <a:pt x="2585" y="39493"/>
                  </a:cubicBezTo>
                  <a:cubicBezTo>
                    <a:pt x="2775" y="39410"/>
                    <a:pt x="2870" y="39195"/>
                    <a:pt x="2799" y="39005"/>
                  </a:cubicBezTo>
                  <a:cubicBezTo>
                    <a:pt x="2744" y="38857"/>
                    <a:pt x="2602" y="38767"/>
                    <a:pt x="2453" y="38767"/>
                  </a:cubicBezTo>
                  <a:close/>
                  <a:moveTo>
                    <a:pt x="1435" y="39148"/>
                  </a:moveTo>
                  <a:cubicBezTo>
                    <a:pt x="1390" y="39148"/>
                    <a:pt x="1344" y="39155"/>
                    <a:pt x="1299" y="39171"/>
                  </a:cubicBezTo>
                  <a:cubicBezTo>
                    <a:pt x="1108" y="39243"/>
                    <a:pt x="1013" y="39457"/>
                    <a:pt x="1084" y="39648"/>
                  </a:cubicBezTo>
                  <a:cubicBezTo>
                    <a:pt x="1144" y="39803"/>
                    <a:pt x="1287" y="39898"/>
                    <a:pt x="1430" y="39898"/>
                  </a:cubicBezTo>
                  <a:cubicBezTo>
                    <a:pt x="1477" y="39898"/>
                    <a:pt x="1525" y="39886"/>
                    <a:pt x="1561" y="39874"/>
                  </a:cubicBezTo>
                  <a:cubicBezTo>
                    <a:pt x="1751" y="39803"/>
                    <a:pt x="1858" y="39588"/>
                    <a:pt x="1787" y="39386"/>
                  </a:cubicBezTo>
                  <a:cubicBezTo>
                    <a:pt x="1732" y="39238"/>
                    <a:pt x="1590" y="39148"/>
                    <a:pt x="1435" y="39148"/>
                  </a:cubicBezTo>
                  <a:close/>
                  <a:moveTo>
                    <a:pt x="417" y="39529"/>
                  </a:moveTo>
                  <a:cubicBezTo>
                    <a:pt x="374" y="39529"/>
                    <a:pt x="330" y="39536"/>
                    <a:pt x="287" y="39552"/>
                  </a:cubicBezTo>
                  <a:cubicBezTo>
                    <a:pt x="96" y="39624"/>
                    <a:pt x="1" y="39838"/>
                    <a:pt x="72" y="40029"/>
                  </a:cubicBezTo>
                  <a:cubicBezTo>
                    <a:pt x="120" y="40184"/>
                    <a:pt x="263" y="40267"/>
                    <a:pt x="418" y="40267"/>
                  </a:cubicBezTo>
                  <a:cubicBezTo>
                    <a:pt x="453" y="40267"/>
                    <a:pt x="501" y="40267"/>
                    <a:pt x="549" y="40243"/>
                  </a:cubicBezTo>
                  <a:cubicBezTo>
                    <a:pt x="739" y="40172"/>
                    <a:pt x="834" y="39957"/>
                    <a:pt x="763" y="39767"/>
                  </a:cubicBezTo>
                  <a:cubicBezTo>
                    <a:pt x="708" y="39619"/>
                    <a:pt x="566" y="39529"/>
                    <a:pt x="417" y="39529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2397295" y="3037395"/>
              <a:ext cx="471343" cy="471317"/>
            </a:xfrm>
            <a:custGeom>
              <a:avLst/>
              <a:gdLst/>
              <a:ahLst/>
              <a:cxnLst/>
              <a:rect l="l" t="t" r="r" b="b"/>
              <a:pathLst>
                <a:path w="18099" h="18098" extrusionOk="0">
                  <a:moveTo>
                    <a:pt x="9050" y="0"/>
                  </a:moveTo>
                  <a:cubicBezTo>
                    <a:pt x="4049" y="0"/>
                    <a:pt x="1" y="4048"/>
                    <a:pt x="1" y="9049"/>
                  </a:cubicBezTo>
                  <a:cubicBezTo>
                    <a:pt x="1" y="14049"/>
                    <a:pt x="4049" y="18097"/>
                    <a:pt x="9050" y="18097"/>
                  </a:cubicBezTo>
                  <a:cubicBezTo>
                    <a:pt x="14050" y="18097"/>
                    <a:pt x="18098" y="14049"/>
                    <a:pt x="18098" y="9049"/>
                  </a:cubicBezTo>
                  <a:cubicBezTo>
                    <a:pt x="18098" y="4048"/>
                    <a:pt x="14050" y="0"/>
                    <a:pt x="905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5403741" y="1944703"/>
              <a:ext cx="16459" cy="580461"/>
            </a:xfrm>
            <a:custGeom>
              <a:avLst/>
              <a:gdLst/>
              <a:ahLst/>
              <a:cxnLst/>
              <a:rect l="l" t="t" r="r" b="b"/>
              <a:pathLst>
                <a:path w="632" h="22289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lnTo>
                    <a:pt x="1" y="21967"/>
                  </a:lnTo>
                  <a:cubicBezTo>
                    <a:pt x="1" y="22146"/>
                    <a:pt x="144" y="22289"/>
                    <a:pt x="322" y="22289"/>
                  </a:cubicBezTo>
                  <a:cubicBezTo>
                    <a:pt x="489" y="22289"/>
                    <a:pt x="632" y="22146"/>
                    <a:pt x="632" y="21967"/>
                  </a:cubicBezTo>
                  <a:lnTo>
                    <a:pt x="632" y="322"/>
                  </a:ln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2"/>
            <p:cNvSpPr txBox="1"/>
            <p:nvPr/>
          </p:nvSpPr>
          <p:spPr>
            <a:xfrm>
              <a:off x="5648800" y="19710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1727243" y="2824992"/>
            <a:ext cx="5806157" cy="1612057"/>
            <a:chOff x="1727243" y="2824992"/>
            <a:chExt cx="5806157" cy="1612057"/>
          </a:xfrm>
        </p:grpSpPr>
        <p:sp>
          <p:nvSpPr>
            <p:cNvPr id="1587" name="Google Shape;1587;p42"/>
            <p:cNvSpPr/>
            <p:nvPr/>
          </p:nvSpPr>
          <p:spPr>
            <a:xfrm>
              <a:off x="1920428" y="3780831"/>
              <a:ext cx="2546305" cy="656219"/>
            </a:xfrm>
            <a:custGeom>
              <a:avLst/>
              <a:gdLst/>
              <a:ahLst/>
              <a:cxnLst/>
              <a:rect l="l" t="t" r="r" b="b"/>
              <a:pathLst>
                <a:path w="97775" h="25198" extrusionOk="0">
                  <a:moveTo>
                    <a:pt x="1622" y="1"/>
                  </a:moveTo>
                  <a:cubicBezTo>
                    <a:pt x="1312" y="1"/>
                    <a:pt x="1000" y="99"/>
                    <a:pt x="738" y="302"/>
                  </a:cubicBezTo>
                  <a:cubicBezTo>
                    <a:pt x="107" y="802"/>
                    <a:pt x="0" y="1707"/>
                    <a:pt x="488" y="2338"/>
                  </a:cubicBezTo>
                  <a:cubicBezTo>
                    <a:pt x="5894" y="9303"/>
                    <a:pt x="12895" y="15054"/>
                    <a:pt x="20753" y="18983"/>
                  </a:cubicBezTo>
                  <a:cubicBezTo>
                    <a:pt x="28992" y="23114"/>
                    <a:pt x="37874" y="25198"/>
                    <a:pt x="47149" y="25198"/>
                  </a:cubicBezTo>
                  <a:cubicBezTo>
                    <a:pt x="65770" y="25198"/>
                    <a:pt x="83522" y="18221"/>
                    <a:pt x="97155" y="5541"/>
                  </a:cubicBezTo>
                  <a:cubicBezTo>
                    <a:pt x="97739" y="4993"/>
                    <a:pt x="97774" y="4076"/>
                    <a:pt x="97227" y="3493"/>
                  </a:cubicBezTo>
                  <a:cubicBezTo>
                    <a:pt x="96940" y="3187"/>
                    <a:pt x="96552" y="3032"/>
                    <a:pt x="96163" y="3032"/>
                  </a:cubicBezTo>
                  <a:cubicBezTo>
                    <a:pt x="95810" y="3032"/>
                    <a:pt x="95457" y="3160"/>
                    <a:pt x="95179" y="3421"/>
                  </a:cubicBezTo>
                  <a:cubicBezTo>
                    <a:pt x="82094" y="15601"/>
                    <a:pt x="65032" y="22305"/>
                    <a:pt x="47149" y="22305"/>
                  </a:cubicBezTo>
                  <a:cubicBezTo>
                    <a:pt x="38326" y="22305"/>
                    <a:pt x="29873" y="20316"/>
                    <a:pt x="22050" y="16399"/>
                  </a:cubicBezTo>
                  <a:cubicBezTo>
                    <a:pt x="14573" y="12660"/>
                    <a:pt x="7918" y="7184"/>
                    <a:pt x="2774" y="564"/>
                  </a:cubicBezTo>
                  <a:cubicBezTo>
                    <a:pt x="2489" y="195"/>
                    <a:pt x="2057" y="1"/>
                    <a:pt x="162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1952356" y="3133049"/>
              <a:ext cx="3463184" cy="695335"/>
            </a:xfrm>
            <a:custGeom>
              <a:avLst/>
              <a:gdLst/>
              <a:ahLst/>
              <a:cxnLst/>
              <a:rect l="l" t="t" r="r" b="b"/>
              <a:pathLst>
                <a:path w="132982" h="26700" extrusionOk="0">
                  <a:moveTo>
                    <a:pt x="132572" y="0"/>
                  </a:moveTo>
                  <a:cubicBezTo>
                    <a:pt x="132550" y="0"/>
                    <a:pt x="132527" y="2"/>
                    <a:pt x="132505" y="6"/>
                  </a:cubicBezTo>
                  <a:cubicBezTo>
                    <a:pt x="132303" y="54"/>
                    <a:pt x="132172" y="244"/>
                    <a:pt x="132207" y="447"/>
                  </a:cubicBezTo>
                  <a:cubicBezTo>
                    <a:pt x="132242" y="618"/>
                    <a:pt x="132396" y="745"/>
                    <a:pt x="132555" y="745"/>
                  </a:cubicBezTo>
                  <a:cubicBezTo>
                    <a:pt x="132562" y="745"/>
                    <a:pt x="132569" y="745"/>
                    <a:pt x="132577" y="744"/>
                  </a:cubicBezTo>
                  <a:lnTo>
                    <a:pt x="132648" y="744"/>
                  </a:lnTo>
                  <a:cubicBezTo>
                    <a:pt x="132850" y="697"/>
                    <a:pt x="132981" y="506"/>
                    <a:pt x="132946" y="304"/>
                  </a:cubicBezTo>
                  <a:cubicBezTo>
                    <a:pt x="132914" y="124"/>
                    <a:pt x="132750" y="0"/>
                    <a:pt x="132572" y="0"/>
                  </a:cubicBezTo>
                  <a:close/>
                  <a:moveTo>
                    <a:pt x="131512" y="214"/>
                  </a:moveTo>
                  <a:cubicBezTo>
                    <a:pt x="131490" y="214"/>
                    <a:pt x="131468" y="216"/>
                    <a:pt x="131445" y="220"/>
                  </a:cubicBezTo>
                  <a:cubicBezTo>
                    <a:pt x="131243" y="256"/>
                    <a:pt x="131112" y="458"/>
                    <a:pt x="131148" y="661"/>
                  </a:cubicBezTo>
                  <a:cubicBezTo>
                    <a:pt x="131184" y="839"/>
                    <a:pt x="131338" y="959"/>
                    <a:pt x="131517" y="959"/>
                  </a:cubicBezTo>
                  <a:cubicBezTo>
                    <a:pt x="131541" y="959"/>
                    <a:pt x="131565" y="959"/>
                    <a:pt x="131588" y="947"/>
                  </a:cubicBezTo>
                  <a:cubicBezTo>
                    <a:pt x="131791" y="911"/>
                    <a:pt x="131922" y="720"/>
                    <a:pt x="131874" y="518"/>
                  </a:cubicBezTo>
                  <a:cubicBezTo>
                    <a:pt x="131842" y="338"/>
                    <a:pt x="131688" y="214"/>
                    <a:pt x="131512" y="214"/>
                  </a:cubicBezTo>
                  <a:close/>
                  <a:moveTo>
                    <a:pt x="130457" y="425"/>
                  </a:moveTo>
                  <a:cubicBezTo>
                    <a:pt x="130430" y="425"/>
                    <a:pt x="130402" y="428"/>
                    <a:pt x="130374" y="435"/>
                  </a:cubicBezTo>
                  <a:cubicBezTo>
                    <a:pt x="130171" y="470"/>
                    <a:pt x="130041" y="661"/>
                    <a:pt x="130076" y="863"/>
                  </a:cubicBezTo>
                  <a:cubicBezTo>
                    <a:pt x="130124" y="1042"/>
                    <a:pt x="130267" y="1173"/>
                    <a:pt x="130445" y="1173"/>
                  </a:cubicBezTo>
                  <a:cubicBezTo>
                    <a:pt x="130469" y="1173"/>
                    <a:pt x="130493" y="1161"/>
                    <a:pt x="130517" y="1161"/>
                  </a:cubicBezTo>
                  <a:cubicBezTo>
                    <a:pt x="130719" y="1125"/>
                    <a:pt x="130850" y="923"/>
                    <a:pt x="130814" y="720"/>
                  </a:cubicBezTo>
                  <a:cubicBezTo>
                    <a:pt x="130773" y="546"/>
                    <a:pt x="130627" y="425"/>
                    <a:pt x="130457" y="425"/>
                  </a:cubicBezTo>
                  <a:close/>
                  <a:moveTo>
                    <a:pt x="129381" y="631"/>
                  </a:moveTo>
                  <a:cubicBezTo>
                    <a:pt x="129359" y="631"/>
                    <a:pt x="129337" y="633"/>
                    <a:pt x="129314" y="637"/>
                  </a:cubicBezTo>
                  <a:cubicBezTo>
                    <a:pt x="129112" y="685"/>
                    <a:pt x="128981" y="875"/>
                    <a:pt x="129017" y="1078"/>
                  </a:cubicBezTo>
                  <a:cubicBezTo>
                    <a:pt x="129052" y="1256"/>
                    <a:pt x="129207" y="1375"/>
                    <a:pt x="129386" y="1375"/>
                  </a:cubicBezTo>
                  <a:lnTo>
                    <a:pt x="129457" y="1375"/>
                  </a:lnTo>
                  <a:cubicBezTo>
                    <a:pt x="129660" y="1328"/>
                    <a:pt x="129790" y="1137"/>
                    <a:pt x="129743" y="935"/>
                  </a:cubicBezTo>
                  <a:cubicBezTo>
                    <a:pt x="129711" y="755"/>
                    <a:pt x="129557" y="631"/>
                    <a:pt x="129381" y="631"/>
                  </a:cubicBezTo>
                  <a:close/>
                  <a:moveTo>
                    <a:pt x="128326" y="842"/>
                  </a:moveTo>
                  <a:cubicBezTo>
                    <a:pt x="128298" y="842"/>
                    <a:pt x="128271" y="845"/>
                    <a:pt x="128243" y="851"/>
                  </a:cubicBezTo>
                  <a:cubicBezTo>
                    <a:pt x="128040" y="887"/>
                    <a:pt x="127909" y="1090"/>
                    <a:pt x="127945" y="1292"/>
                  </a:cubicBezTo>
                  <a:cubicBezTo>
                    <a:pt x="127981" y="1459"/>
                    <a:pt x="128136" y="1590"/>
                    <a:pt x="128314" y="1590"/>
                  </a:cubicBezTo>
                  <a:cubicBezTo>
                    <a:pt x="128338" y="1590"/>
                    <a:pt x="128362" y="1578"/>
                    <a:pt x="128386" y="1578"/>
                  </a:cubicBezTo>
                  <a:cubicBezTo>
                    <a:pt x="128588" y="1542"/>
                    <a:pt x="128719" y="1340"/>
                    <a:pt x="128683" y="1149"/>
                  </a:cubicBezTo>
                  <a:cubicBezTo>
                    <a:pt x="128642" y="964"/>
                    <a:pt x="128495" y="842"/>
                    <a:pt x="128326" y="842"/>
                  </a:cubicBezTo>
                  <a:close/>
                  <a:moveTo>
                    <a:pt x="127250" y="1048"/>
                  </a:moveTo>
                  <a:cubicBezTo>
                    <a:pt x="127228" y="1048"/>
                    <a:pt x="127205" y="1050"/>
                    <a:pt x="127183" y="1054"/>
                  </a:cubicBezTo>
                  <a:cubicBezTo>
                    <a:pt x="126981" y="1101"/>
                    <a:pt x="126850" y="1292"/>
                    <a:pt x="126885" y="1494"/>
                  </a:cubicBezTo>
                  <a:cubicBezTo>
                    <a:pt x="126921" y="1673"/>
                    <a:pt x="127076" y="1792"/>
                    <a:pt x="127243" y="1792"/>
                  </a:cubicBezTo>
                  <a:lnTo>
                    <a:pt x="127326" y="1792"/>
                  </a:lnTo>
                  <a:cubicBezTo>
                    <a:pt x="127528" y="1744"/>
                    <a:pt x="127659" y="1554"/>
                    <a:pt x="127612" y="1351"/>
                  </a:cubicBezTo>
                  <a:cubicBezTo>
                    <a:pt x="127580" y="1171"/>
                    <a:pt x="127426" y="1048"/>
                    <a:pt x="127250" y="1048"/>
                  </a:cubicBezTo>
                  <a:close/>
                  <a:moveTo>
                    <a:pt x="126178" y="1262"/>
                  </a:moveTo>
                  <a:cubicBezTo>
                    <a:pt x="126156" y="1262"/>
                    <a:pt x="126134" y="1264"/>
                    <a:pt x="126111" y="1268"/>
                  </a:cubicBezTo>
                  <a:cubicBezTo>
                    <a:pt x="125909" y="1304"/>
                    <a:pt x="125778" y="1506"/>
                    <a:pt x="125814" y="1709"/>
                  </a:cubicBezTo>
                  <a:cubicBezTo>
                    <a:pt x="125850" y="1887"/>
                    <a:pt x="126004" y="2006"/>
                    <a:pt x="126183" y="2006"/>
                  </a:cubicBezTo>
                  <a:cubicBezTo>
                    <a:pt x="126207" y="2006"/>
                    <a:pt x="126231" y="2006"/>
                    <a:pt x="126254" y="1994"/>
                  </a:cubicBezTo>
                  <a:cubicBezTo>
                    <a:pt x="126457" y="1959"/>
                    <a:pt x="126588" y="1768"/>
                    <a:pt x="126552" y="1566"/>
                  </a:cubicBezTo>
                  <a:cubicBezTo>
                    <a:pt x="126510" y="1386"/>
                    <a:pt x="126354" y="1262"/>
                    <a:pt x="126178" y="1262"/>
                  </a:cubicBezTo>
                  <a:close/>
                  <a:moveTo>
                    <a:pt x="125124" y="1473"/>
                  </a:moveTo>
                  <a:cubicBezTo>
                    <a:pt x="125096" y="1473"/>
                    <a:pt x="125068" y="1476"/>
                    <a:pt x="125040" y="1482"/>
                  </a:cubicBezTo>
                  <a:cubicBezTo>
                    <a:pt x="124849" y="1518"/>
                    <a:pt x="124707" y="1709"/>
                    <a:pt x="124754" y="1911"/>
                  </a:cubicBezTo>
                  <a:cubicBezTo>
                    <a:pt x="124790" y="2090"/>
                    <a:pt x="124945" y="2209"/>
                    <a:pt x="125111" y="2209"/>
                  </a:cubicBezTo>
                  <a:lnTo>
                    <a:pt x="125195" y="2209"/>
                  </a:lnTo>
                  <a:cubicBezTo>
                    <a:pt x="125397" y="2173"/>
                    <a:pt x="125516" y="1971"/>
                    <a:pt x="125480" y="1768"/>
                  </a:cubicBezTo>
                  <a:cubicBezTo>
                    <a:pt x="125450" y="1594"/>
                    <a:pt x="125295" y="1473"/>
                    <a:pt x="125124" y="1473"/>
                  </a:cubicBezTo>
                  <a:close/>
                  <a:moveTo>
                    <a:pt x="124047" y="1679"/>
                  </a:moveTo>
                  <a:cubicBezTo>
                    <a:pt x="124025" y="1679"/>
                    <a:pt x="124003" y="1681"/>
                    <a:pt x="123980" y="1685"/>
                  </a:cubicBezTo>
                  <a:cubicBezTo>
                    <a:pt x="123778" y="1721"/>
                    <a:pt x="123647" y="1923"/>
                    <a:pt x="123683" y="2125"/>
                  </a:cubicBezTo>
                  <a:cubicBezTo>
                    <a:pt x="123718" y="2304"/>
                    <a:pt x="123873" y="2423"/>
                    <a:pt x="124052" y="2423"/>
                  </a:cubicBezTo>
                  <a:cubicBezTo>
                    <a:pt x="124075" y="2423"/>
                    <a:pt x="124099" y="2423"/>
                    <a:pt x="124123" y="2411"/>
                  </a:cubicBezTo>
                  <a:cubicBezTo>
                    <a:pt x="124326" y="2375"/>
                    <a:pt x="124456" y="2185"/>
                    <a:pt x="124421" y="1982"/>
                  </a:cubicBezTo>
                  <a:cubicBezTo>
                    <a:pt x="124378" y="1802"/>
                    <a:pt x="124223" y="1679"/>
                    <a:pt x="124047" y="1679"/>
                  </a:cubicBezTo>
                  <a:close/>
                  <a:moveTo>
                    <a:pt x="123000" y="1889"/>
                  </a:moveTo>
                  <a:cubicBezTo>
                    <a:pt x="122974" y="1889"/>
                    <a:pt x="122947" y="1893"/>
                    <a:pt x="122921" y="1899"/>
                  </a:cubicBezTo>
                  <a:cubicBezTo>
                    <a:pt x="122706" y="1935"/>
                    <a:pt x="122575" y="2125"/>
                    <a:pt x="122623" y="2328"/>
                  </a:cubicBezTo>
                  <a:cubicBezTo>
                    <a:pt x="122659" y="2506"/>
                    <a:pt x="122813" y="2637"/>
                    <a:pt x="122992" y="2637"/>
                  </a:cubicBezTo>
                  <a:cubicBezTo>
                    <a:pt x="123016" y="2637"/>
                    <a:pt x="123040" y="2625"/>
                    <a:pt x="123063" y="2625"/>
                  </a:cubicBezTo>
                  <a:cubicBezTo>
                    <a:pt x="123266" y="2590"/>
                    <a:pt x="123385" y="2387"/>
                    <a:pt x="123349" y="2185"/>
                  </a:cubicBezTo>
                  <a:cubicBezTo>
                    <a:pt x="123318" y="2011"/>
                    <a:pt x="123164" y="1889"/>
                    <a:pt x="123000" y="1889"/>
                  </a:cubicBezTo>
                  <a:close/>
                  <a:moveTo>
                    <a:pt x="121916" y="2096"/>
                  </a:moveTo>
                  <a:cubicBezTo>
                    <a:pt x="121894" y="2096"/>
                    <a:pt x="121871" y="2098"/>
                    <a:pt x="121849" y="2102"/>
                  </a:cubicBezTo>
                  <a:cubicBezTo>
                    <a:pt x="121647" y="2149"/>
                    <a:pt x="121516" y="2340"/>
                    <a:pt x="121551" y="2542"/>
                  </a:cubicBezTo>
                  <a:cubicBezTo>
                    <a:pt x="121587" y="2721"/>
                    <a:pt x="121742" y="2840"/>
                    <a:pt x="121920" y="2840"/>
                  </a:cubicBezTo>
                  <a:lnTo>
                    <a:pt x="121992" y="2840"/>
                  </a:lnTo>
                  <a:cubicBezTo>
                    <a:pt x="122194" y="2792"/>
                    <a:pt x="122325" y="2602"/>
                    <a:pt x="122290" y="2399"/>
                  </a:cubicBezTo>
                  <a:cubicBezTo>
                    <a:pt x="122247" y="2219"/>
                    <a:pt x="122092" y="2096"/>
                    <a:pt x="121916" y="2096"/>
                  </a:cubicBezTo>
                  <a:close/>
                  <a:moveTo>
                    <a:pt x="120861" y="2306"/>
                  </a:moveTo>
                  <a:cubicBezTo>
                    <a:pt x="120833" y="2306"/>
                    <a:pt x="120805" y="2309"/>
                    <a:pt x="120777" y="2316"/>
                  </a:cubicBezTo>
                  <a:cubicBezTo>
                    <a:pt x="120575" y="2352"/>
                    <a:pt x="120444" y="2554"/>
                    <a:pt x="120492" y="2756"/>
                  </a:cubicBezTo>
                  <a:cubicBezTo>
                    <a:pt x="120527" y="2923"/>
                    <a:pt x="120682" y="3054"/>
                    <a:pt x="120849" y="3054"/>
                  </a:cubicBezTo>
                  <a:cubicBezTo>
                    <a:pt x="120873" y="3054"/>
                    <a:pt x="120897" y="3042"/>
                    <a:pt x="120920" y="3042"/>
                  </a:cubicBezTo>
                  <a:cubicBezTo>
                    <a:pt x="121123" y="3006"/>
                    <a:pt x="121254" y="2804"/>
                    <a:pt x="121218" y="2614"/>
                  </a:cubicBezTo>
                  <a:cubicBezTo>
                    <a:pt x="121187" y="2429"/>
                    <a:pt x="121033" y="2306"/>
                    <a:pt x="120861" y="2306"/>
                  </a:cubicBezTo>
                  <a:close/>
                  <a:moveTo>
                    <a:pt x="119784" y="2512"/>
                  </a:moveTo>
                  <a:cubicBezTo>
                    <a:pt x="119762" y="2512"/>
                    <a:pt x="119740" y="2514"/>
                    <a:pt x="119718" y="2518"/>
                  </a:cubicBezTo>
                  <a:cubicBezTo>
                    <a:pt x="119515" y="2566"/>
                    <a:pt x="119384" y="2756"/>
                    <a:pt x="119420" y="2959"/>
                  </a:cubicBezTo>
                  <a:cubicBezTo>
                    <a:pt x="119456" y="3137"/>
                    <a:pt x="119611" y="3256"/>
                    <a:pt x="119789" y="3256"/>
                  </a:cubicBezTo>
                  <a:lnTo>
                    <a:pt x="119861" y="3256"/>
                  </a:lnTo>
                  <a:cubicBezTo>
                    <a:pt x="120063" y="3209"/>
                    <a:pt x="120194" y="3018"/>
                    <a:pt x="120158" y="2816"/>
                  </a:cubicBezTo>
                  <a:cubicBezTo>
                    <a:pt x="120116" y="2636"/>
                    <a:pt x="119961" y="2512"/>
                    <a:pt x="119784" y="2512"/>
                  </a:cubicBezTo>
                  <a:close/>
                  <a:moveTo>
                    <a:pt x="118713" y="2727"/>
                  </a:moveTo>
                  <a:cubicBezTo>
                    <a:pt x="118691" y="2727"/>
                    <a:pt x="118669" y="2729"/>
                    <a:pt x="118646" y="2733"/>
                  </a:cubicBezTo>
                  <a:cubicBezTo>
                    <a:pt x="118444" y="2768"/>
                    <a:pt x="118313" y="2971"/>
                    <a:pt x="118360" y="3173"/>
                  </a:cubicBezTo>
                  <a:cubicBezTo>
                    <a:pt x="118396" y="3352"/>
                    <a:pt x="118551" y="3471"/>
                    <a:pt x="118718" y="3471"/>
                  </a:cubicBezTo>
                  <a:cubicBezTo>
                    <a:pt x="118741" y="3471"/>
                    <a:pt x="118765" y="3471"/>
                    <a:pt x="118789" y="3459"/>
                  </a:cubicBezTo>
                  <a:cubicBezTo>
                    <a:pt x="118992" y="3423"/>
                    <a:pt x="119122" y="3233"/>
                    <a:pt x="119087" y="3030"/>
                  </a:cubicBezTo>
                  <a:cubicBezTo>
                    <a:pt x="119055" y="2850"/>
                    <a:pt x="118891" y="2727"/>
                    <a:pt x="118713" y="2727"/>
                  </a:cubicBezTo>
                  <a:close/>
                  <a:moveTo>
                    <a:pt x="117670" y="2937"/>
                  </a:moveTo>
                  <a:cubicBezTo>
                    <a:pt x="117643" y="2937"/>
                    <a:pt x="117615" y="2940"/>
                    <a:pt x="117587" y="2947"/>
                  </a:cubicBezTo>
                  <a:cubicBezTo>
                    <a:pt x="117384" y="2983"/>
                    <a:pt x="117253" y="3173"/>
                    <a:pt x="117289" y="3376"/>
                  </a:cubicBezTo>
                  <a:cubicBezTo>
                    <a:pt x="117325" y="3554"/>
                    <a:pt x="117479" y="3673"/>
                    <a:pt x="117658" y="3673"/>
                  </a:cubicBezTo>
                  <a:lnTo>
                    <a:pt x="117729" y="3673"/>
                  </a:lnTo>
                  <a:cubicBezTo>
                    <a:pt x="117932" y="3637"/>
                    <a:pt x="118063" y="3435"/>
                    <a:pt x="118027" y="3233"/>
                  </a:cubicBezTo>
                  <a:cubicBezTo>
                    <a:pt x="117986" y="3058"/>
                    <a:pt x="117839" y="2937"/>
                    <a:pt x="117670" y="2937"/>
                  </a:cubicBezTo>
                  <a:close/>
                  <a:moveTo>
                    <a:pt x="116582" y="3143"/>
                  </a:moveTo>
                  <a:cubicBezTo>
                    <a:pt x="116560" y="3143"/>
                    <a:pt x="116537" y="3145"/>
                    <a:pt x="116515" y="3149"/>
                  </a:cubicBezTo>
                  <a:cubicBezTo>
                    <a:pt x="116313" y="3197"/>
                    <a:pt x="116182" y="3387"/>
                    <a:pt x="116229" y="3590"/>
                  </a:cubicBezTo>
                  <a:cubicBezTo>
                    <a:pt x="116265" y="3768"/>
                    <a:pt x="116420" y="3887"/>
                    <a:pt x="116586" y="3887"/>
                  </a:cubicBezTo>
                  <a:cubicBezTo>
                    <a:pt x="116610" y="3887"/>
                    <a:pt x="116634" y="3887"/>
                    <a:pt x="116658" y="3876"/>
                  </a:cubicBezTo>
                  <a:cubicBezTo>
                    <a:pt x="116860" y="3840"/>
                    <a:pt x="116991" y="3649"/>
                    <a:pt x="116956" y="3447"/>
                  </a:cubicBezTo>
                  <a:cubicBezTo>
                    <a:pt x="116924" y="3267"/>
                    <a:pt x="116760" y="3143"/>
                    <a:pt x="116582" y="3143"/>
                  </a:cubicBezTo>
                  <a:close/>
                  <a:moveTo>
                    <a:pt x="115539" y="3354"/>
                  </a:moveTo>
                  <a:cubicBezTo>
                    <a:pt x="115511" y="3354"/>
                    <a:pt x="115484" y="3357"/>
                    <a:pt x="115455" y="3364"/>
                  </a:cubicBezTo>
                  <a:cubicBezTo>
                    <a:pt x="115253" y="3399"/>
                    <a:pt x="115122" y="3590"/>
                    <a:pt x="115158" y="3792"/>
                  </a:cubicBezTo>
                  <a:cubicBezTo>
                    <a:pt x="115193" y="3971"/>
                    <a:pt x="115348" y="4102"/>
                    <a:pt x="115527" y="4102"/>
                  </a:cubicBezTo>
                  <a:cubicBezTo>
                    <a:pt x="115551" y="4102"/>
                    <a:pt x="115574" y="4090"/>
                    <a:pt x="115598" y="4090"/>
                  </a:cubicBezTo>
                  <a:cubicBezTo>
                    <a:pt x="115801" y="4054"/>
                    <a:pt x="115932" y="3852"/>
                    <a:pt x="115896" y="3649"/>
                  </a:cubicBezTo>
                  <a:cubicBezTo>
                    <a:pt x="115855" y="3475"/>
                    <a:pt x="115708" y="3354"/>
                    <a:pt x="115539" y="3354"/>
                  </a:cubicBezTo>
                  <a:close/>
                  <a:moveTo>
                    <a:pt x="114451" y="3560"/>
                  </a:moveTo>
                  <a:cubicBezTo>
                    <a:pt x="114429" y="3560"/>
                    <a:pt x="114406" y="3562"/>
                    <a:pt x="114384" y="3566"/>
                  </a:cubicBezTo>
                  <a:cubicBezTo>
                    <a:pt x="114181" y="3614"/>
                    <a:pt x="114050" y="3804"/>
                    <a:pt x="114098" y="4007"/>
                  </a:cubicBezTo>
                  <a:cubicBezTo>
                    <a:pt x="114134" y="4185"/>
                    <a:pt x="114289" y="4304"/>
                    <a:pt x="114455" y="4304"/>
                  </a:cubicBezTo>
                  <a:lnTo>
                    <a:pt x="114527" y="4304"/>
                  </a:lnTo>
                  <a:cubicBezTo>
                    <a:pt x="114729" y="4257"/>
                    <a:pt x="114860" y="4066"/>
                    <a:pt x="114824" y="3864"/>
                  </a:cubicBezTo>
                  <a:cubicBezTo>
                    <a:pt x="114793" y="3684"/>
                    <a:pt x="114629" y="3560"/>
                    <a:pt x="114451" y="3560"/>
                  </a:cubicBezTo>
                  <a:close/>
                  <a:moveTo>
                    <a:pt x="113407" y="3771"/>
                  </a:moveTo>
                  <a:cubicBezTo>
                    <a:pt x="113380" y="3771"/>
                    <a:pt x="113352" y="3774"/>
                    <a:pt x="113324" y="3780"/>
                  </a:cubicBezTo>
                  <a:cubicBezTo>
                    <a:pt x="113122" y="3816"/>
                    <a:pt x="112991" y="4018"/>
                    <a:pt x="113026" y="4221"/>
                  </a:cubicBezTo>
                  <a:cubicBezTo>
                    <a:pt x="113062" y="4399"/>
                    <a:pt x="113217" y="4519"/>
                    <a:pt x="113396" y="4519"/>
                  </a:cubicBezTo>
                  <a:cubicBezTo>
                    <a:pt x="113419" y="4519"/>
                    <a:pt x="113443" y="4519"/>
                    <a:pt x="113467" y="4507"/>
                  </a:cubicBezTo>
                  <a:cubicBezTo>
                    <a:pt x="113669" y="4471"/>
                    <a:pt x="113800" y="4268"/>
                    <a:pt x="113753" y="4078"/>
                  </a:cubicBezTo>
                  <a:cubicBezTo>
                    <a:pt x="113722" y="3893"/>
                    <a:pt x="113576" y="3771"/>
                    <a:pt x="113407" y="3771"/>
                  </a:cubicBezTo>
                  <a:close/>
                  <a:moveTo>
                    <a:pt x="112320" y="3977"/>
                  </a:moveTo>
                  <a:cubicBezTo>
                    <a:pt x="112297" y="3977"/>
                    <a:pt x="112275" y="3979"/>
                    <a:pt x="112253" y="3983"/>
                  </a:cubicBezTo>
                  <a:cubicBezTo>
                    <a:pt x="112050" y="4030"/>
                    <a:pt x="111919" y="4221"/>
                    <a:pt x="111967" y="4423"/>
                  </a:cubicBezTo>
                  <a:cubicBezTo>
                    <a:pt x="112003" y="4602"/>
                    <a:pt x="112157" y="4721"/>
                    <a:pt x="112324" y="4721"/>
                  </a:cubicBezTo>
                  <a:lnTo>
                    <a:pt x="112395" y="4721"/>
                  </a:lnTo>
                  <a:cubicBezTo>
                    <a:pt x="112598" y="4673"/>
                    <a:pt x="112729" y="4483"/>
                    <a:pt x="112693" y="4280"/>
                  </a:cubicBezTo>
                  <a:cubicBezTo>
                    <a:pt x="112661" y="4100"/>
                    <a:pt x="112498" y="3977"/>
                    <a:pt x="112320" y="3977"/>
                  </a:cubicBezTo>
                  <a:close/>
                  <a:moveTo>
                    <a:pt x="111259" y="4191"/>
                  </a:moveTo>
                  <a:cubicBezTo>
                    <a:pt x="111238" y="4191"/>
                    <a:pt x="111215" y="4193"/>
                    <a:pt x="111193" y="4197"/>
                  </a:cubicBezTo>
                  <a:cubicBezTo>
                    <a:pt x="110991" y="4233"/>
                    <a:pt x="110860" y="4435"/>
                    <a:pt x="110895" y="4638"/>
                  </a:cubicBezTo>
                  <a:cubicBezTo>
                    <a:pt x="110931" y="4816"/>
                    <a:pt x="111086" y="4935"/>
                    <a:pt x="111264" y="4935"/>
                  </a:cubicBezTo>
                  <a:cubicBezTo>
                    <a:pt x="111288" y="4935"/>
                    <a:pt x="111312" y="4935"/>
                    <a:pt x="111336" y="4923"/>
                  </a:cubicBezTo>
                  <a:cubicBezTo>
                    <a:pt x="111538" y="4888"/>
                    <a:pt x="111669" y="4697"/>
                    <a:pt x="111622" y="4495"/>
                  </a:cubicBezTo>
                  <a:cubicBezTo>
                    <a:pt x="111590" y="4315"/>
                    <a:pt x="111436" y="4191"/>
                    <a:pt x="111259" y="4191"/>
                  </a:cubicBezTo>
                  <a:close/>
                  <a:moveTo>
                    <a:pt x="110205" y="4402"/>
                  </a:moveTo>
                  <a:cubicBezTo>
                    <a:pt x="110177" y="4402"/>
                    <a:pt x="110150" y="4405"/>
                    <a:pt x="110121" y="4411"/>
                  </a:cubicBezTo>
                  <a:cubicBezTo>
                    <a:pt x="109919" y="4447"/>
                    <a:pt x="109788" y="4638"/>
                    <a:pt x="109824" y="4840"/>
                  </a:cubicBezTo>
                  <a:cubicBezTo>
                    <a:pt x="109859" y="5019"/>
                    <a:pt x="110014" y="5150"/>
                    <a:pt x="110193" y="5150"/>
                  </a:cubicBezTo>
                  <a:cubicBezTo>
                    <a:pt x="110217" y="5150"/>
                    <a:pt x="110240" y="5138"/>
                    <a:pt x="110264" y="5138"/>
                  </a:cubicBezTo>
                  <a:cubicBezTo>
                    <a:pt x="110467" y="5102"/>
                    <a:pt x="110598" y="4900"/>
                    <a:pt x="110562" y="4697"/>
                  </a:cubicBezTo>
                  <a:cubicBezTo>
                    <a:pt x="110521" y="4523"/>
                    <a:pt x="110374" y="4402"/>
                    <a:pt x="110205" y="4402"/>
                  </a:cubicBezTo>
                  <a:close/>
                  <a:moveTo>
                    <a:pt x="109128" y="4608"/>
                  </a:moveTo>
                  <a:cubicBezTo>
                    <a:pt x="109106" y="4608"/>
                    <a:pt x="109084" y="4610"/>
                    <a:pt x="109062" y="4614"/>
                  </a:cubicBezTo>
                  <a:cubicBezTo>
                    <a:pt x="108859" y="4661"/>
                    <a:pt x="108728" y="4852"/>
                    <a:pt x="108764" y="5054"/>
                  </a:cubicBezTo>
                  <a:cubicBezTo>
                    <a:pt x="108800" y="5233"/>
                    <a:pt x="108955" y="5352"/>
                    <a:pt x="109133" y="5352"/>
                  </a:cubicBezTo>
                  <a:lnTo>
                    <a:pt x="109205" y="5352"/>
                  </a:lnTo>
                  <a:cubicBezTo>
                    <a:pt x="109407" y="5304"/>
                    <a:pt x="109538" y="5114"/>
                    <a:pt x="109490" y="4911"/>
                  </a:cubicBezTo>
                  <a:cubicBezTo>
                    <a:pt x="109459" y="4731"/>
                    <a:pt x="109304" y="4608"/>
                    <a:pt x="109128" y="4608"/>
                  </a:cubicBezTo>
                  <a:close/>
                  <a:moveTo>
                    <a:pt x="108074" y="4818"/>
                  </a:moveTo>
                  <a:cubicBezTo>
                    <a:pt x="108046" y="4818"/>
                    <a:pt x="108018" y="4821"/>
                    <a:pt x="107990" y="4828"/>
                  </a:cubicBezTo>
                  <a:cubicBezTo>
                    <a:pt x="107788" y="4864"/>
                    <a:pt x="107657" y="5054"/>
                    <a:pt x="107692" y="5257"/>
                  </a:cubicBezTo>
                  <a:cubicBezTo>
                    <a:pt x="107728" y="5435"/>
                    <a:pt x="107883" y="5566"/>
                    <a:pt x="108062" y="5566"/>
                  </a:cubicBezTo>
                  <a:cubicBezTo>
                    <a:pt x="108085" y="5566"/>
                    <a:pt x="108109" y="5554"/>
                    <a:pt x="108133" y="5554"/>
                  </a:cubicBezTo>
                  <a:cubicBezTo>
                    <a:pt x="108335" y="5519"/>
                    <a:pt x="108466" y="5316"/>
                    <a:pt x="108431" y="5114"/>
                  </a:cubicBezTo>
                  <a:cubicBezTo>
                    <a:pt x="108390" y="4940"/>
                    <a:pt x="108243" y="4818"/>
                    <a:pt x="108074" y="4818"/>
                  </a:cubicBezTo>
                  <a:close/>
                  <a:moveTo>
                    <a:pt x="106997" y="5025"/>
                  </a:moveTo>
                  <a:cubicBezTo>
                    <a:pt x="106975" y="5025"/>
                    <a:pt x="106953" y="5027"/>
                    <a:pt x="106930" y="5030"/>
                  </a:cubicBezTo>
                  <a:cubicBezTo>
                    <a:pt x="106728" y="5078"/>
                    <a:pt x="106597" y="5269"/>
                    <a:pt x="106633" y="5471"/>
                  </a:cubicBezTo>
                  <a:cubicBezTo>
                    <a:pt x="106669" y="5650"/>
                    <a:pt x="106823" y="5769"/>
                    <a:pt x="107002" y="5769"/>
                  </a:cubicBezTo>
                  <a:lnTo>
                    <a:pt x="107073" y="5769"/>
                  </a:lnTo>
                  <a:cubicBezTo>
                    <a:pt x="107276" y="5721"/>
                    <a:pt x="107407" y="5531"/>
                    <a:pt x="107359" y="5328"/>
                  </a:cubicBezTo>
                  <a:cubicBezTo>
                    <a:pt x="107327" y="5148"/>
                    <a:pt x="107173" y="5025"/>
                    <a:pt x="106997" y="5025"/>
                  </a:cubicBezTo>
                  <a:close/>
                  <a:moveTo>
                    <a:pt x="105943" y="5235"/>
                  </a:moveTo>
                  <a:cubicBezTo>
                    <a:pt x="105915" y="5235"/>
                    <a:pt x="105887" y="5238"/>
                    <a:pt x="105859" y="5245"/>
                  </a:cubicBezTo>
                  <a:cubicBezTo>
                    <a:pt x="105657" y="5281"/>
                    <a:pt x="105526" y="5483"/>
                    <a:pt x="105561" y="5685"/>
                  </a:cubicBezTo>
                  <a:cubicBezTo>
                    <a:pt x="105597" y="5864"/>
                    <a:pt x="105752" y="5983"/>
                    <a:pt x="105930" y="5983"/>
                  </a:cubicBezTo>
                  <a:cubicBezTo>
                    <a:pt x="105954" y="5983"/>
                    <a:pt x="105978" y="5983"/>
                    <a:pt x="106002" y="5971"/>
                  </a:cubicBezTo>
                  <a:cubicBezTo>
                    <a:pt x="106204" y="5935"/>
                    <a:pt x="106335" y="5745"/>
                    <a:pt x="106299" y="5542"/>
                  </a:cubicBezTo>
                  <a:cubicBezTo>
                    <a:pt x="106269" y="5358"/>
                    <a:pt x="106114" y="5235"/>
                    <a:pt x="105943" y="5235"/>
                  </a:cubicBezTo>
                  <a:close/>
                  <a:moveTo>
                    <a:pt x="104879" y="5449"/>
                  </a:moveTo>
                  <a:cubicBezTo>
                    <a:pt x="104853" y="5449"/>
                    <a:pt x="104826" y="5452"/>
                    <a:pt x="104799" y="5459"/>
                  </a:cubicBezTo>
                  <a:cubicBezTo>
                    <a:pt x="104597" y="5495"/>
                    <a:pt x="104466" y="5685"/>
                    <a:pt x="104502" y="5888"/>
                  </a:cubicBezTo>
                  <a:cubicBezTo>
                    <a:pt x="104537" y="6066"/>
                    <a:pt x="104692" y="6185"/>
                    <a:pt x="104871" y="6185"/>
                  </a:cubicBezTo>
                  <a:lnTo>
                    <a:pt x="104942" y="6185"/>
                  </a:lnTo>
                  <a:cubicBezTo>
                    <a:pt x="105145" y="6138"/>
                    <a:pt x="105276" y="5947"/>
                    <a:pt x="105228" y="5745"/>
                  </a:cubicBezTo>
                  <a:cubicBezTo>
                    <a:pt x="105197" y="5571"/>
                    <a:pt x="105043" y="5449"/>
                    <a:pt x="104879" y="5449"/>
                  </a:cubicBezTo>
                  <a:close/>
                  <a:moveTo>
                    <a:pt x="103794" y="5656"/>
                  </a:moveTo>
                  <a:cubicBezTo>
                    <a:pt x="103772" y="5656"/>
                    <a:pt x="103750" y="5658"/>
                    <a:pt x="103728" y="5662"/>
                  </a:cubicBezTo>
                  <a:cubicBezTo>
                    <a:pt x="103525" y="5697"/>
                    <a:pt x="103394" y="5900"/>
                    <a:pt x="103430" y="6102"/>
                  </a:cubicBezTo>
                  <a:cubicBezTo>
                    <a:pt x="103466" y="6281"/>
                    <a:pt x="103621" y="6400"/>
                    <a:pt x="103799" y="6400"/>
                  </a:cubicBezTo>
                  <a:cubicBezTo>
                    <a:pt x="103823" y="6400"/>
                    <a:pt x="103847" y="6400"/>
                    <a:pt x="103871" y="6388"/>
                  </a:cubicBezTo>
                  <a:cubicBezTo>
                    <a:pt x="104073" y="6352"/>
                    <a:pt x="104204" y="6162"/>
                    <a:pt x="104168" y="5959"/>
                  </a:cubicBezTo>
                  <a:cubicBezTo>
                    <a:pt x="104126" y="5779"/>
                    <a:pt x="103971" y="5656"/>
                    <a:pt x="103794" y="5656"/>
                  </a:cubicBezTo>
                  <a:close/>
                  <a:moveTo>
                    <a:pt x="102740" y="5866"/>
                  </a:moveTo>
                  <a:cubicBezTo>
                    <a:pt x="102712" y="5866"/>
                    <a:pt x="102684" y="5869"/>
                    <a:pt x="102656" y="5876"/>
                  </a:cubicBezTo>
                  <a:cubicBezTo>
                    <a:pt x="102466" y="5912"/>
                    <a:pt x="102335" y="6102"/>
                    <a:pt x="102370" y="6304"/>
                  </a:cubicBezTo>
                  <a:cubicBezTo>
                    <a:pt x="102406" y="6483"/>
                    <a:pt x="102561" y="6614"/>
                    <a:pt x="102728" y="6614"/>
                  </a:cubicBezTo>
                  <a:cubicBezTo>
                    <a:pt x="102751" y="6614"/>
                    <a:pt x="102775" y="6602"/>
                    <a:pt x="102811" y="6602"/>
                  </a:cubicBezTo>
                  <a:cubicBezTo>
                    <a:pt x="103001" y="6566"/>
                    <a:pt x="103132" y="6364"/>
                    <a:pt x="103097" y="6162"/>
                  </a:cubicBezTo>
                  <a:cubicBezTo>
                    <a:pt x="103066" y="5987"/>
                    <a:pt x="102912" y="5866"/>
                    <a:pt x="102740" y="5866"/>
                  </a:cubicBezTo>
                  <a:close/>
                  <a:moveTo>
                    <a:pt x="101663" y="6072"/>
                  </a:moveTo>
                  <a:cubicBezTo>
                    <a:pt x="101641" y="6072"/>
                    <a:pt x="101619" y="6074"/>
                    <a:pt x="101596" y="6078"/>
                  </a:cubicBezTo>
                  <a:cubicBezTo>
                    <a:pt x="101394" y="6126"/>
                    <a:pt x="101263" y="6316"/>
                    <a:pt x="101299" y="6519"/>
                  </a:cubicBezTo>
                  <a:cubicBezTo>
                    <a:pt x="101335" y="6697"/>
                    <a:pt x="101489" y="6816"/>
                    <a:pt x="101668" y="6816"/>
                  </a:cubicBezTo>
                  <a:lnTo>
                    <a:pt x="101739" y="6816"/>
                  </a:lnTo>
                  <a:cubicBezTo>
                    <a:pt x="101942" y="6769"/>
                    <a:pt x="102073" y="6578"/>
                    <a:pt x="102037" y="6376"/>
                  </a:cubicBezTo>
                  <a:cubicBezTo>
                    <a:pt x="101995" y="6196"/>
                    <a:pt x="101839" y="6072"/>
                    <a:pt x="101663" y="6072"/>
                  </a:cubicBezTo>
                  <a:close/>
                  <a:moveTo>
                    <a:pt x="100609" y="6283"/>
                  </a:moveTo>
                  <a:cubicBezTo>
                    <a:pt x="100581" y="6283"/>
                    <a:pt x="100553" y="6286"/>
                    <a:pt x="100525" y="6293"/>
                  </a:cubicBezTo>
                  <a:cubicBezTo>
                    <a:pt x="100323" y="6328"/>
                    <a:pt x="100192" y="6519"/>
                    <a:pt x="100239" y="6721"/>
                  </a:cubicBezTo>
                  <a:cubicBezTo>
                    <a:pt x="100275" y="6900"/>
                    <a:pt x="100430" y="7031"/>
                    <a:pt x="100596" y="7031"/>
                  </a:cubicBezTo>
                  <a:cubicBezTo>
                    <a:pt x="100620" y="7031"/>
                    <a:pt x="100644" y="7019"/>
                    <a:pt x="100668" y="7019"/>
                  </a:cubicBezTo>
                  <a:cubicBezTo>
                    <a:pt x="100882" y="6983"/>
                    <a:pt x="101013" y="6781"/>
                    <a:pt x="100965" y="6578"/>
                  </a:cubicBezTo>
                  <a:cubicBezTo>
                    <a:pt x="100935" y="6404"/>
                    <a:pt x="100780" y="6283"/>
                    <a:pt x="100609" y="6283"/>
                  </a:cubicBezTo>
                  <a:close/>
                  <a:moveTo>
                    <a:pt x="99532" y="6489"/>
                  </a:moveTo>
                  <a:cubicBezTo>
                    <a:pt x="99510" y="6489"/>
                    <a:pt x="99488" y="6491"/>
                    <a:pt x="99465" y="6495"/>
                  </a:cubicBezTo>
                  <a:cubicBezTo>
                    <a:pt x="99263" y="6543"/>
                    <a:pt x="99132" y="6733"/>
                    <a:pt x="99168" y="6935"/>
                  </a:cubicBezTo>
                  <a:cubicBezTo>
                    <a:pt x="99203" y="7114"/>
                    <a:pt x="99358" y="7233"/>
                    <a:pt x="99537" y="7233"/>
                  </a:cubicBezTo>
                  <a:lnTo>
                    <a:pt x="99608" y="7233"/>
                  </a:lnTo>
                  <a:cubicBezTo>
                    <a:pt x="99811" y="7186"/>
                    <a:pt x="99942" y="6995"/>
                    <a:pt x="99906" y="6793"/>
                  </a:cubicBezTo>
                  <a:cubicBezTo>
                    <a:pt x="99863" y="6613"/>
                    <a:pt x="99708" y="6489"/>
                    <a:pt x="99532" y="6489"/>
                  </a:cubicBezTo>
                  <a:close/>
                  <a:moveTo>
                    <a:pt x="98473" y="6700"/>
                  </a:moveTo>
                  <a:cubicBezTo>
                    <a:pt x="98447" y="6700"/>
                    <a:pt x="98420" y="6703"/>
                    <a:pt x="98394" y="6709"/>
                  </a:cubicBezTo>
                  <a:cubicBezTo>
                    <a:pt x="98191" y="6745"/>
                    <a:pt x="98060" y="6947"/>
                    <a:pt x="98108" y="7150"/>
                  </a:cubicBezTo>
                  <a:cubicBezTo>
                    <a:pt x="98144" y="7328"/>
                    <a:pt x="98298" y="7447"/>
                    <a:pt x="98465" y="7447"/>
                  </a:cubicBezTo>
                  <a:cubicBezTo>
                    <a:pt x="98489" y="7447"/>
                    <a:pt x="98513" y="7447"/>
                    <a:pt x="98537" y="7436"/>
                  </a:cubicBezTo>
                  <a:cubicBezTo>
                    <a:pt x="98739" y="7400"/>
                    <a:pt x="98870" y="7209"/>
                    <a:pt x="98834" y="7007"/>
                  </a:cubicBezTo>
                  <a:cubicBezTo>
                    <a:pt x="98803" y="6831"/>
                    <a:pt x="98646" y="6700"/>
                    <a:pt x="98473" y="6700"/>
                  </a:cubicBezTo>
                  <a:close/>
                  <a:moveTo>
                    <a:pt x="97417" y="6914"/>
                  </a:moveTo>
                  <a:cubicBezTo>
                    <a:pt x="97390" y="6914"/>
                    <a:pt x="97362" y="6917"/>
                    <a:pt x="97334" y="6924"/>
                  </a:cubicBezTo>
                  <a:cubicBezTo>
                    <a:pt x="97132" y="6959"/>
                    <a:pt x="97001" y="7150"/>
                    <a:pt x="97036" y="7352"/>
                  </a:cubicBezTo>
                  <a:cubicBezTo>
                    <a:pt x="97072" y="7531"/>
                    <a:pt x="97227" y="7650"/>
                    <a:pt x="97405" y="7650"/>
                  </a:cubicBezTo>
                  <a:lnTo>
                    <a:pt x="97477" y="7650"/>
                  </a:lnTo>
                  <a:cubicBezTo>
                    <a:pt x="97679" y="7614"/>
                    <a:pt x="97810" y="7412"/>
                    <a:pt x="97775" y="7209"/>
                  </a:cubicBezTo>
                  <a:cubicBezTo>
                    <a:pt x="97734" y="7035"/>
                    <a:pt x="97587" y="6914"/>
                    <a:pt x="97417" y="6914"/>
                  </a:cubicBezTo>
                  <a:close/>
                  <a:moveTo>
                    <a:pt x="96329" y="7120"/>
                  </a:moveTo>
                  <a:cubicBezTo>
                    <a:pt x="96307" y="7120"/>
                    <a:pt x="96285" y="7122"/>
                    <a:pt x="96262" y="7126"/>
                  </a:cubicBezTo>
                  <a:cubicBezTo>
                    <a:pt x="96060" y="7162"/>
                    <a:pt x="95929" y="7364"/>
                    <a:pt x="95977" y="7567"/>
                  </a:cubicBezTo>
                  <a:cubicBezTo>
                    <a:pt x="96012" y="7745"/>
                    <a:pt x="96167" y="7864"/>
                    <a:pt x="96334" y="7864"/>
                  </a:cubicBezTo>
                  <a:cubicBezTo>
                    <a:pt x="96358" y="7864"/>
                    <a:pt x="96382" y="7864"/>
                    <a:pt x="96405" y="7852"/>
                  </a:cubicBezTo>
                  <a:cubicBezTo>
                    <a:pt x="96608" y="7817"/>
                    <a:pt x="96739" y="7626"/>
                    <a:pt x="96703" y="7424"/>
                  </a:cubicBezTo>
                  <a:cubicBezTo>
                    <a:pt x="96671" y="7244"/>
                    <a:pt x="96508" y="7120"/>
                    <a:pt x="96329" y="7120"/>
                  </a:cubicBezTo>
                  <a:close/>
                  <a:moveTo>
                    <a:pt x="95286" y="7330"/>
                  </a:moveTo>
                  <a:cubicBezTo>
                    <a:pt x="95259" y="7330"/>
                    <a:pt x="95231" y="7334"/>
                    <a:pt x="95203" y="7340"/>
                  </a:cubicBezTo>
                  <a:cubicBezTo>
                    <a:pt x="95000" y="7376"/>
                    <a:pt x="94869" y="7567"/>
                    <a:pt x="94905" y="7769"/>
                  </a:cubicBezTo>
                  <a:cubicBezTo>
                    <a:pt x="94941" y="7948"/>
                    <a:pt x="95096" y="8078"/>
                    <a:pt x="95274" y="8078"/>
                  </a:cubicBezTo>
                  <a:cubicBezTo>
                    <a:pt x="95298" y="8078"/>
                    <a:pt x="95322" y="8067"/>
                    <a:pt x="95346" y="8067"/>
                  </a:cubicBezTo>
                  <a:cubicBezTo>
                    <a:pt x="95548" y="8031"/>
                    <a:pt x="95679" y="7828"/>
                    <a:pt x="95643" y="7626"/>
                  </a:cubicBezTo>
                  <a:cubicBezTo>
                    <a:pt x="95602" y="7452"/>
                    <a:pt x="95455" y="7330"/>
                    <a:pt x="95286" y="7330"/>
                  </a:cubicBezTo>
                  <a:close/>
                  <a:moveTo>
                    <a:pt x="94198" y="7537"/>
                  </a:moveTo>
                  <a:cubicBezTo>
                    <a:pt x="94176" y="7537"/>
                    <a:pt x="94154" y="7539"/>
                    <a:pt x="94131" y="7543"/>
                  </a:cubicBezTo>
                  <a:cubicBezTo>
                    <a:pt x="93929" y="7578"/>
                    <a:pt x="93798" y="7781"/>
                    <a:pt x="93846" y="7983"/>
                  </a:cubicBezTo>
                  <a:cubicBezTo>
                    <a:pt x="93881" y="8162"/>
                    <a:pt x="94036" y="8281"/>
                    <a:pt x="94203" y="8281"/>
                  </a:cubicBezTo>
                  <a:lnTo>
                    <a:pt x="94274" y="8281"/>
                  </a:lnTo>
                  <a:cubicBezTo>
                    <a:pt x="94477" y="8233"/>
                    <a:pt x="94608" y="8043"/>
                    <a:pt x="94572" y="7840"/>
                  </a:cubicBezTo>
                  <a:cubicBezTo>
                    <a:pt x="94540" y="7660"/>
                    <a:pt x="94376" y="7537"/>
                    <a:pt x="94198" y="7537"/>
                  </a:cubicBezTo>
                  <a:close/>
                  <a:moveTo>
                    <a:pt x="93155" y="7747"/>
                  </a:moveTo>
                  <a:cubicBezTo>
                    <a:pt x="93128" y="7747"/>
                    <a:pt x="93100" y="7750"/>
                    <a:pt x="93072" y="7757"/>
                  </a:cubicBezTo>
                  <a:cubicBezTo>
                    <a:pt x="92869" y="7793"/>
                    <a:pt x="92738" y="7995"/>
                    <a:pt x="92774" y="8186"/>
                  </a:cubicBezTo>
                  <a:cubicBezTo>
                    <a:pt x="92810" y="8364"/>
                    <a:pt x="92964" y="8495"/>
                    <a:pt x="93143" y="8495"/>
                  </a:cubicBezTo>
                  <a:cubicBezTo>
                    <a:pt x="93167" y="8495"/>
                    <a:pt x="93191" y="8483"/>
                    <a:pt x="93214" y="8483"/>
                  </a:cubicBezTo>
                  <a:cubicBezTo>
                    <a:pt x="93417" y="8448"/>
                    <a:pt x="93548" y="8245"/>
                    <a:pt x="93500" y="8043"/>
                  </a:cubicBezTo>
                  <a:cubicBezTo>
                    <a:pt x="93469" y="7869"/>
                    <a:pt x="93324" y="7747"/>
                    <a:pt x="93155" y="7747"/>
                  </a:cubicBezTo>
                  <a:close/>
                  <a:moveTo>
                    <a:pt x="92067" y="7954"/>
                  </a:moveTo>
                  <a:cubicBezTo>
                    <a:pt x="92045" y="7954"/>
                    <a:pt x="92022" y="7955"/>
                    <a:pt x="92000" y="7959"/>
                  </a:cubicBezTo>
                  <a:cubicBezTo>
                    <a:pt x="91798" y="8007"/>
                    <a:pt x="91667" y="8198"/>
                    <a:pt x="91714" y="8400"/>
                  </a:cubicBezTo>
                  <a:cubicBezTo>
                    <a:pt x="91750" y="8579"/>
                    <a:pt x="91905" y="8698"/>
                    <a:pt x="92071" y="8698"/>
                  </a:cubicBezTo>
                  <a:lnTo>
                    <a:pt x="92143" y="8698"/>
                  </a:lnTo>
                  <a:cubicBezTo>
                    <a:pt x="92345" y="8650"/>
                    <a:pt x="92476" y="8459"/>
                    <a:pt x="92441" y="8257"/>
                  </a:cubicBezTo>
                  <a:cubicBezTo>
                    <a:pt x="92409" y="8077"/>
                    <a:pt x="92245" y="7954"/>
                    <a:pt x="92067" y="7954"/>
                  </a:cubicBezTo>
                  <a:close/>
                  <a:moveTo>
                    <a:pt x="91007" y="8168"/>
                  </a:moveTo>
                  <a:cubicBezTo>
                    <a:pt x="90985" y="8168"/>
                    <a:pt x="90963" y="8170"/>
                    <a:pt x="90940" y="8174"/>
                  </a:cubicBezTo>
                  <a:cubicBezTo>
                    <a:pt x="90738" y="8209"/>
                    <a:pt x="90607" y="8412"/>
                    <a:pt x="90643" y="8614"/>
                  </a:cubicBezTo>
                  <a:cubicBezTo>
                    <a:pt x="90678" y="8793"/>
                    <a:pt x="90833" y="8912"/>
                    <a:pt x="91012" y="8912"/>
                  </a:cubicBezTo>
                  <a:cubicBezTo>
                    <a:pt x="91036" y="8912"/>
                    <a:pt x="91059" y="8912"/>
                    <a:pt x="91083" y="8900"/>
                  </a:cubicBezTo>
                  <a:cubicBezTo>
                    <a:pt x="91286" y="8864"/>
                    <a:pt x="91417" y="8674"/>
                    <a:pt x="91369" y="8471"/>
                  </a:cubicBezTo>
                  <a:cubicBezTo>
                    <a:pt x="91337" y="8291"/>
                    <a:pt x="91183" y="8168"/>
                    <a:pt x="91007" y="8168"/>
                  </a:cubicBezTo>
                  <a:close/>
                  <a:moveTo>
                    <a:pt x="89953" y="8378"/>
                  </a:moveTo>
                  <a:cubicBezTo>
                    <a:pt x="89925" y="8378"/>
                    <a:pt x="89897" y="8381"/>
                    <a:pt x="89869" y="8388"/>
                  </a:cubicBezTo>
                  <a:cubicBezTo>
                    <a:pt x="89666" y="8424"/>
                    <a:pt x="89535" y="8614"/>
                    <a:pt x="89583" y="8817"/>
                  </a:cubicBezTo>
                  <a:cubicBezTo>
                    <a:pt x="89607" y="8995"/>
                    <a:pt x="89774" y="9114"/>
                    <a:pt x="89940" y="9114"/>
                  </a:cubicBezTo>
                  <a:lnTo>
                    <a:pt x="90012" y="9114"/>
                  </a:lnTo>
                  <a:cubicBezTo>
                    <a:pt x="90214" y="9079"/>
                    <a:pt x="90345" y="8876"/>
                    <a:pt x="90309" y="8674"/>
                  </a:cubicBezTo>
                  <a:cubicBezTo>
                    <a:pt x="90279" y="8500"/>
                    <a:pt x="90124" y="8378"/>
                    <a:pt x="89953" y="8378"/>
                  </a:cubicBezTo>
                  <a:close/>
                  <a:moveTo>
                    <a:pt x="88876" y="8585"/>
                  </a:moveTo>
                  <a:cubicBezTo>
                    <a:pt x="88854" y="8585"/>
                    <a:pt x="88832" y="8586"/>
                    <a:pt x="88809" y="8590"/>
                  </a:cubicBezTo>
                  <a:cubicBezTo>
                    <a:pt x="88607" y="8626"/>
                    <a:pt x="88476" y="8829"/>
                    <a:pt x="88512" y="9031"/>
                  </a:cubicBezTo>
                  <a:cubicBezTo>
                    <a:pt x="88547" y="9210"/>
                    <a:pt x="88702" y="9329"/>
                    <a:pt x="88881" y="9329"/>
                  </a:cubicBezTo>
                  <a:cubicBezTo>
                    <a:pt x="88904" y="9329"/>
                    <a:pt x="88928" y="9329"/>
                    <a:pt x="88952" y="9317"/>
                  </a:cubicBezTo>
                  <a:cubicBezTo>
                    <a:pt x="89154" y="9281"/>
                    <a:pt x="89285" y="9090"/>
                    <a:pt x="89238" y="8888"/>
                  </a:cubicBezTo>
                  <a:cubicBezTo>
                    <a:pt x="89206" y="8708"/>
                    <a:pt x="89052" y="8585"/>
                    <a:pt x="88876" y="8585"/>
                  </a:cubicBezTo>
                  <a:close/>
                  <a:moveTo>
                    <a:pt x="87822" y="8795"/>
                  </a:moveTo>
                  <a:cubicBezTo>
                    <a:pt x="87794" y="8795"/>
                    <a:pt x="87766" y="8798"/>
                    <a:pt x="87738" y="8805"/>
                  </a:cubicBezTo>
                  <a:cubicBezTo>
                    <a:pt x="87535" y="8840"/>
                    <a:pt x="87404" y="9031"/>
                    <a:pt x="87440" y="9233"/>
                  </a:cubicBezTo>
                  <a:cubicBezTo>
                    <a:pt x="87474" y="9404"/>
                    <a:pt x="87618" y="9532"/>
                    <a:pt x="87787" y="9532"/>
                  </a:cubicBezTo>
                  <a:cubicBezTo>
                    <a:pt x="87794" y="9532"/>
                    <a:pt x="87801" y="9532"/>
                    <a:pt x="87809" y="9531"/>
                  </a:cubicBezTo>
                  <a:lnTo>
                    <a:pt x="87880" y="9531"/>
                  </a:lnTo>
                  <a:cubicBezTo>
                    <a:pt x="88083" y="9495"/>
                    <a:pt x="88214" y="9293"/>
                    <a:pt x="88178" y="9090"/>
                  </a:cubicBezTo>
                  <a:cubicBezTo>
                    <a:pt x="88147" y="8916"/>
                    <a:pt x="87993" y="8795"/>
                    <a:pt x="87822" y="8795"/>
                  </a:cubicBezTo>
                  <a:close/>
                  <a:moveTo>
                    <a:pt x="86744" y="9001"/>
                  </a:moveTo>
                  <a:cubicBezTo>
                    <a:pt x="86723" y="9001"/>
                    <a:pt x="86700" y="9003"/>
                    <a:pt x="86678" y="9007"/>
                  </a:cubicBezTo>
                  <a:cubicBezTo>
                    <a:pt x="86476" y="9043"/>
                    <a:pt x="86345" y="9245"/>
                    <a:pt x="86380" y="9448"/>
                  </a:cubicBezTo>
                  <a:cubicBezTo>
                    <a:pt x="86416" y="9626"/>
                    <a:pt x="86571" y="9745"/>
                    <a:pt x="86749" y="9745"/>
                  </a:cubicBezTo>
                  <a:lnTo>
                    <a:pt x="86821" y="9745"/>
                  </a:lnTo>
                  <a:cubicBezTo>
                    <a:pt x="87023" y="9698"/>
                    <a:pt x="87154" y="9507"/>
                    <a:pt x="87107" y="9305"/>
                  </a:cubicBezTo>
                  <a:cubicBezTo>
                    <a:pt x="87075" y="9125"/>
                    <a:pt x="86921" y="9001"/>
                    <a:pt x="86744" y="9001"/>
                  </a:cubicBezTo>
                  <a:close/>
                  <a:moveTo>
                    <a:pt x="85674" y="9216"/>
                  </a:moveTo>
                  <a:cubicBezTo>
                    <a:pt x="85651" y="9216"/>
                    <a:pt x="85629" y="9217"/>
                    <a:pt x="85606" y="9221"/>
                  </a:cubicBezTo>
                  <a:cubicBezTo>
                    <a:pt x="85404" y="9257"/>
                    <a:pt x="85273" y="9460"/>
                    <a:pt x="85309" y="9650"/>
                  </a:cubicBezTo>
                  <a:cubicBezTo>
                    <a:pt x="85344" y="9829"/>
                    <a:pt x="85499" y="9960"/>
                    <a:pt x="85678" y="9960"/>
                  </a:cubicBezTo>
                  <a:cubicBezTo>
                    <a:pt x="85702" y="9960"/>
                    <a:pt x="85725" y="9948"/>
                    <a:pt x="85749" y="9948"/>
                  </a:cubicBezTo>
                  <a:cubicBezTo>
                    <a:pt x="85952" y="9912"/>
                    <a:pt x="86083" y="9710"/>
                    <a:pt x="86047" y="9507"/>
                  </a:cubicBezTo>
                  <a:cubicBezTo>
                    <a:pt x="86015" y="9338"/>
                    <a:pt x="85852" y="9216"/>
                    <a:pt x="85674" y="9216"/>
                  </a:cubicBezTo>
                  <a:close/>
                  <a:moveTo>
                    <a:pt x="84610" y="9418"/>
                  </a:moveTo>
                  <a:cubicBezTo>
                    <a:pt x="84589" y="9418"/>
                    <a:pt x="84568" y="9420"/>
                    <a:pt x="84547" y="9424"/>
                  </a:cubicBezTo>
                  <a:cubicBezTo>
                    <a:pt x="84344" y="9471"/>
                    <a:pt x="84213" y="9662"/>
                    <a:pt x="84249" y="9864"/>
                  </a:cubicBezTo>
                  <a:cubicBezTo>
                    <a:pt x="84285" y="10043"/>
                    <a:pt x="84440" y="10162"/>
                    <a:pt x="84618" y="10162"/>
                  </a:cubicBezTo>
                  <a:lnTo>
                    <a:pt x="84690" y="10162"/>
                  </a:lnTo>
                  <a:cubicBezTo>
                    <a:pt x="84892" y="10114"/>
                    <a:pt x="85023" y="9924"/>
                    <a:pt x="84975" y="9722"/>
                  </a:cubicBezTo>
                  <a:cubicBezTo>
                    <a:pt x="84944" y="9542"/>
                    <a:pt x="84780" y="9418"/>
                    <a:pt x="84610" y="9418"/>
                  </a:cubicBezTo>
                  <a:close/>
                  <a:moveTo>
                    <a:pt x="83542" y="9632"/>
                  </a:moveTo>
                  <a:cubicBezTo>
                    <a:pt x="83520" y="9632"/>
                    <a:pt x="83498" y="9634"/>
                    <a:pt x="83475" y="9638"/>
                  </a:cubicBezTo>
                  <a:cubicBezTo>
                    <a:pt x="83273" y="9674"/>
                    <a:pt x="83142" y="9876"/>
                    <a:pt x="83178" y="10079"/>
                  </a:cubicBezTo>
                  <a:cubicBezTo>
                    <a:pt x="83213" y="10245"/>
                    <a:pt x="83368" y="10376"/>
                    <a:pt x="83547" y="10376"/>
                  </a:cubicBezTo>
                  <a:cubicBezTo>
                    <a:pt x="83570" y="10376"/>
                    <a:pt x="83594" y="10376"/>
                    <a:pt x="83618" y="10364"/>
                  </a:cubicBezTo>
                  <a:cubicBezTo>
                    <a:pt x="83820" y="10329"/>
                    <a:pt x="83951" y="10138"/>
                    <a:pt x="83916" y="9936"/>
                  </a:cubicBezTo>
                  <a:cubicBezTo>
                    <a:pt x="83873" y="9756"/>
                    <a:pt x="83718" y="9632"/>
                    <a:pt x="83542" y="9632"/>
                  </a:cubicBezTo>
                  <a:close/>
                  <a:moveTo>
                    <a:pt x="82471" y="9835"/>
                  </a:moveTo>
                  <a:cubicBezTo>
                    <a:pt x="82448" y="9835"/>
                    <a:pt x="82426" y="9837"/>
                    <a:pt x="82404" y="9841"/>
                  </a:cubicBezTo>
                  <a:cubicBezTo>
                    <a:pt x="82213" y="9888"/>
                    <a:pt x="82082" y="10079"/>
                    <a:pt x="82118" y="10281"/>
                  </a:cubicBezTo>
                  <a:cubicBezTo>
                    <a:pt x="82154" y="10460"/>
                    <a:pt x="82308" y="10579"/>
                    <a:pt x="82475" y="10579"/>
                  </a:cubicBezTo>
                  <a:lnTo>
                    <a:pt x="82558" y="10579"/>
                  </a:lnTo>
                  <a:cubicBezTo>
                    <a:pt x="82749" y="10531"/>
                    <a:pt x="82892" y="10341"/>
                    <a:pt x="82844" y="10138"/>
                  </a:cubicBezTo>
                  <a:cubicBezTo>
                    <a:pt x="82812" y="9958"/>
                    <a:pt x="82649" y="9835"/>
                    <a:pt x="82471" y="9835"/>
                  </a:cubicBezTo>
                  <a:close/>
                  <a:moveTo>
                    <a:pt x="81411" y="10049"/>
                  </a:moveTo>
                  <a:cubicBezTo>
                    <a:pt x="81389" y="10049"/>
                    <a:pt x="81366" y="10051"/>
                    <a:pt x="81344" y="10055"/>
                  </a:cubicBezTo>
                  <a:cubicBezTo>
                    <a:pt x="81142" y="10091"/>
                    <a:pt x="81011" y="10293"/>
                    <a:pt x="81046" y="10495"/>
                  </a:cubicBezTo>
                  <a:cubicBezTo>
                    <a:pt x="81082" y="10674"/>
                    <a:pt x="81237" y="10793"/>
                    <a:pt x="81415" y="10793"/>
                  </a:cubicBezTo>
                  <a:cubicBezTo>
                    <a:pt x="81439" y="10793"/>
                    <a:pt x="81463" y="10793"/>
                    <a:pt x="81487" y="10781"/>
                  </a:cubicBezTo>
                  <a:cubicBezTo>
                    <a:pt x="81689" y="10745"/>
                    <a:pt x="81820" y="10555"/>
                    <a:pt x="81784" y="10353"/>
                  </a:cubicBezTo>
                  <a:cubicBezTo>
                    <a:pt x="81742" y="10173"/>
                    <a:pt x="81587" y="10049"/>
                    <a:pt x="81411" y="10049"/>
                  </a:cubicBezTo>
                  <a:close/>
                  <a:moveTo>
                    <a:pt x="80356" y="10259"/>
                  </a:moveTo>
                  <a:cubicBezTo>
                    <a:pt x="80329" y="10259"/>
                    <a:pt x="80301" y="10263"/>
                    <a:pt x="80272" y="10269"/>
                  </a:cubicBezTo>
                  <a:cubicBezTo>
                    <a:pt x="80082" y="10305"/>
                    <a:pt x="79939" y="10495"/>
                    <a:pt x="79987" y="10698"/>
                  </a:cubicBezTo>
                  <a:cubicBezTo>
                    <a:pt x="80022" y="10876"/>
                    <a:pt x="80177" y="11007"/>
                    <a:pt x="80344" y="11007"/>
                  </a:cubicBezTo>
                  <a:cubicBezTo>
                    <a:pt x="80368" y="11007"/>
                    <a:pt x="80391" y="10995"/>
                    <a:pt x="80427" y="10995"/>
                  </a:cubicBezTo>
                  <a:cubicBezTo>
                    <a:pt x="80630" y="10960"/>
                    <a:pt x="80749" y="10757"/>
                    <a:pt x="80713" y="10555"/>
                  </a:cubicBezTo>
                  <a:cubicBezTo>
                    <a:pt x="80682" y="10381"/>
                    <a:pt x="80528" y="10259"/>
                    <a:pt x="80356" y="10259"/>
                  </a:cubicBezTo>
                  <a:close/>
                  <a:moveTo>
                    <a:pt x="79279" y="10466"/>
                  </a:moveTo>
                  <a:cubicBezTo>
                    <a:pt x="79257" y="10466"/>
                    <a:pt x="79235" y="10468"/>
                    <a:pt x="79213" y="10472"/>
                  </a:cubicBezTo>
                  <a:cubicBezTo>
                    <a:pt x="79010" y="10519"/>
                    <a:pt x="78879" y="10710"/>
                    <a:pt x="78915" y="10912"/>
                  </a:cubicBezTo>
                  <a:cubicBezTo>
                    <a:pt x="78951" y="11091"/>
                    <a:pt x="79106" y="11210"/>
                    <a:pt x="79284" y="11210"/>
                  </a:cubicBezTo>
                  <a:lnTo>
                    <a:pt x="79356" y="11210"/>
                  </a:lnTo>
                  <a:cubicBezTo>
                    <a:pt x="79558" y="11162"/>
                    <a:pt x="79689" y="10972"/>
                    <a:pt x="79653" y="10769"/>
                  </a:cubicBezTo>
                  <a:cubicBezTo>
                    <a:pt x="79611" y="10589"/>
                    <a:pt x="79456" y="10466"/>
                    <a:pt x="79279" y="10466"/>
                  </a:cubicBezTo>
                  <a:close/>
                  <a:moveTo>
                    <a:pt x="78208" y="10680"/>
                  </a:moveTo>
                  <a:cubicBezTo>
                    <a:pt x="78186" y="10680"/>
                    <a:pt x="78164" y="10682"/>
                    <a:pt x="78141" y="10686"/>
                  </a:cubicBezTo>
                  <a:cubicBezTo>
                    <a:pt x="77939" y="10722"/>
                    <a:pt x="77808" y="10924"/>
                    <a:pt x="77855" y="11115"/>
                  </a:cubicBezTo>
                  <a:cubicBezTo>
                    <a:pt x="77891" y="11293"/>
                    <a:pt x="78046" y="11424"/>
                    <a:pt x="78225" y="11424"/>
                  </a:cubicBezTo>
                  <a:cubicBezTo>
                    <a:pt x="78248" y="11424"/>
                    <a:pt x="78272" y="11412"/>
                    <a:pt x="78284" y="11412"/>
                  </a:cubicBezTo>
                  <a:cubicBezTo>
                    <a:pt x="78498" y="11376"/>
                    <a:pt x="78629" y="11174"/>
                    <a:pt x="78582" y="10972"/>
                  </a:cubicBezTo>
                  <a:cubicBezTo>
                    <a:pt x="78550" y="10802"/>
                    <a:pt x="78386" y="10680"/>
                    <a:pt x="78208" y="10680"/>
                  </a:cubicBezTo>
                  <a:close/>
                  <a:moveTo>
                    <a:pt x="77148" y="10882"/>
                  </a:moveTo>
                  <a:cubicBezTo>
                    <a:pt x="77126" y="10882"/>
                    <a:pt x="77104" y="10884"/>
                    <a:pt x="77082" y="10888"/>
                  </a:cubicBezTo>
                  <a:cubicBezTo>
                    <a:pt x="76879" y="10936"/>
                    <a:pt x="76748" y="11126"/>
                    <a:pt x="76784" y="11329"/>
                  </a:cubicBezTo>
                  <a:cubicBezTo>
                    <a:pt x="76820" y="11507"/>
                    <a:pt x="76974" y="11627"/>
                    <a:pt x="77153" y="11627"/>
                  </a:cubicBezTo>
                  <a:lnTo>
                    <a:pt x="77224" y="11627"/>
                  </a:lnTo>
                  <a:cubicBezTo>
                    <a:pt x="77427" y="11579"/>
                    <a:pt x="77558" y="11388"/>
                    <a:pt x="77522" y="11186"/>
                  </a:cubicBezTo>
                  <a:cubicBezTo>
                    <a:pt x="77480" y="11006"/>
                    <a:pt x="77324" y="10882"/>
                    <a:pt x="77148" y="10882"/>
                  </a:cubicBezTo>
                  <a:close/>
                  <a:moveTo>
                    <a:pt x="76077" y="11097"/>
                  </a:moveTo>
                  <a:cubicBezTo>
                    <a:pt x="76055" y="11097"/>
                    <a:pt x="76032" y="11099"/>
                    <a:pt x="76010" y="11103"/>
                  </a:cubicBezTo>
                  <a:cubicBezTo>
                    <a:pt x="75808" y="11138"/>
                    <a:pt x="75677" y="11341"/>
                    <a:pt x="75724" y="11543"/>
                  </a:cubicBezTo>
                  <a:cubicBezTo>
                    <a:pt x="75760" y="11710"/>
                    <a:pt x="75915" y="11841"/>
                    <a:pt x="76081" y="11841"/>
                  </a:cubicBezTo>
                  <a:cubicBezTo>
                    <a:pt x="76105" y="11841"/>
                    <a:pt x="76129" y="11841"/>
                    <a:pt x="76165" y="11829"/>
                  </a:cubicBezTo>
                  <a:cubicBezTo>
                    <a:pt x="76355" y="11793"/>
                    <a:pt x="76498" y="11603"/>
                    <a:pt x="76450" y="11400"/>
                  </a:cubicBezTo>
                  <a:cubicBezTo>
                    <a:pt x="76419" y="11220"/>
                    <a:pt x="76255" y="11097"/>
                    <a:pt x="76077" y="11097"/>
                  </a:cubicBezTo>
                  <a:close/>
                  <a:moveTo>
                    <a:pt x="75034" y="11307"/>
                  </a:moveTo>
                  <a:cubicBezTo>
                    <a:pt x="75006" y="11307"/>
                    <a:pt x="74978" y="11310"/>
                    <a:pt x="74950" y="11317"/>
                  </a:cubicBezTo>
                  <a:cubicBezTo>
                    <a:pt x="74748" y="11353"/>
                    <a:pt x="74617" y="11543"/>
                    <a:pt x="74653" y="11746"/>
                  </a:cubicBezTo>
                  <a:cubicBezTo>
                    <a:pt x="74688" y="11924"/>
                    <a:pt x="74843" y="12043"/>
                    <a:pt x="75022" y="12055"/>
                  </a:cubicBezTo>
                  <a:cubicBezTo>
                    <a:pt x="75046" y="12055"/>
                    <a:pt x="75069" y="12043"/>
                    <a:pt x="75093" y="12043"/>
                  </a:cubicBezTo>
                  <a:cubicBezTo>
                    <a:pt x="75296" y="12008"/>
                    <a:pt x="75427" y="11805"/>
                    <a:pt x="75391" y="11603"/>
                  </a:cubicBezTo>
                  <a:cubicBezTo>
                    <a:pt x="75350" y="11428"/>
                    <a:pt x="75203" y="11307"/>
                    <a:pt x="75034" y="11307"/>
                  </a:cubicBezTo>
                  <a:close/>
                  <a:moveTo>
                    <a:pt x="73946" y="11514"/>
                  </a:moveTo>
                  <a:cubicBezTo>
                    <a:pt x="73924" y="11514"/>
                    <a:pt x="73901" y="11515"/>
                    <a:pt x="73879" y="11519"/>
                  </a:cubicBezTo>
                  <a:cubicBezTo>
                    <a:pt x="73676" y="11555"/>
                    <a:pt x="73545" y="11757"/>
                    <a:pt x="73593" y="11960"/>
                  </a:cubicBezTo>
                  <a:cubicBezTo>
                    <a:pt x="73629" y="12138"/>
                    <a:pt x="73783" y="12258"/>
                    <a:pt x="73950" y="12258"/>
                  </a:cubicBezTo>
                  <a:cubicBezTo>
                    <a:pt x="73974" y="12258"/>
                    <a:pt x="73998" y="12258"/>
                    <a:pt x="74022" y="12246"/>
                  </a:cubicBezTo>
                  <a:cubicBezTo>
                    <a:pt x="74224" y="12210"/>
                    <a:pt x="74355" y="12019"/>
                    <a:pt x="74319" y="11817"/>
                  </a:cubicBezTo>
                  <a:cubicBezTo>
                    <a:pt x="74287" y="11637"/>
                    <a:pt x="74124" y="11514"/>
                    <a:pt x="73946" y="11514"/>
                  </a:cubicBezTo>
                  <a:close/>
                  <a:moveTo>
                    <a:pt x="72903" y="11724"/>
                  </a:moveTo>
                  <a:cubicBezTo>
                    <a:pt x="72875" y="11724"/>
                    <a:pt x="72847" y="11727"/>
                    <a:pt x="72819" y="11734"/>
                  </a:cubicBezTo>
                  <a:cubicBezTo>
                    <a:pt x="72617" y="11769"/>
                    <a:pt x="72486" y="11960"/>
                    <a:pt x="72521" y="12162"/>
                  </a:cubicBezTo>
                  <a:cubicBezTo>
                    <a:pt x="72557" y="12341"/>
                    <a:pt x="72712" y="12472"/>
                    <a:pt x="72891" y="12472"/>
                  </a:cubicBezTo>
                  <a:cubicBezTo>
                    <a:pt x="72914" y="12472"/>
                    <a:pt x="72938" y="12460"/>
                    <a:pt x="72962" y="12460"/>
                  </a:cubicBezTo>
                  <a:cubicBezTo>
                    <a:pt x="73164" y="12424"/>
                    <a:pt x="73295" y="12222"/>
                    <a:pt x="73260" y="12019"/>
                  </a:cubicBezTo>
                  <a:cubicBezTo>
                    <a:pt x="73219" y="11845"/>
                    <a:pt x="73072" y="11724"/>
                    <a:pt x="72903" y="11724"/>
                  </a:cubicBezTo>
                  <a:close/>
                  <a:moveTo>
                    <a:pt x="71814" y="11930"/>
                  </a:moveTo>
                  <a:cubicBezTo>
                    <a:pt x="71792" y="11930"/>
                    <a:pt x="71770" y="11932"/>
                    <a:pt x="71748" y="11936"/>
                  </a:cubicBezTo>
                  <a:cubicBezTo>
                    <a:pt x="71545" y="11984"/>
                    <a:pt x="71414" y="12174"/>
                    <a:pt x="71462" y="12377"/>
                  </a:cubicBezTo>
                  <a:cubicBezTo>
                    <a:pt x="71497" y="12555"/>
                    <a:pt x="71652" y="12674"/>
                    <a:pt x="71819" y="12674"/>
                  </a:cubicBezTo>
                  <a:lnTo>
                    <a:pt x="71890" y="12674"/>
                  </a:lnTo>
                  <a:cubicBezTo>
                    <a:pt x="72093" y="12627"/>
                    <a:pt x="72224" y="12436"/>
                    <a:pt x="72188" y="12234"/>
                  </a:cubicBezTo>
                  <a:cubicBezTo>
                    <a:pt x="72156" y="12054"/>
                    <a:pt x="71993" y="11930"/>
                    <a:pt x="71814" y="11930"/>
                  </a:cubicBezTo>
                  <a:close/>
                  <a:moveTo>
                    <a:pt x="70754" y="12145"/>
                  </a:moveTo>
                  <a:cubicBezTo>
                    <a:pt x="70732" y="12145"/>
                    <a:pt x="70710" y="12146"/>
                    <a:pt x="70688" y="12150"/>
                  </a:cubicBezTo>
                  <a:cubicBezTo>
                    <a:pt x="70485" y="12186"/>
                    <a:pt x="70354" y="12389"/>
                    <a:pt x="70390" y="12591"/>
                  </a:cubicBezTo>
                  <a:cubicBezTo>
                    <a:pt x="70426" y="12758"/>
                    <a:pt x="70581" y="12889"/>
                    <a:pt x="70759" y="12889"/>
                  </a:cubicBezTo>
                  <a:cubicBezTo>
                    <a:pt x="70783" y="12889"/>
                    <a:pt x="70807" y="12889"/>
                    <a:pt x="70831" y="12877"/>
                  </a:cubicBezTo>
                  <a:cubicBezTo>
                    <a:pt x="71033" y="12841"/>
                    <a:pt x="71164" y="12639"/>
                    <a:pt x="71116" y="12448"/>
                  </a:cubicBezTo>
                  <a:cubicBezTo>
                    <a:pt x="71085" y="12268"/>
                    <a:pt x="70931" y="12145"/>
                    <a:pt x="70754" y="12145"/>
                  </a:cubicBezTo>
                  <a:close/>
                  <a:moveTo>
                    <a:pt x="69683" y="12347"/>
                  </a:moveTo>
                  <a:cubicBezTo>
                    <a:pt x="69661" y="12347"/>
                    <a:pt x="69639" y="12349"/>
                    <a:pt x="69616" y="12353"/>
                  </a:cubicBezTo>
                  <a:cubicBezTo>
                    <a:pt x="69414" y="12400"/>
                    <a:pt x="69283" y="12591"/>
                    <a:pt x="69331" y="12793"/>
                  </a:cubicBezTo>
                  <a:cubicBezTo>
                    <a:pt x="69354" y="12972"/>
                    <a:pt x="69521" y="13091"/>
                    <a:pt x="69688" y="13091"/>
                  </a:cubicBezTo>
                  <a:lnTo>
                    <a:pt x="69759" y="13091"/>
                  </a:lnTo>
                  <a:cubicBezTo>
                    <a:pt x="69962" y="13043"/>
                    <a:pt x="70093" y="12853"/>
                    <a:pt x="70057" y="12650"/>
                  </a:cubicBezTo>
                  <a:cubicBezTo>
                    <a:pt x="70025" y="12470"/>
                    <a:pt x="69861" y="12347"/>
                    <a:pt x="69683" y="12347"/>
                  </a:cubicBezTo>
                  <a:close/>
                  <a:moveTo>
                    <a:pt x="68623" y="12561"/>
                  </a:moveTo>
                  <a:cubicBezTo>
                    <a:pt x="68601" y="12561"/>
                    <a:pt x="68579" y="12563"/>
                    <a:pt x="68557" y="12567"/>
                  </a:cubicBezTo>
                  <a:cubicBezTo>
                    <a:pt x="68354" y="12603"/>
                    <a:pt x="68223" y="12805"/>
                    <a:pt x="68259" y="13008"/>
                  </a:cubicBezTo>
                  <a:cubicBezTo>
                    <a:pt x="68295" y="13186"/>
                    <a:pt x="68449" y="13305"/>
                    <a:pt x="68628" y="13305"/>
                  </a:cubicBezTo>
                  <a:cubicBezTo>
                    <a:pt x="68652" y="13305"/>
                    <a:pt x="68676" y="13305"/>
                    <a:pt x="68700" y="13293"/>
                  </a:cubicBezTo>
                  <a:cubicBezTo>
                    <a:pt x="68902" y="13258"/>
                    <a:pt x="69033" y="13067"/>
                    <a:pt x="68985" y="12865"/>
                  </a:cubicBezTo>
                  <a:cubicBezTo>
                    <a:pt x="68953" y="12685"/>
                    <a:pt x="68799" y="12561"/>
                    <a:pt x="68623" y="12561"/>
                  </a:cubicBezTo>
                  <a:close/>
                  <a:moveTo>
                    <a:pt x="67552" y="12764"/>
                  </a:moveTo>
                  <a:cubicBezTo>
                    <a:pt x="67530" y="12764"/>
                    <a:pt x="67507" y="12766"/>
                    <a:pt x="67485" y="12770"/>
                  </a:cubicBezTo>
                  <a:cubicBezTo>
                    <a:pt x="67283" y="12817"/>
                    <a:pt x="67152" y="13008"/>
                    <a:pt x="67199" y="13210"/>
                  </a:cubicBezTo>
                  <a:cubicBezTo>
                    <a:pt x="67223" y="13389"/>
                    <a:pt x="67390" y="13508"/>
                    <a:pt x="67557" y="13508"/>
                  </a:cubicBezTo>
                  <a:lnTo>
                    <a:pt x="67628" y="13508"/>
                  </a:lnTo>
                  <a:cubicBezTo>
                    <a:pt x="67830" y="13472"/>
                    <a:pt x="67961" y="13270"/>
                    <a:pt x="67926" y="13067"/>
                  </a:cubicBezTo>
                  <a:cubicBezTo>
                    <a:pt x="67894" y="12887"/>
                    <a:pt x="67730" y="12764"/>
                    <a:pt x="67552" y="12764"/>
                  </a:cubicBezTo>
                  <a:close/>
                  <a:moveTo>
                    <a:pt x="66492" y="12978"/>
                  </a:moveTo>
                  <a:cubicBezTo>
                    <a:pt x="66470" y="12978"/>
                    <a:pt x="66448" y="12980"/>
                    <a:pt x="66425" y="12984"/>
                  </a:cubicBezTo>
                  <a:cubicBezTo>
                    <a:pt x="66223" y="13031"/>
                    <a:pt x="66092" y="13222"/>
                    <a:pt x="66128" y="13424"/>
                  </a:cubicBezTo>
                  <a:cubicBezTo>
                    <a:pt x="66163" y="13603"/>
                    <a:pt x="66318" y="13722"/>
                    <a:pt x="66497" y="13722"/>
                  </a:cubicBezTo>
                  <a:cubicBezTo>
                    <a:pt x="66521" y="13722"/>
                    <a:pt x="66544" y="13722"/>
                    <a:pt x="66568" y="13710"/>
                  </a:cubicBezTo>
                  <a:cubicBezTo>
                    <a:pt x="66771" y="13674"/>
                    <a:pt x="66902" y="13484"/>
                    <a:pt x="66854" y="13281"/>
                  </a:cubicBezTo>
                  <a:cubicBezTo>
                    <a:pt x="66822" y="13101"/>
                    <a:pt x="66668" y="12978"/>
                    <a:pt x="66492" y="12978"/>
                  </a:cubicBezTo>
                  <a:close/>
                  <a:moveTo>
                    <a:pt x="65437" y="13188"/>
                  </a:moveTo>
                  <a:cubicBezTo>
                    <a:pt x="65410" y="13188"/>
                    <a:pt x="65382" y="13192"/>
                    <a:pt x="65354" y="13198"/>
                  </a:cubicBezTo>
                  <a:cubicBezTo>
                    <a:pt x="65151" y="13234"/>
                    <a:pt x="65020" y="13424"/>
                    <a:pt x="65056" y="13627"/>
                  </a:cubicBezTo>
                  <a:cubicBezTo>
                    <a:pt x="65092" y="13805"/>
                    <a:pt x="65259" y="13936"/>
                    <a:pt x="65425" y="13936"/>
                  </a:cubicBezTo>
                  <a:cubicBezTo>
                    <a:pt x="65449" y="13936"/>
                    <a:pt x="65473" y="13924"/>
                    <a:pt x="65497" y="13924"/>
                  </a:cubicBezTo>
                  <a:cubicBezTo>
                    <a:pt x="65699" y="13889"/>
                    <a:pt x="65830" y="13686"/>
                    <a:pt x="65794" y="13484"/>
                  </a:cubicBezTo>
                  <a:cubicBezTo>
                    <a:pt x="65753" y="13310"/>
                    <a:pt x="65607" y="13188"/>
                    <a:pt x="65437" y="13188"/>
                  </a:cubicBezTo>
                  <a:close/>
                  <a:moveTo>
                    <a:pt x="64361" y="13395"/>
                  </a:moveTo>
                  <a:cubicBezTo>
                    <a:pt x="64339" y="13395"/>
                    <a:pt x="64317" y="13397"/>
                    <a:pt x="64294" y="13401"/>
                  </a:cubicBezTo>
                  <a:cubicBezTo>
                    <a:pt x="64092" y="13448"/>
                    <a:pt x="63961" y="13639"/>
                    <a:pt x="63997" y="13841"/>
                  </a:cubicBezTo>
                  <a:cubicBezTo>
                    <a:pt x="64032" y="14020"/>
                    <a:pt x="64187" y="14139"/>
                    <a:pt x="64366" y="14139"/>
                  </a:cubicBezTo>
                  <a:lnTo>
                    <a:pt x="64437" y="14139"/>
                  </a:lnTo>
                  <a:cubicBezTo>
                    <a:pt x="64639" y="14091"/>
                    <a:pt x="64770" y="13901"/>
                    <a:pt x="64723" y="13698"/>
                  </a:cubicBezTo>
                  <a:cubicBezTo>
                    <a:pt x="64691" y="13518"/>
                    <a:pt x="64537" y="13395"/>
                    <a:pt x="64361" y="13395"/>
                  </a:cubicBezTo>
                  <a:close/>
                  <a:moveTo>
                    <a:pt x="63306" y="13605"/>
                  </a:moveTo>
                  <a:cubicBezTo>
                    <a:pt x="63279" y="13605"/>
                    <a:pt x="63251" y="13608"/>
                    <a:pt x="63223" y="13615"/>
                  </a:cubicBezTo>
                  <a:cubicBezTo>
                    <a:pt x="63020" y="13651"/>
                    <a:pt x="62889" y="13853"/>
                    <a:pt x="62925" y="14055"/>
                  </a:cubicBezTo>
                  <a:cubicBezTo>
                    <a:pt x="62961" y="14222"/>
                    <a:pt x="63115" y="14353"/>
                    <a:pt x="63294" y="14353"/>
                  </a:cubicBezTo>
                  <a:cubicBezTo>
                    <a:pt x="63318" y="14353"/>
                    <a:pt x="63342" y="14341"/>
                    <a:pt x="63366" y="14341"/>
                  </a:cubicBezTo>
                  <a:cubicBezTo>
                    <a:pt x="63568" y="14305"/>
                    <a:pt x="63699" y="14103"/>
                    <a:pt x="63663" y="13901"/>
                  </a:cubicBezTo>
                  <a:cubicBezTo>
                    <a:pt x="63622" y="13726"/>
                    <a:pt x="63475" y="13605"/>
                    <a:pt x="63306" y="13605"/>
                  </a:cubicBezTo>
                  <a:close/>
                  <a:moveTo>
                    <a:pt x="62226" y="13811"/>
                  </a:moveTo>
                  <a:cubicBezTo>
                    <a:pt x="62205" y="13811"/>
                    <a:pt x="62184" y="13813"/>
                    <a:pt x="62163" y="13817"/>
                  </a:cubicBezTo>
                  <a:cubicBezTo>
                    <a:pt x="61961" y="13865"/>
                    <a:pt x="61830" y="14055"/>
                    <a:pt x="61865" y="14258"/>
                  </a:cubicBezTo>
                  <a:cubicBezTo>
                    <a:pt x="61901" y="14436"/>
                    <a:pt x="62056" y="14555"/>
                    <a:pt x="62234" y="14555"/>
                  </a:cubicBezTo>
                  <a:lnTo>
                    <a:pt x="62306" y="14555"/>
                  </a:lnTo>
                  <a:cubicBezTo>
                    <a:pt x="62508" y="14508"/>
                    <a:pt x="62639" y="14317"/>
                    <a:pt x="62592" y="14115"/>
                  </a:cubicBezTo>
                  <a:cubicBezTo>
                    <a:pt x="62560" y="13935"/>
                    <a:pt x="62396" y="13811"/>
                    <a:pt x="62226" y="13811"/>
                  </a:cubicBezTo>
                  <a:close/>
                  <a:moveTo>
                    <a:pt x="61158" y="14026"/>
                  </a:moveTo>
                  <a:cubicBezTo>
                    <a:pt x="61136" y="14026"/>
                    <a:pt x="61114" y="14028"/>
                    <a:pt x="61091" y="14032"/>
                  </a:cubicBezTo>
                  <a:cubicBezTo>
                    <a:pt x="60889" y="14067"/>
                    <a:pt x="60758" y="14270"/>
                    <a:pt x="60794" y="14472"/>
                  </a:cubicBezTo>
                  <a:cubicBezTo>
                    <a:pt x="60829" y="14651"/>
                    <a:pt x="60984" y="14770"/>
                    <a:pt x="61163" y="14770"/>
                  </a:cubicBezTo>
                  <a:cubicBezTo>
                    <a:pt x="61187" y="14770"/>
                    <a:pt x="61210" y="14770"/>
                    <a:pt x="61234" y="14758"/>
                  </a:cubicBezTo>
                  <a:cubicBezTo>
                    <a:pt x="61437" y="14722"/>
                    <a:pt x="61568" y="14532"/>
                    <a:pt x="61532" y="14329"/>
                  </a:cubicBezTo>
                  <a:cubicBezTo>
                    <a:pt x="61500" y="14149"/>
                    <a:pt x="61337" y="14026"/>
                    <a:pt x="61158" y="14026"/>
                  </a:cubicBezTo>
                  <a:close/>
                  <a:moveTo>
                    <a:pt x="60104" y="14236"/>
                  </a:moveTo>
                  <a:cubicBezTo>
                    <a:pt x="60076" y="14236"/>
                    <a:pt x="60048" y="14239"/>
                    <a:pt x="60020" y="14246"/>
                  </a:cubicBezTo>
                  <a:cubicBezTo>
                    <a:pt x="59829" y="14282"/>
                    <a:pt x="59698" y="14472"/>
                    <a:pt x="59734" y="14675"/>
                  </a:cubicBezTo>
                  <a:cubicBezTo>
                    <a:pt x="59770" y="14853"/>
                    <a:pt x="59925" y="14984"/>
                    <a:pt x="60103" y="14984"/>
                  </a:cubicBezTo>
                  <a:cubicBezTo>
                    <a:pt x="60127" y="14984"/>
                    <a:pt x="60151" y="14972"/>
                    <a:pt x="60175" y="14972"/>
                  </a:cubicBezTo>
                  <a:cubicBezTo>
                    <a:pt x="60377" y="14936"/>
                    <a:pt x="60508" y="14734"/>
                    <a:pt x="60460" y="14532"/>
                  </a:cubicBezTo>
                  <a:cubicBezTo>
                    <a:pt x="60430" y="14357"/>
                    <a:pt x="60275" y="14236"/>
                    <a:pt x="60104" y="14236"/>
                  </a:cubicBezTo>
                  <a:close/>
                  <a:moveTo>
                    <a:pt x="59027" y="14442"/>
                  </a:moveTo>
                  <a:cubicBezTo>
                    <a:pt x="59005" y="14442"/>
                    <a:pt x="58983" y="14444"/>
                    <a:pt x="58960" y="14448"/>
                  </a:cubicBezTo>
                  <a:cubicBezTo>
                    <a:pt x="58758" y="14496"/>
                    <a:pt x="58627" y="14686"/>
                    <a:pt x="58663" y="14889"/>
                  </a:cubicBezTo>
                  <a:cubicBezTo>
                    <a:pt x="58698" y="15067"/>
                    <a:pt x="58853" y="15186"/>
                    <a:pt x="59032" y="15186"/>
                  </a:cubicBezTo>
                  <a:cubicBezTo>
                    <a:pt x="59055" y="15186"/>
                    <a:pt x="59079" y="15186"/>
                    <a:pt x="59103" y="15175"/>
                  </a:cubicBezTo>
                  <a:cubicBezTo>
                    <a:pt x="59305" y="15139"/>
                    <a:pt x="59436" y="14948"/>
                    <a:pt x="59401" y="14746"/>
                  </a:cubicBezTo>
                  <a:cubicBezTo>
                    <a:pt x="59358" y="14566"/>
                    <a:pt x="59203" y="14442"/>
                    <a:pt x="59027" y="14442"/>
                  </a:cubicBezTo>
                  <a:close/>
                  <a:moveTo>
                    <a:pt x="57973" y="14653"/>
                  </a:moveTo>
                  <a:cubicBezTo>
                    <a:pt x="57945" y="14653"/>
                    <a:pt x="57917" y="14656"/>
                    <a:pt x="57889" y="14663"/>
                  </a:cubicBezTo>
                  <a:cubicBezTo>
                    <a:pt x="57698" y="14698"/>
                    <a:pt x="57555" y="14889"/>
                    <a:pt x="57603" y="15091"/>
                  </a:cubicBezTo>
                  <a:cubicBezTo>
                    <a:pt x="57639" y="15270"/>
                    <a:pt x="57793" y="15401"/>
                    <a:pt x="57960" y="15401"/>
                  </a:cubicBezTo>
                  <a:cubicBezTo>
                    <a:pt x="57996" y="15401"/>
                    <a:pt x="58008" y="15401"/>
                    <a:pt x="58043" y="15389"/>
                  </a:cubicBezTo>
                  <a:cubicBezTo>
                    <a:pt x="58246" y="15353"/>
                    <a:pt x="58377" y="15151"/>
                    <a:pt x="58329" y="14948"/>
                  </a:cubicBezTo>
                  <a:cubicBezTo>
                    <a:pt x="58298" y="14774"/>
                    <a:pt x="58144" y="14653"/>
                    <a:pt x="57973" y="14653"/>
                  </a:cubicBezTo>
                  <a:close/>
                  <a:moveTo>
                    <a:pt x="56896" y="14859"/>
                  </a:moveTo>
                  <a:cubicBezTo>
                    <a:pt x="56874" y="14859"/>
                    <a:pt x="56851" y="14861"/>
                    <a:pt x="56829" y="14865"/>
                  </a:cubicBezTo>
                  <a:cubicBezTo>
                    <a:pt x="56627" y="14913"/>
                    <a:pt x="56496" y="15103"/>
                    <a:pt x="56531" y="15306"/>
                  </a:cubicBezTo>
                  <a:cubicBezTo>
                    <a:pt x="56567" y="15484"/>
                    <a:pt x="56722" y="15603"/>
                    <a:pt x="56900" y="15603"/>
                  </a:cubicBezTo>
                  <a:lnTo>
                    <a:pt x="56972" y="15603"/>
                  </a:lnTo>
                  <a:cubicBezTo>
                    <a:pt x="57174" y="15556"/>
                    <a:pt x="57305" y="15365"/>
                    <a:pt x="57270" y="15163"/>
                  </a:cubicBezTo>
                  <a:cubicBezTo>
                    <a:pt x="57227" y="14983"/>
                    <a:pt x="57072" y="14859"/>
                    <a:pt x="56896" y="14859"/>
                  </a:cubicBezTo>
                  <a:close/>
                  <a:moveTo>
                    <a:pt x="55841" y="15070"/>
                  </a:moveTo>
                  <a:cubicBezTo>
                    <a:pt x="55813" y="15070"/>
                    <a:pt x="55785" y="15073"/>
                    <a:pt x="55757" y="15079"/>
                  </a:cubicBezTo>
                  <a:cubicBezTo>
                    <a:pt x="55555" y="15115"/>
                    <a:pt x="55424" y="15317"/>
                    <a:pt x="55472" y="15520"/>
                  </a:cubicBezTo>
                  <a:cubicBezTo>
                    <a:pt x="55507" y="15687"/>
                    <a:pt x="55662" y="15818"/>
                    <a:pt x="55829" y="15818"/>
                  </a:cubicBezTo>
                  <a:cubicBezTo>
                    <a:pt x="55853" y="15818"/>
                    <a:pt x="55876" y="15818"/>
                    <a:pt x="55900" y="15806"/>
                  </a:cubicBezTo>
                  <a:cubicBezTo>
                    <a:pt x="56103" y="15770"/>
                    <a:pt x="56234" y="15579"/>
                    <a:pt x="56198" y="15377"/>
                  </a:cubicBezTo>
                  <a:cubicBezTo>
                    <a:pt x="56167" y="15192"/>
                    <a:pt x="56013" y="15070"/>
                    <a:pt x="55841" y="15070"/>
                  </a:cubicBezTo>
                  <a:close/>
                  <a:moveTo>
                    <a:pt x="54764" y="15276"/>
                  </a:moveTo>
                  <a:cubicBezTo>
                    <a:pt x="54742" y="15276"/>
                    <a:pt x="54720" y="15278"/>
                    <a:pt x="54698" y="15282"/>
                  </a:cubicBezTo>
                  <a:cubicBezTo>
                    <a:pt x="54495" y="15329"/>
                    <a:pt x="54364" y="15520"/>
                    <a:pt x="54400" y="15722"/>
                  </a:cubicBezTo>
                  <a:cubicBezTo>
                    <a:pt x="54436" y="15901"/>
                    <a:pt x="54591" y="16020"/>
                    <a:pt x="54769" y="16020"/>
                  </a:cubicBezTo>
                  <a:lnTo>
                    <a:pt x="54841" y="16020"/>
                  </a:lnTo>
                  <a:cubicBezTo>
                    <a:pt x="55043" y="15972"/>
                    <a:pt x="55174" y="15782"/>
                    <a:pt x="55138" y="15579"/>
                  </a:cubicBezTo>
                  <a:cubicBezTo>
                    <a:pt x="55096" y="15399"/>
                    <a:pt x="54941" y="15276"/>
                    <a:pt x="54764" y="15276"/>
                  </a:cubicBezTo>
                  <a:close/>
                  <a:moveTo>
                    <a:pt x="53693" y="15490"/>
                  </a:moveTo>
                  <a:cubicBezTo>
                    <a:pt x="53671" y="15490"/>
                    <a:pt x="53649" y="15492"/>
                    <a:pt x="53626" y="15496"/>
                  </a:cubicBezTo>
                  <a:cubicBezTo>
                    <a:pt x="53424" y="15532"/>
                    <a:pt x="53293" y="15734"/>
                    <a:pt x="53340" y="15937"/>
                  </a:cubicBezTo>
                  <a:cubicBezTo>
                    <a:pt x="53376" y="16115"/>
                    <a:pt x="53531" y="16234"/>
                    <a:pt x="53698" y="16234"/>
                  </a:cubicBezTo>
                  <a:cubicBezTo>
                    <a:pt x="53721" y="16234"/>
                    <a:pt x="53745" y="16234"/>
                    <a:pt x="53769" y="16222"/>
                  </a:cubicBezTo>
                  <a:cubicBezTo>
                    <a:pt x="53971" y="16187"/>
                    <a:pt x="54102" y="15996"/>
                    <a:pt x="54067" y="15794"/>
                  </a:cubicBezTo>
                  <a:cubicBezTo>
                    <a:pt x="54035" y="15614"/>
                    <a:pt x="53871" y="15490"/>
                    <a:pt x="53693" y="15490"/>
                  </a:cubicBezTo>
                  <a:close/>
                  <a:moveTo>
                    <a:pt x="52650" y="15701"/>
                  </a:moveTo>
                  <a:cubicBezTo>
                    <a:pt x="52623" y="15701"/>
                    <a:pt x="52595" y="15704"/>
                    <a:pt x="52567" y="15710"/>
                  </a:cubicBezTo>
                  <a:cubicBezTo>
                    <a:pt x="52364" y="15746"/>
                    <a:pt x="52233" y="15937"/>
                    <a:pt x="52269" y="16139"/>
                  </a:cubicBezTo>
                  <a:cubicBezTo>
                    <a:pt x="52305" y="16318"/>
                    <a:pt x="52459" y="16449"/>
                    <a:pt x="52638" y="16449"/>
                  </a:cubicBezTo>
                  <a:cubicBezTo>
                    <a:pt x="52662" y="16449"/>
                    <a:pt x="52686" y="16437"/>
                    <a:pt x="52709" y="16437"/>
                  </a:cubicBezTo>
                  <a:cubicBezTo>
                    <a:pt x="52912" y="16401"/>
                    <a:pt x="53043" y="16199"/>
                    <a:pt x="52995" y="15996"/>
                  </a:cubicBezTo>
                  <a:cubicBezTo>
                    <a:pt x="52964" y="15822"/>
                    <a:pt x="52819" y="15701"/>
                    <a:pt x="52650" y="15701"/>
                  </a:cubicBezTo>
                  <a:close/>
                  <a:moveTo>
                    <a:pt x="51562" y="15907"/>
                  </a:moveTo>
                  <a:cubicBezTo>
                    <a:pt x="51540" y="15907"/>
                    <a:pt x="51517" y="15909"/>
                    <a:pt x="51495" y="15913"/>
                  </a:cubicBezTo>
                  <a:cubicBezTo>
                    <a:pt x="51293" y="15960"/>
                    <a:pt x="51162" y="16151"/>
                    <a:pt x="51209" y="16353"/>
                  </a:cubicBezTo>
                  <a:cubicBezTo>
                    <a:pt x="51245" y="16532"/>
                    <a:pt x="51400" y="16651"/>
                    <a:pt x="51566" y="16651"/>
                  </a:cubicBezTo>
                  <a:lnTo>
                    <a:pt x="51638" y="16651"/>
                  </a:lnTo>
                  <a:cubicBezTo>
                    <a:pt x="51840" y="16603"/>
                    <a:pt x="51971" y="16413"/>
                    <a:pt x="51936" y="16210"/>
                  </a:cubicBezTo>
                  <a:cubicBezTo>
                    <a:pt x="51904" y="16030"/>
                    <a:pt x="51740" y="15907"/>
                    <a:pt x="51562" y="15907"/>
                  </a:cubicBezTo>
                  <a:close/>
                  <a:moveTo>
                    <a:pt x="50519" y="16117"/>
                  </a:moveTo>
                  <a:cubicBezTo>
                    <a:pt x="50491" y="16117"/>
                    <a:pt x="50463" y="16120"/>
                    <a:pt x="50435" y="16127"/>
                  </a:cubicBezTo>
                  <a:cubicBezTo>
                    <a:pt x="50233" y="16163"/>
                    <a:pt x="50102" y="16353"/>
                    <a:pt x="50138" y="16556"/>
                  </a:cubicBezTo>
                  <a:cubicBezTo>
                    <a:pt x="50173" y="16734"/>
                    <a:pt x="50328" y="16865"/>
                    <a:pt x="50507" y="16865"/>
                  </a:cubicBezTo>
                  <a:cubicBezTo>
                    <a:pt x="50531" y="16865"/>
                    <a:pt x="50554" y="16853"/>
                    <a:pt x="50578" y="16853"/>
                  </a:cubicBezTo>
                  <a:cubicBezTo>
                    <a:pt x="50781" y="16818"/>
                    <a:pt x="50912" y="16615"/>
                    <a:pt x="50864" y="16413"/>
                  </a:cubicBezTo>
                  <a:cubicBezTo>
                    <a:pt x="50833" y="16239"/>
                    <a:pt x="50688" y="16117"/>
                    <a:pt x="50519" y="16117"/>
                  </a:cubicBezTo>
                  <a:close/>
                  <a:moveTo>
                    <a:pt x="49431" y="16324"/>
                  </a:moveTo>
                  <a:cubicBezTo>
                    <a:pt x="49409" y="16324"/>
                    <a:pt x="49386" y="16326"/>
                    <a:pt x="49364" y="16329"/>
                  </a:cubicBezTo>
                  <a:cubicBezTo>
                    <a:pt x="49161" y="16377"/>
                    <a:pt x="49030" y="16568"/>
                    <a:pt x="49078" y="16770"/>
                  </a:cubicBezTo>
                  <a:cubicBezTo>
                    <a:pt x="49114" y="16949"/>
                    <a:pt x="49269" y="17068"/>
                    <a:pt x="49435" y="17068"/>
                  </a:cubicBezTo>
                  <a:lnTo>
                    <a:pt x="49507" y="17068"/>
                  </a:lnTo>
                  <a:cubicBezTo>
                    <a:pt x="49709" y="17020"/>
                    <a:pt x="49840" y="16830"/>
                    <a:pt x="49804" y="16627"/>
                  </a:cubicBezTo>
                  <a:cubicBezTo>
                    <a:pt x="49773" y="16447"/>
                    <a:pt x="49609" y="16324"/>
                    <a:pt x="49431" y="16324"/>
                  </a:cubicBezTo>
                  <a:close/>
                  <a:moveTo>
                    <a:pt x="48383" y="16535"/>
                  </a:moveTo>
                  <a:cubicBezTo>
                    <a:pt x="48357" y="16535"/>
                    <a:pt x="48331" y="16538"/>
                    <a:pt x="48304" y="16544"/>
                  </a:cubicBezTo>
                  <a:cubicBezTo>
                    <a:pt x="48102" y="16580"/>
                    <a:pt x="47971" y="16782"/>
                    <a:pt x="48006" y="16984"/>
                  </a:cubicBezTo>
                  <a:cubicBezTo>
                    <a:pt x="48042" y="17163"/>
                    <a:pt x="48197" y="17282"/>
                    <a:pt x="48376" y="17282"/>
                  </a:cubicBezTo>
                  <a:cubicBezTo>
                    <a:pt x="48399" y="17282"/>
                    <a:pt x="48423" y="17282"/>
                    <a:pt x="48447" y="17270"/>
                  </a:cubicBezTo>
                  <a:cubicBezTo>
                    <a:pt x="48649" y="17234"/>
                    <a:pt x="48780" y="17044"/>
                    <a:pt x="48733" y="16841"/>
                  </a:cubicBezTo>
                  <a:cubicBezTo>
                    <a:pt x="48702" y="16666"/>
                    <a:pt x="48554" y="16535"/>
                    <a:pt x="48383" y="16535"/>
                  </a:cubicBezTo>
                  <a:close/>
                  <a:moveTo>
                    <a:pt x="47317" y="16748"/>
                  </a:moveTo>
                  <a:cubicBezTo>
                    <a:pt x="47289" y="16748"/>
                    <a:pt x="47261" y="16751"/>
                    <a:pt x="47233" y="16758"/>
                  </a:cubicBezTo>
                  <a:cubicBezTo>
                    <a:pt x="47030" y="16794"/>
                    <a:pt x="46899" y="16984"/>
                    <a:pt x="46947" y="17187"/>
                  </a:cubicBezTo>
                  <a:cubicBezTo>
                    <a:pt x="46971" y="17365"/>
                    <a:pt x="47137" y="17484"/>
                    <a:pt x="47304" y="17484"/>
                  </a:cubicBezTo>
                  <a:lnTo>
                    <a:pt x="47375" y="17484"/>
                  </a:lnTo>
                  <a:cubicBezTo>
                    <a:pt x="47578" y="17449"/>
                    <a:pt x="47709" y="17246"/>
                    <a:pt x="47673" y="17044"/>
                  </a:cubicBezTo>
                  <a:cubicBezTo>
                    <a:pt x="47642" y="16870"/>
                    <a:pt x="47488" y="16748"/>
                    <a:pt x="47317" y="16748"/>
                  </a:cubicBezTo>
                  <a:close/>
                  <a:moveTo>
                    <a:pt x="46239" y="16955"/>
                  </a:moveTo>
                  <a:cubicBezTo>
                    <a:pt x="46218" y="16955"/>
                    <a:pt x="46195" y="16957"/>
                    <a:pt x="46173" y="16961"/>
                  </a:cubicBezTo>
                  <a:cubicBezTo>
                    <a:pt x="45970" y="16996"/>
                    <a:pt x="45840" y="17199"/>
                    <a:pt x="45875" y="17401"/>
                  </a:cubicBezTo>
                  <a:cubicBezTo>
                    <a:pt x="45911" y="17580"/>
                    <a:pt x="46066" y="17699"/>
                    <a:pt x="46244" y="17699"/>
                  </a:cubicBezTo>
                  <a:cubicBezTo>
                    <a:pt x="46268" y="17699"/>
                    <a:pt x="46292" y="17699"/>
                    <a:pt x="46316" y="17687"/>
                  </a:cubicBezTo>
                  <a:cubicBezTo>
                    <a:pt x="46518" y="17651"/>
                    <a:pt x="46649" y="17461"/>
                    <a:pt x="46602" y="17258"/>
                  </a:cubicBezTo>
                  <a:cubicBezTo>
                    <a:pt x="46570" y="17078"/>
                    <a:pt x="46416" y="16955"/>
                    <a:pt x="46239" y="16955"/>
                  </a:cubicBezTo>
                  <a:close/>
                  <a:moveTo>
                    <a:pt x="45185" y="17165"/>
                  </a:moveTo>
                  <a:cubicBezTo>
                    <a:pt x="45158" y="17165"/>
                    <a:pt x="45129" y="17168"/>
                    <a:pt x="45101" y="17175"/>
                  </a:cubicBezTo>
                  <a:cubicBezTo>
                    <a:pt x="44899" y="17211"/>
                    <a:pt x="44768" y="17401"/>
                    <a:pt x="44804" y="17603"/>
                  </a:cubicBezTo>
                  <a:cubicBezTo>
                    <a:pt x="44839" y="17782"/>
                    <a:pt x="45006" y="17913"/>
                    <a:pt x="45173" y="17913"/>
                  </a:cubicBezTo>
                  <a:cubicBezTo>
                    <a:pt x="45197" y="17913"/>
                    <a:pt x="45220" y="17901"/>
                    <a:pt x="45244" y="17901"/>
                  </a:cubicBezTo>
                  <a:cubicBezTo>
                    <a:pt x="45447" y="17865"/>
                    <a:pt x="45578" y="17663"/>
                    <a:pt x="45542" y="17461"/>
                  </a:cubicBezTo>
                  <a:cubicBezTo>
                    <a:pt x="45511" y="17286"/>
                    <a:pt x="45357" y="17165"/>
                    <a:pt x="45185" y="17165"/>
                  </a:cubicBezTo>
                  <a:close/>
                  <a:moveTo>
                    <a:pt x="44108" y="17371"/>
                  </a:moveTo>
                  <a:cubicBezTo>
                    <a:pt x="44086" y="17371"/>
                    <a:pt x="44064" y="17373"/>
                    <a:pt x="44042" y="17377"/>
                  </a:cubicBezTo>
                  <a:cubicBezTo>
                    <a:pt x="43839" y="17413"/>
                    <a:pt x="43708" y="17615"/>
                    <a:pt x="43744" y="17818"/>
                  </a:cubicBezTo>
                  <a:cubicBezTo>
                    <a:pt x="43780" y="17996"/>
                    <a:pt x="43935" y="18115"/>
                    <a:pt x="44113" y="18115"/>
                  </a:cubicBezTo>
                  <a:lnTo>
                    <a:pt x="44185" y="18115"/>
                  </a:lnTo>
                  <a:cubicBezTo>
                    <a:pt x="44387" y="18068"/>
                    <a:pt x="44518" y="17877"/>
                    <a:pt x="44470" y="17675"/>
                  </a:cubicBezTo>
                  <a:cubicBezTo>
                    <a:pt x="44439" y="17495"/>
                    <a:pt x="44284" y="17371"/>
                    <a:pt x="44108" y="17371"/>
                  </a:cubicBezTo>
                  <a:close/>
                  <a:moveTo>
                    <a:pt x="43054" y="17582"/>
                  </a:moveTo>
                  <a:cubicBezTo>
                    <a:pt x="43026" y="17582"/>
                    <a:pt x="42998" y="17585"/>
                    <a:pt x="42970" y="17592"/>
                  </a:cubicBezTo>
                  <a:cubicBezTo>
                    <a:pt x="42768" y="17627"/>
                    <a:pt x="42637" y="17818"/>
                    <a:pt x="42672" y="18020"/>
                  </a:cubicBezTo>
                  <a:cubicBezTo>
                    <a:pt x="42708" y="18199"/>
                    <a:pt x="42863" y="18330"/>
                    <a:pt x="43042" y="18330"/>
                  </a:cubicBezTo>
                  <a:cubicBezTo>
                    <a:pt x="43065" y="18330"/>
                    <a:pt x="43089" y="18330"/>
                    <a:pt x="43113" y="18318"/>
                  </a:cubicBezTo>
                  <a:cubicBezTo>
                    <a:pt x="43315" y="18282"/>
                    <a:pt x="43446" y="18080"/>
                    <a:pt x="43411" y="17877"/>
                  </a:cubicBezTo>
                  <a:cubicBezTo>
                    <a:pt x="43370" y="17703"/>
                    <a:pt x="43223" y="17582"/>
                    <a:pt x="43054" y="17582"/>
                  </a:cubicBezTo>
                  <a:close/>
                  <a:moveTo>
                    <a:pt x="41977" y="17788"/>
                  </a:moveTo>
                  <a:cubicBezTo>
                    <a:pt x="41955" y="17788"/>
                    <a:pt x="41933" y="17790"/>
                    <a:pt x="41910" y="17794"/>
                  </a:cubicBezTo>
                  <a:cubicBezTo>
                    <a:pt x="41708" y="17842"/>
                    <a:pt x="41577" y="18032"/>
                    <a:pt x="41613" y="18234"/>
                  </a:cubicBezTo>
                  <a:cubicBezTo>
                    <a:pt x="41649" y="18413"/>
                    <a:pt x="41803" y="18532"/>
                    <a:pt x="41982" y="18532"/>
                  </a:cubicBezTo>
                  <a:lnTo>
                    <a:pt x="42053" y="18532"/>
                  </a:lnTo>
                  <a:cubicBezTo>
                    <a:pt x="42256" y="18485"/>
                    <a:pt x="42387" y="18294"/>
                    <a:pt x="42339" y="18092"/>
                  </a:cubicBezTo>
                  <a:cubicBezTo>
                    <a:pt x="42307" y="17912"/>
                    <a:pt x="42153" y="17788"/>
                    <a:pt x="41977" y="17788"/>
                  </a:cubicBezTo>
                  <a:close/>
                  <a:moveTo>
                    <a:pt x="40917" y="17999"/>
                  </a:moveTo>
                  <a:cubicBezTo>
                    <a:pt x="40892" y="17999"/>
                    <a:pt x="40865" y="18002"/>
                    <a:pt x="40839" y="18008"/>
                  </a:cubicBezTo>
                  <a:cubicBezTo>
                    <a:pt x="40636" y="18044"/>
                    <a:pt x="40506" y="18246"/>
                    <a:pt x="40541" y="18449"/>
                  </a:cubicBezTo>
                  <a:cubicBezTo>
                    <a:pt x="40577" y="18627"/>
                    <a:pt x="40732" y="18746"/>
                    <a:pt x="40910" y="18746"/>
                  </a:cubicBezTo>
                  <a:cubicBezTo>
                    <a:pt x="40934" y="18746"/>
                    <a:pt x="40958" y="18746"/>
                    <a:pt x="40982" y="18735"/>
                  </a:cubicBezTo>
                  <a:cubicBezTo>
                    <a:pt x="41184" y="18699"/>
                    <a:pt x="41315" y="18508"/>
                    <a:pt x="41279" y="18306"/>
                  </a:cubicBezTo>
                  <a:cubicBezTo>
                    <a:pt x="41238" y="18130"/>
                    <a:pt x="41089" y="17999"/>
                    <a:pt x="40917" y="17999"/>
                  </a:cubicBezTo>
                  <a:close/>
                  <a:moveTo>
                    <a:pt x="39859" y="18213"/>
                  </a:moveTo>
                  <a:cubicBezTo>
                    <a:pt x="39832" y="18213"/>
                    <a:pt x="39806" y="18216"/>
                    <a:pt x="39779" y="18223"/>
                  </a:cubicBezTo>
                  <a:cubicBezTo>
                    <a:pt x="39577" y="18258"/>
                    <a:pt x="39446" y="18449"/>
                    <a:pt x="39482" y="18651"/>
                  </a:cubicBezTo>
                  <a:cubicBezTo>
                    <a:pt x="39517" y="18830"/>
                    <a:pt x="39672" y="18949"/>
                    <a:pt x="39851" y="18949"/>
                  </a:cubicBezTo>
                  <a:lnTo>
                    <a:pt x="39922" y="18949"/>
                  </a:lnTo>
                  <a:cubicBezTo>
                    <a:pt x="40125" y="18913"/>
                    <a:pt x="40255" y="18711"/>
                    <a:pt x="40208" y="18508"/>
                  </a:cubicBezTo>
                  <a:cubicBezTo>
                    <a:pt x="40177" y="18334"/>
                    <a:pt x="40023" y="18213"/>
                    <a:pt x="39859" y="18213"/>
                  </a:cubicBezTo>
                  <a:close/>
                  <a:moveTo>
                    <a:pt x="38774" y="18419"/>
                  </a:moveTo>
                  <a:cubicBezTo>
                    <a:pt x="38752" y="18419"/>
                    <a:pt x="38730" y="18421"/>
                    <a:pt x="38708" y="18425"/>
                  </a:cubicBezTo>
                  <a:cubicBezTo>
                    <a:pt x="38505" y="18461"/>
                    <a:pt x="38374" y="18663"/>
                    <a:pt x="38410" y="18866"/>
                  </a:cubicBezTo>
                  <a:cubicBezTo>
                    <a:pt x="38446" y="19044"/>
                    <a:pt x="38601" y="19163"/>
                    <a:pt x="38779" y="19163"/>
                  </a:cubicBezTo>
                  <a:cubicBezTo>
                    <a:pt x="38803" y="19163"/>
                    <a:pt x="38827" y="19163"/>
                    <a:pt x="38851" y="19151"/>
                  </a:cubicBezTo>
                  <a:cubicBezTo>
                    <a:pt x="39053" y="19116"/>
                    <a:pt x="39184" y="18925"/>
                    <a:pt x="39148" y="18723"/>
                  </a:cubicBezTo>
                  <a:cubicBezTo>
                    <a:pt x="39106" y="18543"/>
                    <a:pt x="38950" y="18419"/>
                    <a:pt x="38774" y="18419"/>
                  </a:cubicBezTo>
                  <a:close/>
                  <a:moveTo>
                    <a:pt x="37720" y="18629"/>
                  </a:moveTo>
                  <a:cubicBezTo>
                    <a:pt x="37692" y="18629"/>
                    <a:pt x="37664" y="18633"/>
                    <a:pt x="37636" y="18639"/>
                  </a:cubicBezTo>
                  <a:cubicBezTo>
                    <a:pt x="37446" y="18675"/>
                    <a:pt x="37315" y="18866"/>
                    <a:pt x="37350" y="19068"/>
                  </a:cubicBezTo>
                  <a:cubicBezTo>
                    <a:pt x="37385" y="19239"/>
                    <a:pt x="37528" y="19366"/>
                    <a:pt x="37697" y="19366"/>
                  </a:cubicBezTo>
                  <a:cubicBezTo>
                    <a:pt x="37704" y="19366"/>
                    <a:pt x="37712" y="19366"/>
                    <a:pt x="37719" y="19366"/>
                  </a:cubicBezTo>
                  <a:lnTo>
                    <a:pt x="37791" y="19366"/>
                  </a:lnTo>
                  <a:cubicBezTo>
                    <a:pt x="37981" y="19330"/>
                    <a:pt x="38112" y="19127"/>
                    <a:pt x="38077" y="18925"/>
                  </a:cubicBezTo>
                  <a:cubicBezTo>
                    <a:pt x="38046" y="18751"/>
                    <a:pt x="37892" y="18629"/>
                    <a:pt x="37720" y="18629"/>
                  </a:cubicBezTo>
                  <a:close/>
                  <a:moveTo>
                    <a:pt x="36643" y="18836"/>
                  </a:moveTo>
                  <a:cubicBezTo>
                    <a:pt x="36621" y="18836"/>
                    <a:pt x="36599" y="18838"/>
                    <a:pt x="36576" y="18842"/>
                  </a:cubicBezTo>
                  <a:cubicBezTo>
                    <a:pt x="36374" y="18877"/>
                    <a:pt x="36243" y="19080"/>
                    <a:pt x="36279" y="19282"/>
                  </a:cubicBezTo>
                  <a:cubicBezTo>
                    <a:pt x="36315" y="19461"/>
                    <a:pt x="36469" y="19580"/>
                    <a:pt x="36648" y="19580"/>
                  </a:cubicBezTo>
                  <a:lnTo>
                    <a:pt x="36719" y="19580"/>
                  </a:lnTo>
                  <a:cubicBezTo>
                    <a:pt x="36922" y="19532"/>
                    <a:pt x="37053" y="19342"/>
                    <a:pt x="37017" y="19139"/>
                  </a:cubicBezTo>
                  <a:cubicBezTo>
                    <a:pt x="36975" y="18959"/>
                    <a:pt x="36819" y="18836"/>
                    <a:pt x="36643" y="18836"/>
                  </a:cubicBezTo>
                  <a:close/>
                  <a:moveTo>
                    <a:pt x="35584" y="19047"/>
                  </a:moveTo>
                  <a:cubicBezTo>
                    <a:pt x="35558" y="19047"/>
                    <a:pt x="35531" y="19050"/>
                    <a:pt x="35505" y="19056"/>
                  </a:cubicBezTo>
                  <a:cubicBezTo>
                    <a:pt x="35302" y="19092"/>
                    <a:pt x="35172" y="19294"/>
                    <a:pt x="35219" y="19485"/>
                  </a:cubicBezTo>
                  <a:cubicBezTo>
                    <a:pt x="35255" y="19663"/>
                    <a:pt x="35410" y="19794"/>
                    <a:pt x="35576" y="19794"/>
                  </a:cubicBezTo>
                  <a:cubicBezTo>
                    <a:pt x="35600" y="19794"/>
                    <a:pt x="35624" y="19782"/>
                    <a:pt x="35648" y="19782"/>
                  </a:cubicBezTo>
                  <a:cubicBezTo>
                    <a:pt x="35862" y="19747"/>
                    <a:pt x="35981" y="19544"/>
                    <a:pt x="35945" y="19342"/>
                  </a:cubicBezTo>
                  <a:cubicBezTo>
                    <a:pt x="35914" y="19176"/>
                    <a:pt x="35758" y="19047"/>
                    <a:pt x="35584" y="19047"/>
                  </a:cubicBezTo>
                  <a:close/>
                  <a:moveTo>
                    <a:pt x="34512" y="19253"/>
                  </a:moveTo>
                  <a:cubicBezTo>
                    <a:pt x="34490" y="19253"/>
                    <a:pt x="34468" y="19254"/>
                    <a:pt x="34445" y="19258"/>
                  </a:cubicBezTo>
                  <a:cubicBezTo>
                    <a:pt x="34243" y="19306"/>
                    <a:pt x="34112" y="19497"/>
                    <a:pt x="34148" y="19699"/>
                  </a:cubicBezTo>
                  <a:cubicBezTo>
                    <a:pt x="34183" y="19878"/>
                    <a:pt x="34338" y="19997"/>
                    <a:pt x="34517" y="19997"/>
                  </a:cubicBezTo>
                  <a:lnTo>
                    <a:pt x="34588" y="19997"/>
                  </a:lnTo>
                  <a:cubicBezTo>
                    <a:pt x="34791" y="19949"/>
                    <a:pt x="34921" y="19758"/>
                    <a:pt x="34886" y="19556"/>
                  </a:cubicBezTo>
                  <a:cubicBezTo>
                    <a:pt x="34843" y="19376"/>
                    <a:pt x="34688" y="19253"/>
                    <a:pt x="34512" y="19253"/>
                  </a:cubicBezTo>
                  <a:close/>
                  <a:moveTo>
                    <a:pt x="33441" y="19467"/>
                  </a:moveTo>
                  <a:cubicBezTo>
                    <a:pt x="33418" y="19467"/>
                    <a:pt x="33396" y="19469"/>
                    <a:pt x="33374" y="19473"/>
                  </a:cubicBezTo>
                  <a:cubicBezTo>
                    <a:pt x="33171" y="19508"/>
                    <a:pt x="33040" y="19711"/>
                    <a:pt x="33088" y="19913"/>
                  </a:cubicBezTo>
                  <a:cubicBezTo>
                    <a:pt x="33124" y="20080"/>
                    <a:pt x="33278" y="20211"/>
                    <a:pt x="33445" y="20211"/>
                  </a:cubicBezTo>
                  <a:cubicBezTo>
                    <a:pt x="33469" y="20211"/>
                    <a:pt x="33493" y="20211"/>
                    <a:pt x="33517" y="20199"/>
                  </a:cubicBezTo>
                  <a:cubicBezTo>
                    <a:pt x="33731" y="20163"/>
                    <a:pt x="33850" y="19973"/>
                    <a:pt x="33814" y="19770"/>
                  </a:cubicBezTo>
                  <a:cubicBezTo>
                    <a:pt x="33782" y="19590"/>
                    <a:pt x="33619" y="19467"/>
                    <a:pt x="33441" y="19467"/>
                  </a:cubicBezTo>
                  <a:close/>
                  <a:moveTo>
                    <a:pt x="32381" y="19669"/>
                  </a:moveTo>
                  <a:cubicBezTo>
                    <a:pt x="32359" y="19669"/>
                    <a:pt x="32336" y="19671"/>
                    <a:pt x="32314" y="19675"/>
                  </a:cubicBezTo>
                  <a:cubicBezTo>
                    <a:pt x="32112" y="19723"/>
                    <a:pt x="31981" y="19913"/>
                    <a:pt x="32016" y="20116"/>
                  </a:cubicBezTo>
                  <a:cubicBezTo>
                    <a:pt x="32052" y="20294"/>
                    <a:pt x="32207" y="20413"/>
                    <a:pt x="32385" y="20413"/>
                  </a:cubicBezTo>
                  <a:lnTo>
                    <a:pt x="32457" y="20413"/>
                  </a:lnTo>
                  <a:cubicBezTo>
                    <a:pt x="32659" y="20366"/>
                    <a:pt x="32790" y="20175"/>
                    <a:pt x="32755" y="19973"/>
                  </a:cubicBezTo>
                  <a:cubicBezTo>
                    <a:pt x="32712" y="19793"/>
                    <a:pt x="32557" y="19669"/>
                    <a:pt x="32381" y="19669"/>
                  </a:cubicBezTo>
                  <a:close/>
                  <a:moveTo>
                    <a:pt x="31309" y="19884"/>
                  </a:moveTo>
                  <a:cubicBezTo>
                    <a:pt x="31287" y="19884"/>
                    <a:pt x="31265" y="19885"/>
                    <a:pt x="31242" y="19889"/>
                  </a:cubicBezTo>
                  <a:cubicBezTo>
                    <a:pt x="31040" y="19925"/>
                    <a:pt x="30909" y="20128"/>
                    <a:pt x="30957" y="20330"/>
                  </a:cubicBezTo>
                  <a:cubicBezTo>
                    <a:pt x="30992" y="20509"/>
                    <a:pt x="31147" y="20628"/>
                    <a:pt x="31314" y="20628"/>
                  </a:cubicBezTo>
                  <a:cubicBezTo>
                    <a:pt x="31338" y="20628"/>
                    <a:pt x="31362" y="20628"/>
                    <a:pt x="31385" y="20616"/>
                  </a:cubicBezTo>
                  <a:cubicBezTo>
                    <a:pt x="31588" y="20580"/>
                    <a:pt x="31719" y="20390"/>
                    <a:pt x="31683" y="20187"/>
                  </a:cubicBezTo>
                  <a:cubicBezTo>
                    <a:pt x="31651" y="20007"/>
                    <a:pt x="31488" y="19884"/>
                    <a:pt x="31309" y="19884"/>
                  </a:cubicBezTo>
                  <a:close/>
                  <a:moveTo>
                    <a:pt x="30266" y="20094"/>
                  </a:moveTo>
                  <a:cubicBezTo>
                    <a:pt x="30239" y="20094"/>
                    <a:pt x="30211" y="20097"/>
                    <a:pt x="30183" y="20104"/>
                  </a:cubicBezTo>
                  <a:cubicBezTo>
                    <a:pt x="29980" y="20139"/>
                    <a:pt x="29849" y="20330"/>
                    <a:pt x="29885" y="20532"/>
                  </a:cubicBezTo>
                  <a:cubicBezTo>
                    <a:pt x="29919" y="20703"/>
                    <a:pt x="30063" y="20831"/>
                    <a:pt x="30232" y="20831"/>
                  </a:cubicBezTo>
                  <a:cubicBezTo>
                    <a:pt x="30239" y="20831"/>
                    <a:pt x="30247" y="20831"/>
                    <a:pt x="30254" y="20830"/>
                  </a:cubicBezTo>
                  <a:lnTo>
                    <a:pt x="30326" y="20830"/>
                  </a:lnTo>
                  <a:cubicBezTo>
                    <a:pt x="30528" y="20794"/>
                    <a:pt x="30659" y="20592"/>
                    <a:pt x="30623" y="20390"/>
                  </a:cubicBezTo>
                  <a:cubicBezTo>
                    <a:pt x="30582" y="20215"/>
                    <a:pt x="30435" y="20094"/>
                    <a:pt x="30266" y="20094"/>
                  </a:cubicBezTo>
                  <a:close/>
                  <a:moveTo>
                    <a:pt x="29178" y="20300"/>
                  </a:moveTo>
                  <a:cubicBezTo>
                    <a:pt x="29156" y="20300"/>
                    <a:pt x="29134" y="20302"/>
                    <a:pt x="29111" y="20306"/>
                  </a:cubicBezTo>
                  <a:cubicBezTo>
                    <a:pt x="28909" y="20342"/>
                    <a:pt x="28778" y="20544"/>
                    <a:pt x="28825" y="20747"/>
                  </a:cubicBezTo>
                  <a:cubicBezTo>
                    <a:pt x="28861" y="20925"/>
                    <a:pt x="29016" y="21044"/>
                    <a:pt x="29183" y="21044"/>
                  </a:cubicBezTo>
                  <a:cubicBezTo>
                    <a:pt x="29206" y="21044"/>
                    <a:pt x="29230" y="21044"/>
                    <a:pt x="29254" y="21032"/>
                  </a:cubicBezTo>
                  <a:cubicBezTo>
                    <a:pt x="29457" y="20997"/>
                    <a:pt x="29587" y="20806"/>
                    <a:pt x="29552" y="20604"/>
                  </a:cubicBezTo>
                  <a:cubicBezTo>
                    <a:pt x="29520" y="20424"/>
                    <a:pt x="29356" y="20300"/>
                    <a:pt x="29178" y="20300"/>
                  </a:cubicBezTo>
                  <a:close/>
                  <a:moveTo>
                    <a:pt x="28118" y="20515"/>
                  </a:moveTo>
                  <a:cubicBezTo>
                    <a:pt x="28096" y="20515"/>
                    <a:pt x="28074" y="20517"/>
                    <a:pt x="28052" y="20520"/>
                  </a:cubicBezTo>
                  <a:cubicBezTo>
                    <a:pt x="27849" y="20556"/>
                    <a:pt x="27718" y="20747"/>
                    <a:pt x="27754" y="20949"/>
                  </a:cubicBezTo>
                  <a:cubicBezTo>
                    <a:pt x="27790" y="21128"/>
                    <a:pt x="27944" y="21259"/>
                    <a:pt x="28123" y="21259"/>
                  </a:cubicBezTo>
                  <a:cubicBezTo>
                    <a:pt x="28147" y="21259"/>
                    <a:pt x="28171" y="21247"/>
                    <a:pt x="28194" y="21247"/>
                  </a:cubicBezTo>
                  <a:cubicBezTo>
                    <a:pt x="28397" y="21211"/>
                    <a:pt x="28528" y="21009"/>
                    <a:pt x="28480" y="20806"/>
                  </a:cubicBezTo>
                  <a:cubicBezTo>
                    <a:pt x="28448" y="20637"/>
                    <a:pt x="28294" y="20515"/>
                    <a:pt x="28118" y="20515"/>
                  </a:cubicBezTo>
                  <a:close/>
                  <a:moveTo>
                    <a:pt x="27047" y="20717"/>
                  </a:moveTo>
                  <a:cubicBezTo>
                    <a:pt x="27025" y="20717"/>
                    <a:pt x="27002" y="20719"/>
                    <a:pt x="26980" y="20723"/>
                  </a:cubicBezTo>
                  <a:cubicBezTo>
                    <a:pt x="26778" y="20771"/>
                    <a:pt x="26647" y="20961"/>
                    <a:pt x="26694" y="21163"/>
                  </a:cubicBezTo>
                  <a:cubicBezTo>
                    <a:pt x="26730" y="21342"/>
                    <a:pt x="26885" y="21461"/>
                    <a:pt x="27051" y="21461"/>
                  </a:cubicBezTo>
                  <a:lnTo>
                    <a:pt x="27123" y="21461"/>
                  </a:lnTo>
                  <a:cubicBezTo>
                    <a:pt x="27325" y="21413"/>
                    <a:pt x="27456" y="21223"/>
                    <a:pt x="27421" y="21021"/>
                  </a:cubicBezTo>
                  <a:cubicBezTo>
                    <a:pt x="27389" y="20841"/>
                    <a:pt x="27225" y="20717"/>
                    <a:pt x="27047" y="20717"/>
                  </a:cubicBezTo>
                  <a:close/>
                  <a:moveTo>
                    <a:pt x="25987" y="20931"/>
                  </a:moveTo>
                  <a:cubicBezTo>
                    <a:pt x="25965" y="20931"/>
                    <a:pt x="25943" y="20933"/>
                    <a:pt x="25920" y="20937"/>
                  </a:cubicBezTo>
                  <a:cubicBezTo>
                    <a:pt x="25718" y="20973"/>
                    <a:pt x="25587" y="21175"/>
                    <a:pt x="25623" y="21378"/>
                  </a:cubicBezTo>
                  <a:cubicBezTo>
                    <a:pt x="25658" y="21544"/>
                    <a:pt x="25813" y="21675"/>
                    <a:pt x="25992" y="21675"/>
                  </a:cubicBezTo>
                  <a:cubicBezTo>
                    <a:pt x="26016" y="21675"/>
                    <a:pt x="26039" y="21675"/>
                    <a:pt x="26063" y="21663"/>
                  </a:cubicBezTo>
                  <a:cubicBezTo>
                    <a:pt x="26266" y="21628"/>
                    <a:pt x="26397" y="21437"/>
                    <a:pt x="26349" y="21235"/>
                  </a:cubicBezTo>
                  <a:cubicBezTo>
                    <a:pt x="26317" y="21055"/>
                    <a:pt x="26163" y="20931"/>
                    <a:pt x="25987" y="20931"/>
                  </a:cubicBezTo>
                  <a:close/>
                  <a:moveTo>
                    <a:pt x="24916" y="21134"/>
                  </a:moveTo>
                  <a:cubicBezTo>
                    <a:pt x="24894" y="21134"/>
                    <a:pt x="24871" y="21136"/>
                    <a:pt x="24849" y="21140"/>
                  </a:cubicBezTo>
                  <a:cubicBezTo>
                    <a:pt x="24646" y="21187"/>
                    <a:pt x="24515" y="21378"/>
                    <a:pt x="24563" y="21580"/>
                  </a:cubicBezTo>
                  <a:cubicBezTo>
                    <a:pt x="24587" y="21759"/>
                    <a:pt x="24754" y="21878"/>
                    <a:pt x="24920" y="21878"/>
                  </a:cubicBezTo>
                  <a:lnTo>
                    <a:pt x="24992" y="21878"/>
                  </a:lnTo>
                  <a:cubicBezTo>
                    <a:pt x="25194" y="21830"/>
                    <a:pt x="25325" y="21640"/>
                    <a:pt x="25289" y="21437"/>
                  </a:cubicBezTo>
                  <a:cubicBezTo>
                    <a:pt x="25258" y="21257"/>
                    <a:pt x="25094" y="21134"/>
                    <a:pt x="24916" y="21134"/>
                  </a:cubicBezTo>
                  <a:close/>
                  <a:moveTo>
                    <a:pt x="23856" y="21348"/>
                  </a:moveTo>
                  <a:cubicBezTo>
                    <a:pt x="23834" y="21348"/>
                    <a:pt x="23812" y="21350"/>
                    <a:pt x="23789" y="21354"/>
                  </a:cubicBezTo>
                  <a:cubicBezTo>
                    <a:pt x="23587" y="21390"/>
                    <a:pt x="23456" y="21592"/>
                    <a:pt x="23491" y="21794"/>
                  </a:cubicBezTo>
                  <a:cubicBezTo>
                    <a:pt x="23527" y="21973"/>
                    <a:pt x="23682" y="22092"/>
                    <a:pt x="23861" y="22092"/>
                  </a:cubicBezTo>
                  <a:cubicBezTo>
                    <a:pt x="23884" y="22092"/>
                    <a:pt x="23908" y="22092"/>
                    <a:pt x="23932" y="22080"/>
                  </a:cubicBezTo>
                  <a:cubicBezTo>
                    <a:pt x="24134" y="22044"/>
                    <a:pt x="24265" y="21854"/>
                    <a:pt x="24218" y="21652"/>
                  </a:cubicBezTo>
                  <a:cubicBezTo>
                    <a:pt x="24186" y="21472"/>
                    <a:pt x="24032" y="21348"/>
                    <a:pt x="23856" y="21348"/>
                  </a:cubicBezTo>
                  <a:close/>
                  <a:moveTo>
                    <a:pt x="22801" y="21558"/>
                  </a:moveTo>
                  <a:cubicBezTo>
                    <a:pt x="22774" y="21558"/>
                    <a:pt x="22746" y="21562"/>
                    <a:pt x="22718" y="21568"/>
                  </a:cubicBezTo>
                  <a:cubicBezTo>
                    <a:pt x="22515" y="21604"/>
                    <a:pt x="22384" y="21794"/>
                    <a:pt x="22420" y="21997"/>
                  </a:cubicBezTo>
                  <a:cubicBezTo>
                    <a:pt x="22456" y="22175"/>
                    <a:pt x="22610" y="22306"/>
                    <a:pt x="22789" y="22306"/>
                  </a:cubicBezTo>
                  <a:cubicBezTo>
                    <a:pt x="22813" y="22306"/>
                    <a:pt x="22837" y="22295"/>
                    <a:pt x="22860" y="22295"/>
                  </a:cubicBezTo>
                  <a:cubicBezTo>
                    <a:pt x="23063" y="22259"/>
                    <a:pt x="23194" y="22056"/>
                    <a:pt x="23158" y="21854"/>
                  </a:cubicBezTo>
                  <a:cubicBezTo>
                    <a:pt x="23117" y="21680"/>
                    <a:pt x="22970" y="21558"/>
                    <a:pt x="22801" y="21558"/>
                  </a:cubicBezTo>
                  <a:close/>
                  <a:moveTo>
                    <a:pt x="21724" y="21765"/>
                  </a:moveTo>
                  <a:cubicBezTo>
                    <a:pt x="21703" y="21765"/>
                    <a:pt x="21680" y="21767"/>
                    <a:pt x="21658" y="21771"/>
                  </a:cubicBezTo>
                  <a:cubicBezTo>
                    <a:pt x="21456" y="21818"/>
                    <a:pt x="21325" y="22009"/>
                    <a:pt x="21360" y="22211"/>
                  </a:cubicBezTo>
                  <a:cubicBezTo>
                    <a:pt x="21396" y="22390"/>
                    <a:pt x="21551" y="22509"/>
                    <a:pt x="21729" y="22509"/>
                  </a:cubicBezTo>
                  <a:cubicBezTo>
                    <a:pt x="21753" y="22509"/>
                    <a:pt x="21777" y="22509"/>
                    <a:pt x="21801" y="22497"/>
                  </a:cubicBezTo>
                  <a:cubicBezTo>
                    <a:pt x="22003" y="22461"/>
                    <a:pt x="22134" y="22271"/>
                    <a:pt x="22087" y="22068"/>
                  </a:cubicBezTo>
                  <a:cubicBezTo>
                    <a:pt x="22055" y="21888"/>
                    <a:pt x="21901" y="21765"/>
                    <a:pt x="21724" y="21765"/>
                  </a:cubicBezTo>
                  <a:close/>
                  <a:moveTo>
                    <a:pt x="20669" y="21975"/>
                  </a:moveTo>
                  <a:cubicBezTo>
                    <a:pt x="20642" y="21975"/>
                    <a:pt x="20614" y="21978"/>
                    <a:pt x="20586" y="21985"/>
                  </a:cubicBezTo>
                  <a:cubicBezTo>
                    <a:pt x="20384" y="22021"/>
                    <a:pt x="20253" y="22223"/>
                    <a:pt x="20289" y="22425"/>
                  </a:cubicBezTo>
                  <a:cubicBezTo>
                    <a:pt x="20324" y="22592"/>
                    <a:pt x="20479" y="22723"/>
                    <a:pt x="20658" y="22723"/>
                  </a:cubicBezTo>
                  <a:cubicBezTo>
                    <a:pt x="20682" y="22723"/>
                    <a:pt x="20705" y="22711"/>
                    <a:pt x="20729" y="22711"/>
                  </a:cubicBezTo>
                  <a:cubicBezTo>
                    <a:pt x="20932" y="22675"/>
                    <a:pt x="21063" y="22473"/>
                    <a:pt x="21027" y="22283"/>
                  </a:cubicBezTo>
                  <a:cubicBezTo>
                    <a:pt x="20986" y="22098"/>
                    <a:pt x="20839" y="21975"/>
                    <a:pt x="20669" y="21975"/>
                  </a:cubicBezTo>
                  <a:close/>
                  <a:moveTo>
                    <a:pt x="19590" y="22181"/>
                  </a:moveTo>
                  <a:cubicBezTo>
                    <a:pt x="19569" y="22181"/>
                    <a:pt x="19548" y="22183"/>
                    <a:pt x="19527" y="22187"/>
                  </a:cubicBezTo>
                  <a:cubicBezTo>
                    <a:pt x="19324" y="22235"/>
                    <a:pt x="19193" y="22425"/>
                    <a:pt x="19229" y="22628"/>
                  </a:cubicBezTo>
                  <a:cubicBezTo>
                    <a:pt x="19265" y="22806"/>
                    <a:pt x="19420" y="22926"/>
                    <a:pt x="19598" y="22926"/>
                  </a:cubicBezTo>
                  <a:lnTo>
                    <a:pt x="19670" y="22926"/>
                  </a:lnTo>
                  <a:cubicBezTo>
                    <a:pt x="19872" y="22878"/>
                    <a:pt x="20003" y="22687"/>
                    <a:pt x="19955" y="22485"/>
                  </a:cubicBezTo>
                  <a:cubicBezTo>
                    <a:pt x="19924" y="22305"/>
                    <a:pt x="19760" y="22181"/>
                    <a:pt x="19590" y="22181"/>
                  </a:cubicBezTo>
                  <a:close/>
                  <a:moveTo>
                    <a:pt x="18522" y="22396"/>
                  </a:moveTo>
                  <a:cubicBezTo>
                    <a:pt x="18500" y="22396"/>
                    <a:pt x="18478" y="22398"/>
                    <a:pt x="18455" y="22402"/>
                  </a:cubicBezTo>
                  <a:cubicBezTo>
                    <a:pt x="18253" y="22437"/>
                    <a:pt x="18122" y="22640"/>
                    <a:pt x="18157" y="22842"/>
                  </a:cubicBezTo>
                  <a:cubicBezTo>
                    <a:pt x="18193" y="23021"/>
                    <a:pt x="18348" y="23140"/>
                    <a:pt x="18527" y="23140"/>
                  </a:cubicBezTo>
                  <a:cubicBezTo>
                    <a:pt x="18550" y="23140"/>
                    <a:pt x="18574" y="23140"/>
                    <a:pt x="18598" y="23128"/>
                  </a:cubicBezTo>
                  <a:cubicBezTo>
                    <a:pt x="18800" y="23092"/>
                    <a:pt x="18931" y="22902"/>
                    <a:pt x="18896" y="22699"/>
                  </a:cubicBezTo>
                  <a:cubicBezTo>
                    <a:pt x="18864" y="22519"/>
                    <a:pt x="18700" y="22396"/>
                    <a:pt x="18522" y="22396"/>
                  </a:cubicBezTo>
                  <a:close/>
                  <a:moveTo>
                    <a:pt x="17475" y="22606"/>
                  </a:moveTo>
                  <a:cubicBezTo>
                    <a:pt x="17449" y="22606"/>
                    <a:pt x="17422" y="22609"/>
                    <a:pt x="17395" y="22616"/>
                  </a:cubicBezTo>
                  <a:cubicBezTo>
                    <a:pt x="17193" y="22652"/>
                    <a:pt x="17062" y="22842"/>
                    <a:pt x="17098" y="23045"/>
                  </a:cubicBezTo>
                  <a:cubicBezTo>
                    <a:pt x="17134" y="23223"/>
                    <a:pt x="17288" y="23342"/>
                    <a:pt x="17455" y="23342"/>
                  </a:cubicBezTo>
                  <a:lnTo>
                    <a:pt x="17538" y="23342"/>
                  </a:lnTo>
                  <a:cubicBezTo>
                    <a:pt x="17741" y="23307"/>
                    <a:pt x="17872" y="23104"/>
                    <a:pt x="17824" y="22902"/>
                  </a:cubicBezTo>
                  <a:cubicBezTo>
                    <a:pt x="17793" y="22727"/>
                    <a:pt x="17639" y="22606"/>
                    <a:pt x="17475" y="22606"/>
                  </a:cubicBezTo>
                  <a:close/>
                  <a:moveTo>
                    <a:pt x="16390" y="22813"/>
                  </a:moveTo>
                  <a:cubicBezTo>
                    <a:pt x="16369" y="22813"/>
                    <a:pt x="16346" y="22814"/>
                    <a:pt x="16324" y="22818"/>
                  </a:cubicBezTo>
                  <a:cubicBezTo>
                    <a:pt x="16122" y="22854"/>
                    <a:pt x="15991" y="23056"/>
                    <a:pt x="16026" y="23259"/>
                  </a:cubicBezTo>
                  <a:cubicBezTo>
                    <a:pt x="16062" y="23437"/>
                    <a:pt x="16217" y="23557"/>
                    <a:pt x="16395" y="23557"/>
                  </a:cubicBezTo>
                  <a:cubicBezTo>
                    <a:pt x="16419" y="23557"/>
                    <a:pt x="16443" y="23557"/>
                    <a:pt x="16467" y="23545"/>
                  </a:cubicBezTo>
                  <a:cubicBezTo>
                    <a:pt x="16669" y="23509"/>
                    <a:pt x="16800" y="23318"/>
                    <a:pt x="16764" y="23116"/>
                  </a:cubicBezTo>
                  <a:cubicBezTo>
                    <a:pt x="16722" y="22936"/>
                    <a:pt x="16567" y="22813"/>
                    <a:pt x="16390" y="22813"/>
                  </a:cubicBezTo>
                  <a:close/>
                  <a:moveTo>
                    <a:pt x="15336" y="23023"/>
                  </a:moveTo>
                  <a:cubicBezTo>
                    <a:pt x="15309" y="23023"/>
                    <a:pt x="15281" y="23026"/>
                    <a:pt x="15252" y="23033"/>
                  </a:cubicBezTo>
                  <a:cubicBezTo>
                    <a:pt x="15062" y="23068"/>
                    <a:pt x="14931" y="23259"/>
                    <a:pt x="14967" y="23461"/>
                  </a:cubicBezTo>
                  <a:cubicBezTo>
                    <a:pt x="15002" y="23640"/>
                    <a:pt x="15157" y="23771"/>
                    <a:pt x="15324" y="23771"/>
                  </a:cubicBezTo>
                  <a:cubicBezTo>
                    <a:pt x="15360" y="23771"/>
                    <a:pt x="15371" y="23759"/>
                    <a:pt x="15407" y="23759"/>
                  </a:cubicBezTo>
                  <a:cubicBezTo>
                    <a:pt x="15610" y="23723"/>
                    <a:pt x="15741" y="23521"/>
                    <a:pt x="15693" y="23318"/>
                  </a:cubicBezTo>
                  <a:cubicBezTo>
                    <a:pt x="15662" y="23144"/>
                    <a:pt x="15508" y="23023"/>
                    <a:pt x="15336" y="23023"/>
                  </a:cubicBezTo>
                  <a:close/>
                  <a:moveTo>
                    <a:pt x="14259" y="23229"/>
                  </a:moveTo>
                  <a:cubicBezTo>
                    <a:pt x="14237" y="23229"/>
                    <a:pt x="14215" y="23231"/>
                    <a:pt x="14193" y="23235"/>
                  </a:cubicBezTo>
                  <a:cubicBezTo>
                    <a:pt x="13990" y="23283"/>
                    <a:pt x="13859" y="23473"/>
                    <a:pt x="13895" y="23676"/>
                  </a:cubicBezTo>
                  <a:cubicBezTo>
                    <a:pt x="13931" y="23854"/>
                    <a:pt x="14086" y="23973"/>
                    <a:pt x="14264" y="23973"/>
                  </a:cubicBezTo>
                  <a:lnTo>
                    <a:pt x="14336" y="23973"/>
                  </a:lnTo>
                  <a:cubicBezTo>
                    <a:pt x="14538" y="23926"/>
                    <a:pt x="14669" y="23735"/>
                    <a:pt x="14633" y="23533"/>
                  </a:cubicBezTo>
                  <a:cubicBezTo>
                    <a:pt x="14591" y="23353"/>
                    <a:pt x="14436" y="23229"/>
                    <a:pt x="14259" y="23229"/>
                  </a:cubicBezTo>
                  <a:close/>
                  <a:moveTo>
                    <a:pt x="13188" y="23444"/>
                  </a:moveTo>
                  <a:cubicBezTo>
                    <a:pt x="13166" y="23444"/>
                    <a:pt x="13144" y="23445"/>
                    <a:pt x="13121" y="23449"/>
                  </a:cubicBezTo>
                  <a:cubicBezTo>
                    <a:pt x="12919" y="23485"/>
                    <a:pt x="12788" y="23688"/>
                    <a:pt x="12835" y="23890"/>
                  </a:cubicBezTo>
                  <a:cubicBezTo>
                    <a:pt x="12871" y="24057"/>
                    <a:pt x="13026" y="24188"/>
                    <a:pt x="13193" y="24188"/>
                  </a:cubicBezTo>
                  <a:cubicBezTo>
                    <a:pt x="13216" y="24188"/>
                    <a:pt x="13240" y="24176"/>
                    <a:pt x="13264" y="24176"/>
                  </a:cubicBezTo>
                  <a:cubicBezTo>
                    <a:pt x="13466" y="24140"/>
                    <a:pt x="13597" y="23938"/>
                    <a:pt x="13562" y="23747"/>
                  </a:cubicBezTo>
                  <a:cubicBezTo>
                    <a:pt x="13530" y="23567"/>
                    <a:pt x="13366" y="23444"/>
                    <a:pt x="13188" y="23444"/>
                  </a:cubicBezTo>
                  <a:close/>
                  <a:moveTo>
                    <a:pt x="12128" y="23646"/>
                  </a:moveTo>
                  <a:cubicBezTo>
                    <a:pt x="12106" y="23646"/>
                    <a:pt x="12084" y="23648"/>
                    <a:pt x="12061" y="23652"/>
                  </a:cubicBezTo>
                  <a:cubicBezTo>
                    <a:pt x="11859" y="23699"/>
                    <a:pt x="11728" y="23890"/>
                    <a:pt x="11764" y="24092"/>
                  </a:cubicBezTo>
                  <a:cubicBezTo>
                    <a:pt x="11800" y="24271"/>
                    <a:pt x="11954" y="24390"/>
                    <a:pt x="12133" y="24390"/>
                  </a:cubicBezTo>
                  <a:lnTo>
                    <a:pt x="12204" y="24390"/>
                  </a:lnTo>
                  <a:cubicBezTo>
                    <a:pt x="12407" y="24342"/>
                    <a:pt x="12538" y="24152"/>
                    <a:pt x="12502" y="23949"/>
                  </a:cubicBezTo>
                  <a:cubicBezTo>
                    <a:pt x="12460" y="23769"/>
                    <a:pt x="12304" y="23646"/>
                    <a:pt x="12128" y="23646"/>
                  </a:cubicBezTo>
                  <a:close/>
                  <a:moveTo>
                    <a:pt x="11057" y="23860"/>
                  </a:moveTo>
                  <a:cubicBezTo>
                    <a:pt x="11035" y="23860"/>
                    <a:pt x="11012" y="23862"/>
                    <a:pt x="10990" y="23866"/>
                  </a:cubicBezTo>
                  <a:cubicBezTo>
                    <a:pt x="10788" y="23902"/>
                    <a:pt x="10657" y="24104"/>
                    <a:pt x="10704" y="24307"/>
                  </a:cubicBezTo>
                  <a:cubicBezTo>
                    <a:pt x="10740" y="24485"/>
                    <a:pt x="10895" y="24604"/>
                    <a:pt x="11061" y="24604"/>
                  </a:cubicBezTo>
                  <a:cubicBezTo>
                    <a:pt x="11085" y="24604"/>
                    <a:pt x="11109" y="24604"/>
                    <a:pt x="11133" y="24592"/>
                  </a:cubicBezTo>
                  <a:cubicBezTo>
                    <a:pt x="11335" y="24557"/>
                    <a:pt x="11466" y="24366"/>
                    <a:pt x="11430" y="24164"/>
                  </a:cubicBezTo>
                  <a:cubicBezTo>
                    <a:pt x="11399" y="23984"/>
                    <a:pt x="11235" y="23860"/>
                    <a:pt x="11057" y="23860"/>
                  </a:cubicBezTo>
                  <a:close/>
                  <a:moveTo>
                    <a:pt x="10014" y="24071"/>
                  </a:moveTo>
                  <a:cubicBezTo>
                    <a:pt x="9986" y="24071"/>
                    <a:pt x="9958" y="24074"/>
                    <a:pt x="9930" y="24080"/>
                  </a:cubicBezTo>
                  <a:cubicBezTo>
                    <a:pt x="9728" y="24116"/>
                    <a:pt x="9597" y="24307"/>
                    <a:pt x="9633" y="24509"/>
                  </a:cubicBezTo>
                  <a:cubicBezTo>
                    <a:pt x="9668" y="24688"/>
                    <a:pt x="9823" y="24807"/>
                    <a:pt x="10002" y="24807"/>
                  </a:cubicBezTo>
                  <a:lnTo>
                    <a:pt x="10073" y="24807"/>
                  </a:lnTo>
                  <a:cubicBezTo>
                    <a:pt x="10276" y="24771"/>
                    <a:pt x="10407" y="24569"/>
                    <a:pt x="10371" y="24366"/>
                  </a:cubicBezTo>
                  <a:cubicBezTo>
                    <a:pt x="10330" y="24192"/>
                    <a:pt x="10183" y="24071"/>
                    <a:pt x="10014" y="24071"/>
                  </a:cubicBezTo>
                  <a:close/>
                  <a:moveTo>
                    <a:pt x="8926" y="24277"/>
                  </a:moveTo>
                  <a:cubicBezTo>
                    <a:pt x="8903" y="24277"/>
                    <a:pt x="8881" y="24279"/>
                    <a:pt x="8859" y="24283"/>
                  </a:cubicBezTo>
                  <a:cubicBezTo>
                    <a:pt x="8656" y="24319"/>
                    <a:pt x="8525" y="24521"/>
                    <a:pt x="8573" y="24723"/>
                  </a:cubicBezTo>
                  <a:cubicBezTo>
                    <a:pt x="8609" y="24902"/>
                    <a:pt x="8763" y="25021"/>
                    <a:pt x="8930" y="25021"/>
                  </a:cubicBezTo>
                  <a:cubicBezTo>
                    <a:pt x="8954" y="25021"/>
                    <a:pt x="8978" y="25021"/>
                    <a:pt x="9002" y="25009"/>
                  </a:cubicBezTo>
                  <a:cubicBezTo>
                    <a:pt x="9204" y="24973"/>
                    <a:pt x="9335" y="24783"/>
                    <a:pt x="9299" y="24580"/>
                  </a:cubicBezTo>
                  <a:cubicBezTo>
                    <a:pt x="9267" y="24400"/>
                    <a:pt x="9104" y="24277"/>
                    <a:pt x="8926" y="24277"/>
                  </a:cubicBezTo>
                  <a:close/>
                  <a:moveTo>
                    <a:pt x="7882" y="24487"/>
                  </a:moveTo>
                  <a:cubicBezTo>
                    <a:pt x="7855" y="24487"/>
                    <a:pt x="7827" y="24491"/>
                    <a:pt x="7799" y="24497"/>
                  </a:cubicBezTo>
                  <a:cubicBezTo>
                    <a:pt x="7597" y="24533"/>
                    <a:pt x="7466" y="24723"/>
                    <a:pt x="7501" y="24926"/>
                  </a:cubicBezTo>
                  <a:cubicBezTo>
                    <a:pt x="7537" y="25104"/>
                    <a:pt x="7692" y="25235"/>
                    <a:pt x="7870" y="25235"/>
                  </a:cubicBezTo>
                  <a:cubicBezTo>
                    <a:pt x="7894" y="25235"/>
                    <a:pt x="7918" y="25223"/>
                    <a:pt x="7942" y="25223"/>
                  </a:cubicBezTo>
                  <a:cubicBezTo>
                    <a:pt x="8144" y="25188"/>
                    <a:pt x="8275" y="24985"/>
                    <a:pt x="8228" y="24783"/>
                  </a:cubicBezTo>
                  <a:cubicBezTo>
                    <a:pt x="8197" y="24609"/>
                    <a:pt x="8051" y="24487"/>
                    <a:pt x="7882" y="24487"/>
                  </a:cubicBezTo>
                  <a:close/>
                  <a:moveTo>
                    <a:pt x="6794" y="24694"/>
                  </a:moveTo>
                  <a:cubicBezTo>
                    <a:pt x="6772" y="24694"/>
                    <a:pt x="6750" y="24696"/>
                    <a:pt x="6727" y="24700"/>
                  </a:cubicBezTo>
                  <a:cubicBezTo>
                    <a:pt x="6525" y="24747"/>
                    <a:pt x="6394" y="24938"/>
                    <a:pt x="6442" y="25140"/>
                  </a:cubicBezTo>
                  <a:cubicBezTo>
                    <a:pt x="6477" y="25319"/>
                    <a:pt x="6632" y="25438"/>
                    <a:pt x="6799" y="25438"/>
                  </a:cubicBezTo>
                  <a:lnTo>
                    <a:pt x="6870" y="25438"/>
                  </a:lnTo>
                  <a:cubicBezTo>
                    <a:pt x="7073" y="25390"/>
                    <a:pt x="7204" y="25200"/>
                    <a:pt x="7168" y="24997"/>
                  </a:cubicBezTo>
                  <a:cubicBezTo>
                    <a:pt x="7136" y="24817"/>
                    <a:pt x="6973" y="24694"/>
                    <a:pt x="6794" y="24694"/>
                  </a:cubicBezTo>
                  <a:close/>
                  <a:moveTo>
                    <a:pt x="5751" y="24904"/>
                  </a:moveTo>
                  <a:cubicBezTo>
                    <a:pt x="5724" y="24904"/>
                    <a:pt x="5696" y="24907"/>
                    <a:pt x="5668" y="24914"/>
                  </a:cubicBezTo>
                  <a:cubicBezTo>
                    <a:pt x="5465" y="24950"/>
                    <a:pt x="5334" y="25152"/>
                    <a:pt x="5370" y="25354"/>
                  </a:cubicBezTo>
                  <a:cubicBezTo>
                    <a:pt x="5406" y="25521"/>
                    <a:pt x="5561" y="25652"/>
                    <a:pt x="5739" y="25652"/>
                  </a:cubicBezTo>
                  <a:cubicBezTo>
                    <a:pt x="5763" y="25652"/>
                    <a:pt x="5787" y="25652"/>
                    <a:pt x="5811" y="25640"/>
                  </a:cubicBezTo>
                  <a:cubicBezTo>
                    <a:pt x="6013" y="25604"/>
                    <a:pt x="6144" y="25402"/>
                    <a:pt x="6096" y="25212"/>
                  </a:cubicBezTo>
                  <a:cubicBezTo>
                    <a:pt x="6066" y="25027"/>
                    <a:pt x="5920" y="24904"/>
                    <a:pt x="5751" y="24904"/>
                  </a:cubicBezTo>
                  <a:close/>
                  <a:moveTo>
                    <a:pt x="4663" y="25110"/>
                  </a:moveTo>
                  <a:cubicBezTo>
                    <a:pt x="4641" y="25110"/>
                    <a:pt x="4619" y="25112"/>
                    <a:pt x="4596" y="25116"/>
                  </a:cubicBezTo>
                  <a:cubicBezTo>
                    <a:pt x="4394" y="25164"/>
                    <a:pt x="4263" y="25354"/>
                    <a:pt x="4311" y="25557"/>
                  </a:cubicBezTo>
                  <a:cubicBezTo>
                    <a:pt x="4334" y="25735"/>
                    <a:pt x="4501" y="25854"/>
                    <a:pt x="4668" y="25854"/>
                  </a:cubicBezTo>
                  <a:lnTo>
                    <a:pt x="4739" y="25854"/>
                  </a:lnTo>
                  <a:cubicBezTo>
                    <a:pt x="4942" y="25807"/>
                    <a:pt x="5073" y="25616"/>
                    <a:pt x="5037" y="25414"/>
                  </a:cubicBezTo>
                  <a:cubicBezTo>
                    <a:pt x="5005" y="25234"/>
                    <a:pt x="4841" y="25110"/>
                    <a:pt x="4663" y="25110"/>
                  </a:cubicBezTo>
                  <a:close/>
                  <a:moveTo>
                    <a:pt x="3603" y="25325"/>
                  </a:moveTo>
                  <a:cubicBezTo>
                    <a:pt x="3581" y="25325"/>
                    <a:pt x="3559" y="25327"/>
                    <a:pt x="3537" y="25331"/>
                  </a:cubicBezTo>
                  <a:cubicBezTo>
                    <a:pt x="3334" y="25366"/>
                    <a:pt x="3203" y="25569"/>
                    <a:pt x="3239" y="25771"/>
                  </a:cubicBezTo>
                  <a:cubicBezTo>
                    <a:pt x="3275" y="25950"/>
                    <a:pt x="3429" y="26069"/>
                    <a:pt x="3608" y="26069"/>
                  </a:cubicBezTo>
                  <a:cubicBezTo>
                    <a:pt x="3632" y="26069"/>
                    <a:pt x="3656" y="26069"/>
                    <a:pt x="3679" y="26057"/>
                  </a:cubicBezTo>
                  <a:cubicBezTo>
                    <a:pt x="3882" y="26021"/>
                    <a:pt x="4013" y="25831"/>
                    <a:pt x="3977" y="25628"/>
                  </a:cubicBezTo>
                  <a:cubicBezTo>
                    <a:pt x="3935" y="25448"/>
                    <a:pt x="3779" y="25325"/>
                    <a:pt x="3603" y="25325"/>
                  </a:cubicBezTo>
                  <a:close/>
                  <a:moveTo>
                    <a:pt x="2549" y="25535"/>
                  </a:moveTo>
                  <a:cubicBezTo>
                    <a:pt x="2521" y="25535"/>
                    <a:pt x="2493" y="25538"/>
                    <a:pt x="2465" y="25545"/>
                  </a:cubicBezTo>
                  <a:cubicBezTo>
                    <a:pt x="2263" y="25581"/>
                    <a:pt x="2132" y="25771"/>
                    <a:pt x="2179" y="25974"/>
                  </a:cubicBezTo>
                  <a:cubicBezTo>
                    <a:pt x="2203" y="26152"/>
                    <a:pt x="2358" y="26283"/>
                    <a:pt x="2536" y="26283"/>
                  </a:cubicBezTo>
                  <a:cubicBezTo>
                    <a:pt x="2560" y="26283"/>
                    <a:pt x="2584" y="26271"/>
                    <a:pt x="2608" y="26271"/>
                  </a:cubicBezTo>
                  <a:cubicBezTo>
                    <a:pt x="2810" y="26235"/>
                    <a:pt x="2941" y="26033"/>
                    <a:pt x="2906" y="25831"/>
                  </a:cubicBezTo>
                  <a:cubicBezTo>
                    <a:pt x="2875" y="25656"/>
                    <a:pt x="2721" y="25535"/>
                    <a:pt x="2549" y="25535"/>
                  </a:cubicBezTo>
                  <a:close/>
                  <a:moveTo>
                    <a:pt x="1472" y="25741"/>
                  </a:moveTo>
                  <a:cubicBezTo>
                    <a:pt x="1450" y="25741"/>
                    <a:pt x="1428" y="25743"/>
                    <a:pt x="1405" y="25747"/>
                  </a:cubicBezTo>
                  <a:cubicBezTo>
                    <a:pt x="1203" y="25795"/>
                    <a:pt x="1072" y="25985"/>
                    <a:pt x="1108" y="26188"/>
                  </a:cubicBezTo>
                  <a:cubicBezTo>
                    <a:pt x="1143" y="26366"/>
                    <a:pt x="1298" y="26485"/>
                    <a:pt x="1477" y="26485"/>
                  </a:cubicBezTo>
                  <a:lnTo>
                    <a:pt x="1548" y="26485"/>
                  </a:lnTo>
                  <a:cubicBezTo>
                    <a:pt x="1751" y="26438"/>
                    <a:pt x="1882" y="26247"/>
                    <a:pt x="1834" y="26045"/>
                  </a:cubicBezTo>
                  <a:cubicBezTo>
                    <a:pt x="1802" y="25865"/>
                    <a:pt x="1648" y="25741"/>
                    <a:pt x="1472" y="25741"/>
                  </a:cubicBezTo>
                  <a:close/>
                  <a:moveTo>
                    <a:pt x="417" y="25952"/>
                  </a:moveTo>
                  <a:cubicBezTo>
                    <a:pt x="390" y="25952"/>
                    <a:pt x="362" y="25955"/>
                    <a:pt x="334" y="25962"/>
                  </a:cubicBezTo>
                  <a:cubicBezTo>
                    <a:pt x="131" y="25997"/>
                    <a:pt x="0" y="26188"/>
                    <a:pt x="36" y="26390"/>
                  </a:cubicBezTo>
                  <a:cubicBezTo>
                    <a:pt x="72" y="26569"/>
                    <a:pt x="227" y="26700"/>
                    <a:pt x="405" y="26700"/>
                  </a:cubicBezTo>
                  <a:cubicBezTo>
                    <a:pt x="429" y="26700"/>
                    <a:pt x="453" y="26688"/>
                    <a:pt x="477" y="26688"/>
                  </a:cubicBezTo>
                  <a:cubicBezTo>
                    <a:pt x="679" y="26652"/>
                    <a:pt x="810" y="26450"/>
                    <a:pt x="774" y="26247"/>
                  </a:cubicBezTo>
                  <a:cubicBezTo>
                    <a:pt x="733" y="26073"/>
                    <a:pt x="586" y="25952"/>
                    <a:pt x="417" y="25952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1727243" y="3582803"/>
              <a:ext cx="471317" cy="471630"/>
            </a:xfrm>
            <a:custGeom>
              <a:avLst/>
              <a:gdLst/>
              <a:ahLst/>
              <a:cxnLst/>
              <a:rect l="l" t="t" r="r" b="b"/>
              <a:pathLst>
                <a:path w="18098" h="18110" extrusionOk="0">
                  <a:moveTo>
                    <a:pt x="9049" y="0"/>
                  </a:moveTo>
                  <a:cubicBezTo>
                    <a:pt x="4049" y="0"/>
                    <a:pt x="1" y="4048"/>
                    <a:pt x="1" y="9049"/>
                  </a:cubicBezTo>
                  <a:cubicBezTo>
                    <a:pt x="1" y="14049"/>
                    <a:pt x="4049" y="18109"/>
                    <a:pt x="9049" y="18109"/>
                  </a:cubicBezTo>
                  <a:cubicBezTo>
                    <a:pt x="14050" y="18109"/>
                    <a:pt x="18098" y="14049"/>
                    <a:pt x="18098" y="9049"/>
                  </a:cubicBezTo>
                  <a:cubicBezTo>
                    <a:pt x="18098" y="4048"/>
                    <a:pt x="14050" y="0"/>
                    <a:pt x="904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5403741" y="2824992"/>
              <a:ext cx="16459" cy="580149"/>
            </a:xfrm>
            <a:custGeom>
              <a:avLst/>
              <a:gdLst/>
              <a:ahLst/>
              <a:cxnLst/>
              <a:rect l="l" t="t" r="r" b="b"/>
              <a:pathLst>
                <a:path w="632" h="22277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lnTo>
                    <a:pt x="1" y="21967"/>
                  </a:lnTo>
                  <a:cubicBezTo>
                    <a:pt x="1" y="22134"/>
                    <a:pt x="144" y="22277"/>
                    <a:pt x="322" y="22277"/>
                  </a:cubicBezTo>
                  <a:cubicBezTo>
                    <a:pt x="489" y="22277"/>
                    <a:pt x="632" y="22134"/>
                    <a:pt x="632" y="21967"/>
                  </a:cubicBezTo>
                  <a:lnTo>
                    <a:pt x="632" y="322"/>
                  </a:ln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2"/>
            <p:cNvSpPr txBox="1"/>
            <p:nvPr/>
          </p:nvSpPr>
          <p:spPr>
            <a:xfrm>
              <a:off x="5648800" y="28702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2" name="Google Shape;1592;p42"/>
          <p:cNvGrpSpPr/>
          <p:nvPr/>
        </p:nvGrpSpPr>
        <p:grpSpPr>
          <a:xfrm>
            <a:off x="4188902" y="2487013"/>
            <a:ext cx="3344498" cy="1784771"/>
            <a:chOff x="4188902" y="2487013"/>
            <a:chExt cx="3344498" cy="1784771"/>
          </a:xfrm>
        </p:grpSpPr>
        <p:sp>
          <p:nvSpPr>
            <p:cNvPr id="1593" name="Google Shape;1593;p42"/>
            <p:cNvSpPr/>
            <p:nvPr/>
          </p:nvSpPr>
          <p:spPr>
            <a:xfrm>
              <a:off x="4382998" y="2487013"/>
              <a:ext cx="677522" cy="1448354"/>
            </a:xfrm>
            <a:custGeom>
              <a:avLst/>
              <a:gdLst/>
              <a:ahLst/>
              <a:cxnLst/>
              <a:rect l="l" t="t" r="r" b="b"/>
              <a:pathLst>
                <a:path w="26016" h="55615" extrusionOk="0">
                  <a:moveTo>
                    <a:pt x="24575" y="0"/>
                  </a:moveTo>
                  <a:cubicBezTo>
                    <a:pt x="23777" y="0"/>
                    <a:pt x="23122" y="655"/>
                    <a:pt x="23122" y="1453"/>
                  </a:cubicBezTo>
                  <a:cubicBezTo>
                    <a:pt x="23122" y="11419"/>
                    <a:pt x="21087" y="21063"/>
                    <a:pt x="17062" y="30099"/>
                  </a:cubicBezTo>
                  <a:cubicBezTo>
                    <a:pt x="13181" y="38827"/>
                    <a:pt x="7644" y="46566"/>
                    <a:pt x="620" y="53102"/>
                  </a:cubicBezTo>
                  <a:cubicBezTo>
                    <a:pt x="36" y="53650"/>
                    <a:pt x="1" y="54567"/>
                    <a:pt x="548" y="55150"/>
                  </a:cubicBezTo>
                  <a:cubicBezTo>
                    <a:pt x="834" y="55460"/>
                    <a:pt x="1215" y="55614"/>
                    <a:pt x="1608" y="55614"/>
                  </a:cubicBezTo>
                  <a:cubicBezTo>
                    <a:pt x="1965" y="55614"/>
                    <a:pt x="2310" y="55483"/>
                    <a:pt x="2596" y="55222"/>
                  </a:cubicBezTo>
                  <a:cubicBezTo>
                    <a:pt x="9907" y="48423"/>
                    <a:pt x="15669" y="40363"/>
                    <a:pt x="19705" y="31278"/>
                  </a:cubicBezTo>
                  <a:cubicBezTo>
                    <a:pt x="23896" y="21860"/>
                    <a:pt x="26016" y="11835"/>
                    <a:pt x="26016" y="1453"/>
                  </a:cubicBezTo>
                  <a:cubicBezTo>
                    <a:pt x="26016" y="655"/>
                    <a:pt x="25373" y="0"/>
                    <a:pt x="245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4414614" y="3887839"/>
              <a:ext cx="1005579" cy="116983"/>
            </a:xfrm>
            <a:custGeom>
              <a:avLst/>
              <a:gdLst/>
              <a:ahLst/>
              <a:cxnLst/>
              <a:rect l="l" t="t" r="r" b="b"/>
              <a:pathLst>
                <a:path w="38613" h="4492" extrusionOk="0">
                  <a:moveTo>
                    <a:pt x="388" y="0"/>
                  </a:moveTo>
                  <a:cubicBezTo>
                    <a:pt x="202" y="0"/>
                    <a:pt x="36" y="148"/>
                    <a:pt x="25" y="336"/>
                  </a:cubicBezTo>
                  <a:cubicBezTo>
                    <a:pt x="1" y="539"/>
                    <a:pt x="144" y="717"/>
                    <a:pt x="358" y="741"/>
                  </a:cubicBezTo>
                  <a:lnTo>
                    <a:pt x="394" y="741"/>
                  </a:lnTo>
                  <a:cubicBezTo>
                    <a:pt x="584" y="741"/>
                    <a:pt x="739" y="598"/>
                    <a:pt x="763" y="408"/>
                  </a:cubicBezTo>
                  <a:cubicBezTo>
                    <a:pt x="775" y="205"/>
                    <a:pt x="632" y="15"/>
                    <a:pt x="430" y="3"/>
                  </a:cubicBezTo>
                  <a:cubicBezTo>
                    <a:pt x="416" y="1"/>
                    <a:pt x="402" y="0"/>
                    <a:pt x="388" y="0"/>
                  </a:cubicBezTo>
                  <a:close/>
                  <a:moveTo>
                    <a:pt x="1470" y="108"/>
                  </a:moveTo>
                  <a:cubicBezTo>
                    <a:pt x="1275" y="108"/>
                    <a:pt x="1119" y="255"/>
                    <a:pt x="1096" y="443"/>
                  </a:cubicBezTo>
                  <a:cubicBezTo>
                    <a:pt x="1084" y="646"/>
                    <a:pt x="1227" y="824"/>
                    <a:pt x="1430" y="848"/>
                  </a:cubicBezTo>
                  <a:lnTo>
                    <a:pt x="1477" y="848"/>
                  </a:lnTo>
                  <a:cubicBezTo>
                    <a:pt x="1656" y="848"/>
                    <a:pt x="1823" y="705"/>
                    <a:pt x="1846" y="515"/>
                  </a:cubicBezTo>
                  <a:cubicBezTo>
                    <a:pt x="1858" y="312"/>
                    <a:pt x="1715" y="122"/>
                    <a:pt x="1513" y="110"/>
                  </a:cubicBezTo>
                  <a:cubicBezTo>
                    <a:pt x="1498" y="108"/>
                    <a:pt x="1484" y="108"/>
                    <a:pt x="1470" y="108"/>
                  </a:cubicBezTo>
                  <a:close/>
                  <a:moveTo>
                    <a:pt x="2543" y="215"/>
                  </a:moveTo>
                  <a:cubicBezTo>
                    <a:pt x="2359" y="215"/>
                    <a:pt x="2202" y="362"/>
                    <a:pt x="2180" y="550"/>
                  </a:cubicBezTo>
                  <a:cubicBezTo>
                    <a:pt x="2156" y="753"/>
                    <a:pt x="2311" y="931"/>
                    <a:pt x="2513" y="955"/>
                  </a:cubicBezTo>
                  <a:lnTo>
                    <a:pt x="2549" y="955"/>
                  </a:lnTo>
                  <a:cubicBezTo>
                    <a:pt x="2739" y="955"/>
                    <a:pt x="2906" y="812"/>
                    <a:pt x="2918" y="622"/>
                  </a:cubicBezTo>
                  <a:cubicBezTo>
                    <a:pt x="2942" y="420"/>
                    <a:pt x="2799" y="229"/>
                    <a:pt x="2585" y="217"/>
                  </a:cubicBezTo>
                  <a:cubicBezTo>
                    <a:pt x="2571" y="215"/>
                    <a:pt x="2557" y="215"/>
                    <a:pt x="2543" y="215"/>
                  </a:cubicBezTo>
                  <a:close/>
                  <a:moveTo>
                    <a:pt x="3627" y="322"/>
                  </a:moveTo>
                  <a:cubicBezTo>
                    <a:pt x="3442" y="322"/>
                    <a:pt x="3285" y="469"/>
                    <a:pt x="3263" y="658"/>
                  </a:cubicBezTo>
                  <a:cubicBezTo>
                    <a:pt x="3239" y="860"/>
                    <a:pt x="3394" y="1039"/>
                    <a:pt x="3597" y="1062"/>
                  </a:cubicBezTo>
                  <a:lnTo>
                    <a:pt x="3632" y="1062"/>
                  </a:lnTo>
                  <a:cubicBezTo>
                    <a:pt x="3823" y="1062"/>
                    <a:pt x="3990" y="920"/>
                    <a:pt x="4001" y="729"/>
                  </a:cubicBezTo>
                  <a:cubicBezTo>
                    <a:pt x="4025" y="527"/>
                    <a:pt x="3871" y="336"/>
                    <a:pt x="3668" y="324"/>
                  </a:cubicBezTo>
                  <a:cubicBezTo>
                    <a:pt x="3654" y="323"/>
                    <a:pt x="3641" y="322"/>
                    <a:pt x="3627" y="322"/>
                  </a:cubicBezTo>
                  <a:close/>
                  <a:moveTo>
                    <a:pt x="4710" y="429"/>
                  </a:moveTo>
                  <a:cubicBezTo>
                    <a:pt x="4524" y="429"/>
                    <a:pt x="4358" y="576"/>
                    <a:pt x="4347" y="765"/>
                  </a:cubicBezTo>
                  <a:cubicBezTo>
                    <a:pt x="4323" y="967"/>
                    <a:pt x="4478" y="1146"/>
                    <a:pt x="4680" y="1170"/>
                  </a:cubicBezTo>
                  <a:lnTo>
                    <a:pt x="4716" y="1170"/>
                  </a:lnTo>
                  <a:cubicBezTo>
                    <a:pt x="4906" y="1170"/>
                    <a:pt x="5061" y="1027"/>
                    <a:pt x="5085" y="836"/>
                  </a:cubicBezTo>
                  <a:cubicBezTo>
                    <a:pt x="5109" y="634"/>
                    <a:pt x="4954" y="443"/>
                    <a:pt x="4752" y="431"/>
                  </a:cubicBezTo>
                  <a:cubicBezTo>
                    <a:pt x="4738" y="430"/>
                    <a:pt x="4724" y="429"/>
                    <a:pt x="4710" y="429"/>
                  </a:cubicBezTo>
                  <a:close/>
                  <a:moveTo>
                    <a:pt x="5794" y="536"/>
                  </a:moveTo>
                  <a:cubicBezTo>
                    <a:pt x="5607" y="536"/>
                    <a:pt x="5441" y="683"/>
                    <a:pt x="5430" y="872"/>
                  </a:cubicBezTo>
                  <a:cubicBezTo>
                    <a:pt x="5406" y="1074"/>
                    <a:pt x="5549" y="1253"/>
                    <a:pt x="5764" y="1277"/>
                  </a:cubicBezTo>
                  <a:lnTo>
                    <a:pt x="5799" y="1277"/>
                  </a:lnTo>
                  <a:cubicBezTo>
                    <a:pt x="5990" y="1277"/>
                    <a:pt x="6145" y="1134"/>
                    <a:pt x="6168" y="943"/>
                  </a:cubicBezTo>
                  <a:cubicBezTo>
                    <a:pt x="6180" y="741"/>
                    <a:pt x="6037" y="550"/>
                    <a:pt x="5835" y="539"/>
                  </a:cubicBezTo>
                  <a:cubicBezTo>
                    <a:pt x="5821" y="537"/>
                    <a:pt x="5807" y="536"/>
                    <a:pt x="5794" y="536"/>
                  </a:cubicBezTo>
                  <a:close/>
                  <a:moveTo>
                    <a:pt x="6875" y="643"/>
                  </a:moveTo>
                  <a:cubicBezTo>
                    <a:pt x="6680" y="643"/>
                    <a:pt x="6524" y="791"/>
                    <a:pt x="6502" y="979"/>
                  </a:cubicBezTo>
                  <a:cubicBezTo>
                    <a:pt x="6490" y="1182"/>
                    <a:pt x="6633" y="1360"/>
                    <a:pt x="6835" y="1384"/>
                  </a:cubicBezTo>
                  <a:lnTo>
                    <a:pt x="6871" y="1384"/>
                  </a:lnTo>
                  <a:cubicBezTo>
                    <a:pt x="7061" y="1384"/>
                    <a:pt x="7228" y="1241"/>
                    <a:pt x="7252" y="1051"/>
                  </a:cubicBezTo>
                  <a:cubicBezTo>
                    <a:pt x="7264" y="848"/>
                    <a:pt x="7121" y="658"/>
                    <a:pt x="6919" y="646"/>
                  </a:cubicBezTo>
                  <a:cubicBezTo>
                    <a:pt x="6904" y="644"/>
                    <a:pt x="6889" y="643"/>
                    <a:pt x="6875" y="643"/>
                  </a:cubicBezTo>
                  <a:close/>
                  <a:moveTo>
                    <a:pt x="7949" y="750"/>
                  </a:moveTo>
                  <a:cubicBezTo>
                    <a:pt x="7764" y="750"/>
                    <a:pt x="7607" y="898"/>
                    <a:pt x="7585" y="1086"/>
                  </a:cubicBezTo>
                  <a:cubicBezTo>
                    <a:pt x="7561" y="1289"/>
                    <a:pt x="7716" y="1467"/>
                    <a:pt x="7919" y="1491"/>
                  </a:cubicBezTo>
                  <a:lnTo>
                    <a:pt x="7954" y="1491"/>
                  </a:lnTo>
                  <a:cubicBezTo>
                    <a:pt x="8145" y="1491"/>
                    <a:pt x="8312" y="1348"/>
                    <a:pt x="8323" y="1158"/>
                  </a:cubicBezTo>
                  <a:cubicBezTo>
                    <a:pt x="8347" y="955"/>
                    <a:pt x="8192" y="765"/>
                    <a:pt x="7990" y="753"/>
                  </a:cubicBezTo>
                  <a:cubicBezTo>
                    <a:pt x="7976" y="751"/>
                    <a:pt x="7963" y="750"/>
                    <a:pt x="7949" y="750"/>
                  </a:cubicBezTo>
                  <a:close/>
                  <a:moveTo>
                    <a:pt x="9030" y="857"/>
                  </a:moveTo>
                  <a:cubicBezTo>
                    <a:pt x="8846" y="857"/>
                    <a:pt x="8691" y="995"/>
                    <a:pt x="8669" y="1193"/>
                  </a:cubicBezTo>
                  <a:cubicBezTo>
                    <a:pt x="8645" y="1396"/>
                    <a:pt x="8800" y="1574"/>
                    <a:pt x="9002" y="1598"/>
                  </a:cubicBezTo>
                  <a:lnTo>
                    <a:pt x="9038" y="1598"/>
                  </a:lnTo>
                  <a:cubicBezTo>
                    <a:pt x="9228" y="1598"/>
                    <a:pt x="9395" y="1455"/>
                    <a:pt x="9407" y="1265"/>
                  </a:cubicBezTo>
                  <a:cubicBezTo>
                    <a:pt x="9431" y="1062"/>
                    <a:pt x="9276" y="872"/>
                    <a:pt x="9074" y="860"/>
                  </a:cubicBezTo>
                  <a:cubicBezTo>
                    <a:pt x="9059" y="858"/>
                    <a:pt x="9044" y="857"/>
                    <a:pt x="9030" y="857"/>
                  </a:cubicBezTo>
                  <a:close/>
                  <a:moveTo>
                    <a:pt x="10113" y="965"/>
                  </a:moveTo>
                  <a:cubicBezTo>
                    <a:pt x="9929" y="965"/>
                    <a:pt x="9774" y="1102"/>
                    <a:pt x="9752" y="1301"/>
                  </a:cubicBezTo>
                  <a:cubicBezTo>
                    <a:pt x="9728" y="1503"/>
                    <a:pt x="9883" y="1682"/>
                    <a:pt x="10086" y="1705"/>
                  </a:cubicBezTo>
                  <a:lnTo>
                    <a:pt x="10121" y="1705"/>
                  </a:lnTo>
                  <a:cubicBezTo>
                    <a:pt x="10312" y="1705"/>
                    <a:pt x="10467" y="1563"/>
                    <a:pt x="10490" y="1372"/>
                  </a:cubicBezTo>
                  <a:cubicBezTo>
                    <a:pt x="10514" y="1170"/>
                    <a:pt x="10359" y="979"/>
                    <a:pt x="10157" y="967"/>
                  </a:cubicBezTo>
                  <a:cubicBezTo>
                    <a:pt x="10142" y="965"/>
                    <a:pt x="10128" y="965"/>
                    <a:pt x="10113" y="965"/>
                  </a:cubicBezTo>
                  <a:close/>
                  <a:moveTo>
                    <a:pt x="11194" y="1072"/>
                  </a:moveTo>
                  <a:cubicBezTo>
                    <a:pt x="11001" y="1072"/>
                    <a:pt x="10846" y="1209"/>
                    <a:pt x="10824" y="1408"/>
                  </a:cubicBezTo>
                  <a:cubicBezTo>
                    <a:pt x="10812" y="1610"/>
                    <a:pt x="10955" y="1789"/>
                    <a:pt x="11169" y="1813"/>
                  </a:cubicBezTo>
                  <a:lnTo>
                    <a:pt x="11205" y="1813"/>
                  </a:lnTo>
                  <a:cubicBezTo>
                    <a:pt x="11383" y="1813"/>
                    <a:pt x="11550" y="1670"/>
                    <a:pt x="11574" y="1479"/>
                  </a:cubicBezTo>
                  <a:cubicBezTo>
                    <a:pt x="11586" y="1277"/>
                    <a:pt x="11443" y="1086"/>
                    <a:pt x="11240" y="1074"/>
                  </a:cubicBezTo>
                  <a:cubicBezTo>
                    <a:pt x="11225" y="1073"/>
                    <a:pt x="11209" y="1072"/>
                    <a:pt x="11194" y="1072"/>
                  </a:cubicBezTo>
                  <a:close/>
                  <a:moveTo>
                    <a:pt x="12268" y="1179"/>
                  </a:moveTo>
                  <a:cubicBezTo>
                    <a:pt x="12084" y="1179"/>
                    <a:pt x="11929" y="1316"/>
                    <a:pt x="11907" y="1515"/>
                  </a:cubicBezTo>
                  <a:cubicBezTo>
                    <a:pt x="11895" y="1717"/>
                    <a:pt x="12038" y="1896"/>
                    <a:pt x="12241" y="1920"/>
                  </a:cubicBezTo>
                  <a:lnTo>
                    <a:pt x="12276" y="1920"/>
                  </a:lnTo>
                  <a:cubicBezTo>
                    <a:pt x="12467" y="1920"/>
                    <a:pt x="12634" y="1777"/>
                    <a:pt x="12645" y="1586"/>
                  </a:cubicBezTo>
                  <a:cubicBezTo>
                    <a:pt x="12669" y="1384"/>
                    <a:pt x="12526" y="1193"/>
                    <a:pt x="12312" y="1182"/>
                  </a:cubicBezTo>
                  <a:cubicBezTo>
                    <a:pt x="12297" y="1180"/>
                    <a:pt x="12283" y="1179"/>
                    <a:pt x="12268" y="1179"/>
                  </a:cubicBezTo>
                  <a:close/>
                  <a:moveTo>
                    <a:pt x="13352" y="1286"/>
                  </a:moveTo>
                  <a:cubicBezTo>
                    <a:pt x="13168" y="1286"/>
                    <a:pt x="13013" y="1423"/>
                    <a:pt x="12991" y="1622"/>
                  </a:cubicBezTo>
                  <a:cubicBezTo>
                    <a:pt x="12979" y="1824"/>
                    <a:pt x="13122" y="2003"/>
                    <a:pt x="13324" y="2027"/>
                  </a:cubicBezTo>
                  <a:lnTo>
                    <a:pt x="13360" y="2027"/>
                  </a:lnTo>
                  <a:cubicBezTo>
                    <a:pt x="13550" y="2027"/>
                    <a:pt x="13717" y="1884"/>
                    <a:pt x="13729" y="1693"/>
                  </a:cubicBezTo>
                  <a:cubicBezTo>
                    <a:pt x="13753" y="1479"/>
                    <a:pt x="13598" y="1301"/>
                    <a:pt x="13396" y="1289"/>
                  </a:cubicBezTo>
                  <a:cubicBezTo>
                    <a:pt x="13381" y="1287"/>
                    <a:pt x="13366" y="1286"/>
                    <a:pt x="13352" y="1286"/>
                  </a:cubicBezTo>
                  <a:close/>
                  <a:moveTo>
                    <a:pt x="14435" y="1393"/>
                  </a:moveTo>
                  <a:cubicBezTo>
                    <a:pt x="14251" y="1393"/>
                    <a:pt x="14096" y="1531"/>
                    <a:pt x="14074" y="1729"/>
                  </a:cubicBezTo>
                  <a:cubicBezTo>
                    <a:pt x="14050" y="1932"/>
                    <a:pt x="14205" y="2110"/>
                    <a:pt x="14408" y="2134"/>
                  </a:cubicBezTo>
                  <a:lnTo>
                    <a:pt x="14443" y="2134"/>
                  </a:lnTo>
                  <a:cubicBezTo>
                    <a:pt x="14634" y="2134"/>
                    <a:pt x="14789" y="1991"/>
                    <a:pt x="14812" y="1801"/>
                  </a:cubicBezTo>
                  <a:cubicBezTo>
                    <a:pt x="14836" y="1598"/>
                    <a:pt x="14681" y="1408"/>
                    <a:pt x="14479" y="1396"/>
                  </a:cubicBezTo>
                  <a:cubicBezTo>
                    <a:pt x="14464" y="1394"/>
                    <a:pt x="14450" y="1393"/>
                    <a:pt x="14435" y="1393"/>
                  </a:cubicBezTo>
                  <a:close/>
                  <a:moveTo>
                    <a:pt x="15518" y="1500"/>
                  </a:moveTo>
                  <a:cubicBezTo>
                    <a:pt x="15333" y="1500"/>
                    <a:pt x="15169" y="1638"/>
                    <a:pt x="15158" y="1836"/>
                  </a:cubicBezTo>
                  <a:cubicBezTo>
                    <a:pt x="15134" y="2039"/>
                    <a:pt x="15277" y="2217"/>
                    <a:pt x="15491" y="2241"/>
                  </a:cubicBezTo>
                  <a:lnTo>
                    <a:pt x="15527" y="2241"/>
                  </a:lnTo>
                  <a:cubicBezTo>
                    <a:pt x="15717" y="2241"/>
                    <a:pt x="15872" y="2098"/>
                    <a:pt x="15896" y="1908"/>
                  </a:cubicBezTo>
                  <a:cubicBezTo>
                    <a:pt x="15920" y="1705"/>
                    <a:pt x="15765" y="1515"/>
                    <a:pt x="15562" y="1503"/>
                  </a:cubicBezTo>
                  <a:cubicBezTo>
                    <a:pt x="15548" y="1501"/>
                    <a:pt x="15533" y="1500"/>
                    <a:pt x="15518" y="1500"/>
                  </a:cubicBezTo>
                  <a:close/>
                  <a:moveTo>
                    <a:pt x="16600" y="1608"/>
                  </a:moveTo>
                  <a:cubicBezTo>
                    <a:pt x="16406" y="1608"/>
                    <a:pt x="16251" y="1745"/>
                    <a:pt x="16229" y="1944"/>
                  </a:cubicBezTo>
                  <a:cubicBezTo>
                    <a:pt x="16217" y="2146"/>
                    <a:pt x="16360" y="2325"/>
                    <a:pt x="16563" y="2348"/>
                  </a:cubicBezTo>
                  <a:lnTo>
                    <a:pt x="16610" y="2348"/>
                  </a:lnTo>
                  <a:cubicBezTo>
                    <a:pt x="16789" y="2348"/>
                    <a:pt x="16955" y="2205"/>
                    <a:pt x="16979" y="2015"/>
                  </a:cubicBezTo>
                  <a:cubicBezTo>
                    <a:pt x="16991" y="1813"/>
                    <a:pt x="16848" y="1622"/>
                    <a:pt x="16646" y="1610"/>
                  </a:cubicBezTo>
                  <a:cubicBezTo>
                    <a:pt x="16630" y="1608"/>
                    <a:pt x="16615" y="1608"/>
                    <a:pt x="16600" y="1608"/>
                  </a:cubicBezTo>
                  <a:close/>
                  <a:moveTo>
                    <a:pt x="17674" y="1715"/>
                  </a:moveTo>
                  <a:cubicBezTo>
                    <a:pt x="17490" y="1715"/>
                    <a:pt x="17335" y="1852"/>
                    <a:pt x="17313" y="2051"/>
                  </a:cubicBezTo>
                  <a:cubicBezTo>
                    <a:pt x="17301" y="2253"/>
                    <a:pt x="17444" y="2432"/>
                    <a:pt x="17646" y="2455"/>
                  </a:cubicBezTo>
                  <a:lnTo>
                    <a:pt x="17682" y="2455"/>
                  </a:lnTo>
                  <a:cubicBezTo>
                    <a:pt x="17872" y="2455"/>
                    <a:pt x="18039" y="2313"/>
                    <a:pt x="18051" y="2122"/>
                  </a:cubicBezTo>
                  <a:cubicBezTo>
                    <a:pt x="18075" y="1920"/>
                    <a:pt x="17932" y="1729"/>
                    <a:pt x="17717" y="1717"/>
                  </a:cubicBezTo>
                  <a:cubicBezTo>
                    <a:pt x="17703" y="1716"/>
                    <a:pt x="17688" y="1715"/>
                    <a:pt x="17674" y="1715"/>
                  </a:cubicBezTo>
                  <a:close/>
                  <a:moveTo>
                    <a:pt x="18757" y="1822"/>
                  </a:moveTo>
                  <a:cubicBezTo>
                    <a:pt x="18573" y="1822"/>
                    <a:pt x="18418" y="1959"/>
                    <a:pt x="18396" y="2158"/>
                  </a:cubicBezTo>
                  <a:cubicBezTo>
                    <a:pt x="18372" y="2360"/>
                    <a:pt x="18527" y="2539"/>
                    <a:pt x="18730" y="2563"/>
                  </a:cubicBezTo>
                  <a:lnTo>
                    <a:pt x="18765" y="2563"/>
                  </a:lnTo>
                  <a:cubicBezTo>
                    <a:pt x="18956" y="2563"/>
                    <a:pt x="19122" y="2420"/>
                    <a:pt x="19134" y="2229"/>
                  </a:cubicBezTo>
                  <a:cubicBezTo>
                    <a:pt x="19158" y="2027"/>
                    <a:pt x="19003" y="1836"/>
                    <a:pt x="18801" y="1824"/>
                  </a:cubicBezTo>
                  <a:cubicBezTo>
                    <a:pt x="18786" y="1823"/>
                    <a:pt x="18772" y="1822"/>
                    <a:pt x="18757" y="1822"/>
                  </a:cubicBezTo>
                  <a:close/>
                  <a:moveTo>
                    <a:pt x="19841" y="1929"/>
                  </a:moveTo>
                  <a:cubicBezTo>
                    <a:pt x="19657" y="1929"/>
                    <a:pt x="19502" y="2066"/>
                    <a:pt x="19480" y="2265"/>
                  </a:cubicBezTo>
                  <a:cubicBezTo>
                    <a:pt x="19456" y="2467"/>
                    <a:pt x="19611" y="2646"/>
                    <a:pt x="19813" y="2670"/>
                  </a:cubicBezTo>
                  <a:lnTo>
                    <a:pt x="19849" y="2670"/>
                  </a:lnTo>
                  <a:cubicBezTo>
                    <a:pt x="20039" y="2670"/>
                    <a:pt x="20194" y="2527"/>
                    <a:pt x="20218" y="2336"/>
                  </a:cubicBezTo>
                  <a:cubicBezTo>
                    <a:pt x="20242" y="2134"/>
                    <a:pt x="20087" y="1944"/>
                    <a:pt x="19884" y="1932"/>
                  </a:cubicBezTo>
                  <a:cubicBezTo>
                    <a:pt x="19870" y="1930"/>
                    <a:pt x="19855" y="1929"/>
                    <a:pt x="19841" y="1929"/>
                  </a:cubicBezTo>
                  <a:close/>
                  <a:moveTo>
                    <a:pt x="20924" y="2036"/>
                  </a:moveTo>
                  <a:cubicBezTo>
                    <a:pt x="20739" y="2036"/>
                    <a:pt x="20574" y="2173"/>
                    <a:pt x="20563" y="2372"/>
                  </a:cubicBezTo>
                  <a:cubicBezTo>
                    <a:pt x="20539" y="2575"/>
                    <a:pt x="20682" y="2753"/>
                    <a:pt x="20896" y="2777"/>
                  </a:cubicBezTo>
                  <a:lnTo>
                    <a:pt x="20932" y="2777"/>
                  </a:lnTo>
                  <a:cubicBezTo>
                    <a:pt x="21123" y="2777"/>
                    <a:pt x="21277" y="2634"/>
                    <a:pt x="21301" y="2444"/>
                  </a:cubicBezTo>
                  <a:cubicBezTo>
                    <a:pt x="21313" y="2241"/>
                    <a:pt x="21170" y="2051"/>
                    <a:pt x="20968" y="2039"/>
                  </a:cubicBezTo>
                  <a:cubicBezTo>
                    <a:pt x="20953" y="2037"/>
                    <a:pt x="20938" y="2036"/>
                    <a:pt x="20924" y="2036"/>
                  </a:cubicBezTo>
                  <a:close/>
                  <a:moveTo>
                    <a:pt x="22005" y="2143"/>
                  </a:moveTo>
                  <a:cubicBezTo>
                    <a:pt x="21812" y="2143"/>
                    <a:pt x="21657" y="2281"/>
                    <a:pt x="21635" y="2479"/>
                  </a:cubicBezTo>
                  <a:cubicBezTo>
                    <a:pt x="21623" y="2682"/>
                    <a:pt x="21766" y="2860"/>
                    <a:pt x="21968" y="2884"/>
                  </a:cubicBezTo>
                  <a:lnTo>
                    <a:pt x="22016" y="2884"/>
                  </a:lnTo>
                  <a:cubicBezTo>
                    <a:pt x="22194" y="2884"/>
                    <a:pt x="22361" y="2741"/>
                    <a:pt x="22385" y="2551"/>
                  </a:cubicBezTo>
                  <a:cubicBezTo>
                    <a:pt x="22397" y="2348"/>
                    <a:pt x="22254" y="2158"/>
                    <a:pt x="22051" y="2146"/>
                  </a:cubicBezTo>
                  <a:cubicBezTo>
                    <a:pt x="22036" y="2144"/>
                    <a:pt x="22020" y="2143"/>
                    <a:pt x="22005" y="2143"/>
                  </a:cubicBezTo>
                  <a:close/>
                  <a:moveTo>
                    <a:pt x="23099" y="2240"/>
                  </a:moveTo>
                  <a:cubicBezTo>
                    <a:pt x="22907" y="2240"/>
                    <a:pt x="22741" y="2380"/>
                    <a:pt x="22718" y="2575"/>
                  </a:cubicBezTo>
                  <a:cubicBezTo>
                    <a:pt x="22694" y="2789"/>
                    <a:pt x="22849" y="2967"/>
                    <a:pt x="23051" y="2991"/>
                  </a:cubicBezTo>
                  <a:lnTo>
                    <a:pt x="23087" y="2991"/>
                  </a:lnTo>
                  <a:cubicBezTo>
                    <a:pt x="23278" y="2991"/>
                    <a:pt x="23444" y="2848"/>
                    <a:pt x="23456" y="2658"/>
                  </a:cubicBezTo>
                  <a:cubicBezTo>
                    <a:pt x="23480" y="2444"/>
                    <a:pt x="23337" y="2265"/>
                    <a:pt x="23123" y="2241"/>
                  </a:cubicBezTo>
                  <a:cubicBezTo>
                    <a:pt x="23115" y="2241"/>
                    <a:pt x="23107" y="2240"/>
                    <a:pt x="23099" y="2240"/>
                  </a:cubicBezTo>
                  <a:close/>
                  <a:moveTo>
                    <a:pt x="24183" y="2348"/>
                  </a:moveTo>
                  <a:cubicBezTo>
                    <a:pt x="23990" y="2348"/>
                    <a:pt x="23824" y="2487"/>
                    <a:pt x="23802" y="2682"/>
                  </a:cubicBezTo>
                  <a:cubicBezTo>
                    <a:pt x="23778" y="2896"/>
                    <a:pt x="23933" y="3075"/>
                    <a:pt x="24135" y="3098"/>
                  </a:cubicBezTo>
                  <a:lnTo>
                    <a:pt x="24171" y="3098"/>
                  </a:lnTo>
                  <a:cubicBezTo>
                    <a:pt x="24361" y="3098"/>
                    <a:pt x="24528" y="2956"/>
                    <a:pt x="24540" y="2765"/>
                  </a:cubicBezTo>
                  <a:cubicBezTo>
                    <a:pt x="24564" y="2551"/>
                    <a:pt x="24409" y="2372"/>
                    <a:pt x="24206" y="2348"/>
                  </a:cubicBezTo>
                  <a:cubicBezTo>
                    <a:pt x="24199" y="2348"/>
                    <a:pt x="24191" y="2348"/>
                    <a:pt x="24183" y="2348"/>
                  </a:cubicBezTo>
                  <a:close/>
                  <a:moveTo>
                    <a:pt x="25266" y="2455"/>
                  </a:moveTo>
                  <a:cubicBezTo>
                    <a:pt x="25073" y="2455"/>
                    <a:pt x="24896" y="2594"/>
                    <a:pt x="24885" y="2789"/>
                  </a:cubicBezTo>
                  <a:cubicBezTo>
                    <a:pt x="24861" y="3003"/>
                    <a:pt x="25016" y="3182"/>
                    <a:pt x="25218" y="3206"/>
                  </a:cubicBezTo>
                  <a:lnTo>
                    <a:pt x="25254" y="3206"/>
                  </a:lnTo>
                  <a:cubicBezTo>
                    <a:pt x="25445" y="3206"/>
                    <a:pt x="25599" y="3063"/>
                    <a:pt x="25623" y="2872"/>
                  </a:cubicBezTo>
                  <a:cubicBezTo>
                    <a:pt x="25647" y="2658"/>
                    <a:pt x="25492" y="2479"/>
                    <a:pt x="25290" y="2455"/>
                  </a:cubicBezTo>
                  <a:cubicBezTo>
                    <a:pt x="25282" y="2455"/>
                    <a:pt x="25274" y="2455"/>
                    <a:pt x="25266" y="2455"/>
                  </a:cubicBezTo>
                  <a:close/>
                  <a:moveTo>
                    <a:pt x="26350" y="2562"/>
                  </a:moveTo>
                  <a:cubicBezTo>
                    <a:pt x="26156" y="2562"/>
                    <a:pt x="25980" y="2701"/>
                    <a:pt x="25969" y="2896"/>
                  </a:cubicBezTo>
                  <a:cubicBezTo>
                    <a:pt x="25945" y="3110"/>
                    <a:pt x="26088" y="3289"/>
                    <a:pt x="26302" y="3313"/>
                  </a:cubicBezTo>
                  <a:lnTo>
                    <a:pt x="26338" y="3313"/>
                  </a:lnTo>
                  <a:cubicBezTo>
                    <a:pt x="26528" y="3313"/>
                    <a:pt x="26683" y="3170"/>
                    <a:pt x="26707" y="2979"/>
                  </a:cubicBezTo>
                  <a:cubicBezTo>
                    <a:pt x="26719" y="2765"/>
                    <a:pt x="26576" y="2586"/>
                    <a:pt x="26373" y="2563"/>
                  </a:cubicBezTo>
                  <a:cubicBezTo>
                    <a:pt x="26365" y="2562"/>
                    <a:pt x="26358" y="2562"/>
                    <a:pt x="26350" y="2562"/>
                  </a:cubicBezTo>
                  <a:close/>
                  <a:moveTo>
                    <a:pt x="27432" y="2669"/>
                  </a:moveTo>
                  <a:cubicBezTo>
                    <a:pt x="27229" y="2669"/>
                    <a:pt x="27063" y="2809"/>
                    <a:pt x="27040" y="3003"/>
                  </a:cubicBezTo>
                  <a:cubicBezTo>
                    <a:pt x="27028" y="3217"/>
                    <a:pt x="27171" y="3396"/>
                    <a:pt x="27373" y="3420"/>
                  </a:cubicBezTo>
                  <a:lnTo>
                    <a:pt x="27409" y="3420"/>
                  </a:lnTo>
                  <a:cubicBezTo>
                    <a:pt x="27600" y="3420"/>
                    <a:pt x="27766" y="3277"/>
                    <a:pt x="27790" y="3087"/>
                  </a:cubicBezTo>
                  <a:cubicBezTo>
                    <a:pt x="27802" y="2872"/>
                    <a:pt x="27659" y="2694"/>
                    <a:pt x="27457" y="2670"/>
                  </a:cubicBezTo>
                  <a:cubicBezTo>
                    <a:pt x="27448" y="2669"/>
                    <a:pt x="27440" y="2669"/>
                    <a:pt x="27432" y="2669"/>
                  </a:cubicBezTo>
                  <a:close/>
                  <a:moveTo>
                    <a:pt x="28505" y="2776"/>
                  </a:moveTo>
                  <a:cubicBezTo>
                    <a:pt x="28312" y="2776"/>
                    <a:pt x="28146" y="2916"/>
                    <a:pt x="28124" y="3110"/>
                  </a:cubicBezTo>
                  <a:cubicBezTo>
                    <a:pt x="28100" y="3325"/>
                    <a:pt x="28255" y="3503"/>
                    <a:pt x="28457" y="3527"/>
                  </a:cubicBezTo>
                  <a:lnTo>
                    <a:pt x="28493" y="3527"/>
                  </a:lnTo>
                  <a:cubicBezTo>
                    <a:pt x="28683" y="3527"/>
                    <a:pt x="28850" y="3384"/>
                    <a:pt x="28862" y="3194"/>
                  </a:cubicBezTo>
                  <a:cubicBezTo>
                    <a:pt x="28886" y="2979"/>
                    <a:pt x="28731" y="2801"/>
                    <a:pt x="28528" y="2777"/>
                  </a:cubicBezTo>
                  <a:cubicBezTo>
                    <a:pt x="28520" y="2776"/>
                    <a:pt x="28513" y="2776"/>
                    <a:pt x="28505" y="2776"/>
                  </a:cubicBezTo>
                  <a:close/>
                  <a:moveTo>
                    <a:pt x="29588" y="2883"/>
                  </a:moveTo>
                  <a:cubicBezTo>
                    <a:pt x="29396" y="2883"/>
                    <a:pt x="29230" y="3023"/>
                    <a:pt x="29207" y="3217"/>
                  </a:cubicBezTo>
                  <a:cubicBezTo>
                    <a:pt x="29183" y="3432"/>
                    <a:pt x="29338" y="3610"/>
                    <a:pt x="29540" y="3634"/>
                  </a:cubicBezTo>
                  <a:lnTo>
                    <a:pt x="29576" y="3634"/>
                  </a:lnTo>
                  <a:cubicBezTo>
                    <a:pt x="29767" y="3634"/>
                    <a:pt x="29933" y="3491"/>
                    <a:pt x="29945" y="3301"/>
                  </a:cubicBezTo>
                  <a:cubicBezTo>
                    <a:pt x="29969" y="3087"/>
                    <a:pt x="29814" y="2908"/>
                    <a:pt x="29612" y="2884"/>
                  </a:cubicBezTo>
                  <a:cubicBezTo>
                    <a:pt x="29604" y="2884"/>
                    <a:pt x="29596" y="2883"/>
                    <a:pt x="29588" y="2883"/>
                  </a:cubicBezTo>
                  <a:close/>
                  <a:moveTo>
                    <a:pt x="30672" y="2991"/>
                  </a:moveTo>
                  <a:cubicBezTo>
                    <a:pt x="30479" y="2991"/>
                    <a:pt x="30313" y="3130"/>
                    <a:pt x="30290" y="3325"/>
                  </a:cubicBezTo>
                  <a:cubicBezTo>
                    <a:pt x="30267" y="3539"/>
                    <a:pt x="30421" y="3718"/>
                    <a:pt x="30624" y="3729"/>
                  </a:cubicBezTo>
                  <a:cubicBezTo>
                    <a:pt x="30636" y="3741"/>
                    <a:pt x="30648" y="3741"/>
                    <a:pt x="30660" y="3741"/>
                  </a:cubicBezTo>
                  <a:cubicBezTo>
                    <a:pt x="30850" y="3741"/>
                    <a:pt x="31005" y="3598"/>
                    <a:pt x="31029" y="3408"/>
                  </a:cubicBezTo>
                  <a:cubicBezTo>
                    <a:pt x="31052" y="3194"/>
                    <a:pt x="30898" y="3015"/>
                    <a:pt x="30695" y="2991"/>
                  </a:cubicBezTo>
                  <a:cubicBezTo>
                    <a:pt x="30687" y="2991"/>
                    <a:pt x="30680" y="2991"/>
                    <a:pt x="30672" y="2991"/>
                  </a:cubicBezTo>
                  <a:close/>
                  <a:moveTo>
                    <a:pt x="31755" y="3098"/>
                  </a:moveTo>
                  <a:cubicBezTo>
                    <a:pt x="31562" y="3098"/>
                    <a:pt x="31385" y="3237"/>
                    <a:pt x="31362" y="3432"/>
                  </a:cubicBezTo>
                  <a:cubicBezTo>
                    <a:pt x="31350" y="3646"/>
                    <a:pt x="31493" y="3825"/>
                    <a:pt x="31707" y="3849"/>
                  </a:cubicBezTo>
                  <a:lnTo>
                    <a:pt x="31743" y="3849"/>
                  </a:lnTo>
                  <a:cubicBezTo>
                    <a:pt x="31922" y="3849"/>
                    <a:pt x="32088" y="3706"/>
                    <a:pt x="32112" y="3515"/>
                  </a:cubicBezTo>
                  <a:cubicBezTo>
                    <a:pt x="32124" y="3301"/>
                    <a:pt x="31981" y="3122"/>
                    <a:pt x="31779" y="3098"/>
                  </a:cubicBezTo>
                  <a:cubicBezTo>
                    <a:pt x="31771" y="3098"/>
                    <a:pt x="31763" y="3098"/>
                    <a:pt x="31755" y="3098"/>
                  </a:cubicBezTo>
                  <a:close/>
                  <a:moveTo>
                    <a:pt x="32827" y="3205"/>
                  </a:moveTo>
                  <a:cubicBezTo>
                    <a:pt x="32634" y="3205"/>
                    <a:pt x="32468" y="3344"/>
                    <a:pt x="32446" y="3539"/>
                  </a:cubicBezTo>
                  <a:cubicBezTo>
                    <a:pt x="32434" y="3753"/>
                    <a:pt x="32576" y="3932"/>
                    <a:pt x="32779" y="3956"/>
                  </a:cubicBezTo>
                  <a:lnTo>
                    <a:pt x="32827" y="3956"/>
                  </a:lnTo>
                  <a:cubicBezTo>
                    <a:pt x="33005" y="3956"/>
                    <a:pt x="33172" y="3813"/>
                    <a:pt x="33184" y="3622"/>
                  </a:cubicBezTo>
                  <a:cubicBezTo>
                    <a:pt x="33208" y="3408"/>
                    <a:pt x="33065" y="3229"/>
                    <a:pt x="32850" y="3206"/>
                  </a:cubicBezTo>
                  <a:cubicBezTo>
                    <a:pt x="32842" y="3205"/>
                    <a:pt x="32835" y="3205"/>
                    <a:pt x="32827" y="3205"/>
                  </a:cubicBezTo>
                  <a:close/>
                  <a:moveTo>
                    <a:pt x="33910" y="3312"/>
                  </a:moveTo>
                  <a:cubicBezTo>
                    <a:pt x="33718" y="3312"/>
                    <a:pt x="33552" y="3452"/>
                    <a:pt x="33529" y="3646"/>
                  </a:cubicBezTo>
                  <a:cubicBezTo>
                    <a:pt x="33517" y="3860"/>
                    <a:pt x="33660" y="4039"/>
                    <a:pt x="33862" y="4063"/>
                  </a:cubicBezTo>
                  <a:lnTo>
                    <a:pt x="33898" y="4063"/>
                  </a:lnTo>
                  <a:cubicBezTo>
                    <a:pt x="34089" y="4063"/>
                    <a:pt x="34255" y="3920"/>
                    <a:pt x="34267" y="3729"/>
                  </a:cubicBezTo>
                  <a:cubicBezTo>
                    <a:pt x="34291" y="3515"/>
                    <a:pt x="34148" y="3337"/>
                    <a:pt x="33934" y="3313"/>
                  </a:cubicBezTo>
                  <a:cubicBezTo>
                    <a:pt x="33926" y="3312"/>
                    <a:pt x="33918" y="3312"/>
                    <a:pt x="33910" y="3312"/>
                  </a:cubicBezTo>
                  <a:close/>
                  <a:moveTo>
                    <a:pt x="34994" y="3419"/>
                  </a:moveTo>
                  <a:cubicBezTo>
                    <a:pt x="34801" y="3419"/>
                    <a:pt x="34635" y="3559"/>
                    <a:pt x="34612" y="3753"/>
                  </a:cubicBezTo>
                  <a:cubicBezTo>
                    <a:pt x="34589" y="3968"/>
                    <a:pt x="34743" y="4146"/>
                    <a:pt x="34946" y="4158"/>
                  </a:cubicBezTo>
                  <a:cubicBezTo>
                    <a:pt x="34958" y="4170"/>
                    <a:pt x="34970" y="4170"/>
                    <a:pt x="34982" y="4170"/>
                  </a:cubicBezTo>
                  <a:cubicBezTo>
                    <a:pt x="35172" y="4170"/>
                    <a:pt x="35327" y="4027"/>
                    <a:pt x="35351" y="3837"/>
                  </a:cubicBezTo>
                  <a:cubicBezTo>
                    <a:pt x="35374" y="3622"/>
                    <a:pt x="35220" y="3444"/>
                    <a:pt x="35017" y="3420"/>
                  </a:cubicBezTo>
                  <a:cubicBezTo>
                    <a:pt x="35009" y="3419"/>
                    <a:pt x="35002" y="3419"/>
                    <a:pt x="34994" y="3419"/>
                  </a:cubicBezTo>
                  <a:close/>
                  <a:moveTo>
                    <a:pt x="36077" y="3526"/>
                  </a:moveTo>
                  <a:cubicBezTo>
                    <a:pt x="35884" y="3526"/>
                    <a:pt x="35707" y="3666"/>
                    <a:pt x="35696" y="3860"/>
                  </a:cubicBezTo>
                  <a:cubicBezTo>
                    <a:pt x="35672" y="4075"/>
                    <a:pt x="35815" y="4253"/>
                    <a:pt x="36029" y="4277"/>
                  </a:cubicBezTo>
                  <a:lnTo>
                    <a:pt x="36065" y="4277"/>
                  </a:lnTo>
                  <a:cubicBezTo>
                    <a:pt x="36256" y="4277"/>
                    <a:pt x="36410" y="4134"/>
                    <a:pt x="36434" y="3944"/>
                  </a:cubicBezTo>
                  <a:cubicBezTo>
                    <a:pt x="36458" y="3729"/>
                    <a:pt x="36303" y="3551"/>
                    <a:pt x="36101" y="3527"/>
                  </a:cubicBezTo>
                  <a:cubicBezTo>
                    <a:pt x="36093" y="3527"/>
                    <a:pt x="36085" y="3526"/>
                    <a:pt x="36077" y="3526"/>
                  </a:cubicBezTo>
                  <a:close/>
                  <a:moveTo>
                    <a:pt x="37159" y="3634"/>
                  </a:moveTo>
                  <a:cubicBezTo>
                    <a:pt x="36956" y="3634"/>
                    <a:pt x="36790" y="3773"/>
                    <a:pt x="36767" y="3968"/>
                  </a:cubicBezTo>
                  <a:cubicBezTo>
                    <a:pt x="36756" y="4170"/>
                    <a:pt x="36898" y="4360"/>
                    <a:pt x="37101" y="4384"/>
                  </a:cubicBezTo>
                  <a:lnTo>
                    <a:pt x="37148" y="4384"/>
                  </a:lnTo>
                  <a:cubicBezTo>
                    <a:pt x="37327" y="4384"/>
                    <a:pt x="37494" y="4241"/>
                    <a:pt x="37518" y="4039"/>
                  </a:cubicBezTo>
                  <a:cubicBezTo>
                    <a:pt x="37529" y="3837"/>
                    <a:pt x="37387" y="3658"/>
                    <a:pt x="37184" y="3634"/>
                  </a:cubicBezTo>
                  <a:cubicBezTo>
                    <a:pt x="37176" y="3634"/>
                    <a:pt x="37168" y="3634"/>
                    <a:pt x="37159" y="3634"/>
                  </a:cubicBezTo>
                  <a:close/>
                  <a:moveTo>
                    <a:pt x="38215" y="3739"/>
                  </a:moveTo>
                  <a:cubicBezTo>
                    <a:pt x="38030" y="3739"/>
                    <a:pt x="37873" y="3886"/>
                    <a:pt x="37851" y="4075"/>
                  </a:cubicBezTo>
                  <a:cubicBezTo>
                    <a:pt x="37839" y="4277"/>
                    <a:pt x="37982" y="4468"/>
                    <a:pt x="38184" y="4480"/>
                  </a:cubicBezTo>
                  <a:cubicBezTo>
                    <a:pt x="38196" y="4480"/>
                    <a:pt x="38208" y="4491"/>
                    <a:pt x="38220" y="4491"/>
                  </a:cubicBezTo>
                  <a:cubicBezTo>
                    <a:pt x="38411" y="4491"/>
                    <a:pt x="38577" y="4337"/>
                    <a:pt x="38589" y="4146"/>
                  </a:cubicBezTo>
                  <a:cubicBezTo>
                    <a:pt x="38613" y="3944"/>
                    <a:pt x="38470" y="3765"/>
                    <a:pt x="38256" y="3741"/>
                  </a:cubicBezTo>
                  <a:cubicBezTo>
                    <a:pt x="38242" y="3740"/>
                    <a:pt x="38228" y="3739"/>
                    <a:pt x="38215" y="3739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4188902" y="3661869"/>
              <a:ext cx="471630" cy="471317"/>
            </a:xfrm>
            <a:custGeom>
              <a:avLst/>
              <a:gdLst/>
              <a:ahLst/>
              <a:cxnLst/>
              <a:rect l="l" t="t" r="r" b="b"/>
              <a:pathLst>
                <a:path w="18110" h="18098" extrusionOk="0">
                  <a:moveTo>
                    <a:pt x="9061" y="0"/>
                  </a:moveTo>
                  <a:cubicBezTo>
                    <a:pt x="4060" y="0"/>
                    <a:pt x="0" y="4048"/>
                    <a:pt x="0" y="9049"/>
                  </a:cubicBezTo>
                  <a:cubicBezTo>
                    <a:pt x="0" y="14050"/>
                    <a:pt x="4060" y="18098"/>
                    <a:pt x="9061" y="18098"/>
                  </a:cubicBezTo>
                  <a:cubicBezTo>
                    <a:pt x="14062" y="18098"/>
                    <a:pt x="18110" y="14050"/>
                    <a:pt x="18110" y="9049"/>
                  </a:cubicBezTo>
                  <a:cubicBezTo>
                    <a:pt x="18110" y="4048"/>
                    <a:pt x="14062" y="0"/>
                    <a:pt x="906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5403741" y="3691323"/>
              <a:ext cx="16459" cy="580461"/>
            </a:xfrm>
            <a:custGeom>
              <a:avLst/>
              <a:gdLst/>
              <a:ahLst/>
              <a:cxnLst/>
              <a:rect l="l" t="t" r="r" b="b"/>
              <a:pathLst>
                <a:path w="632" h="22289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lnTo>
                    <a:pt x="1" y="21967"/>
                  </a:lnTo>
                  <a:cubicBezTo>
                    <a:pt x="1" y="22146"/>
                    <a:pt x="144" y="22289"/>
                    <a:pt x="322" y="22289"/>
                  </a:cubicBezTo>
                  <a:cubicBezTo>
                    <a:pt x="489" y="22289"/>
                    <a:pt x="632" y="22146"/>
                    <a:pt x="632" y="21967"/>
                  </a:cubicBezTo>
                  <a:lnTo>
                    <a:pt x="632" y="322"/>
                  </a:ln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 txBox="1"/>
            <p:nvPr/>
          </p:nvSpPr>
          <p:spPr>
            <a:xfrm>
              <a:off x="5648800" y="37241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8" name="Google Shape;1598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599" name="Google Shape;1599;p42"/>
          <p:cNvGrpSpPr/>
          <p:nvPr/>
        </p:nvGrpSpPr>
        <p:grpSpPr>
          <a:xfrm>
            <a:off x="2812806" y="2216952"/>
            <a:ext cx="209017" cy="209304"/>
            <a:chOff x="2812806" y="2216952"/>
            <a:chExt cx="209017" cy="209304"/>
          </a:xfrm>
        </p:grpSpPr>
        <p:sp>
          <p:nvSpPr>
            <p:cNvPr id="1600" name="Google Shape;1600;p42"/>
            <p:cNvSpPr/>
            <p:nvPr/>
          </p:nvSpPr>
          <p:spPr>
            <a:xfrm>
              <a:off x="2877601" y="2282058"/>
              <a:ext cx="79404" cy="79404"/>
            </a:xfrm>
            <a:custGeom>
              <a:avLst/>
              <a:gdLst/>
              <a:ahLst/>
              <a:cxnLst/>
              <a:rect l="l" t="t" r="r" b="b"/>
              <a:pathLst>
                <a:path w="3049" h="3049" extrusionOk="0">
                  <a:moveTo>
                    <a:pt x="1525" y="631"/>
                  </a:moveTo>
                  <a:cubicBezTo>
                    <a:pt x="2025" y="631"/>
                    <a:pt x="2418" y="1024"/>
                    <a:pt x="2418" y="1524"/>
                  </a:cubicBezTo>
                  <a:cubicBezTo>
                    <a:pt x="2418" y="2013"/>
                    <a:pt x="2025" y="2406"/>
                    <a:pt x="1525" y="2406"/>
                  </a:cubicBezTo>
                  <a:cubicBezTo>
                    <a:pt x="1037" y="2406"/>
                    <a:pt x="644" y="2013"/>
                    <a:pt x="644" y="1524"/>
                  </a:cubicBezTo>
                  <a:cubicBezTo>
                    <a:pt x="644" y="1024"/>
                    <a:pt x="1037" y="631"/>
                    <a:pt x="1525" y="631"/>
                  </a:cubicBezTo>
                  <a:close/>
                  <a:moveTo>
                    <a:pt x="1525" y="0"/>
                  </a:moveTo>
                  <a:cubicBezTo>
                    <a:pt x="691" y="0"/>
                    <a:pt x="1" y="679"/>
                    <a:pt x="1" y="1524"/>
                  </a:cubicBezTo>
                  <a:cubicBezTo>
                    <a:pt x="1" y="2358"/>
                    <a:pt x="691" y="3048"/>
                    <a:pt x="1525" y="3048"/>
                  </a:cubicBezTo>
                  <a:cubicBezTo>
                    <a:pt x="2370" y="3048"/>
                    <a:pt x="3049" y="2358"/>
                    <a:pt x="3049" y="1524"/>
                  </a:cubicBezTo>
                  <a:cubicBezTo>
                    <a:pt x="3049" y="679"/>
                    <a:pt x="2370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2812806" y="2216952"/>
              <a:ext cx="209017" cy="209304"/>
            </a:xfrm>
            <a:custGeom>
              <a:avLst/>
              <a:gdLst/>
              <a:ahLst/>
              <a:cxnLst/>
              <a:rect l="l" t="t" r="r" b="b"/>
              <a:pathLst>
                <a:path w="8026" h="8037" extrusionOk="0">
                  <a:moveTo>
                    <a:pt x="4548" y="643"/>
                  </a:moveTo>
                  <a:lnTo>
                    <a:pt x="4548" y="1596"/>
                  </a:lnTo>
                  <a:cubicBezTo>
                    <a:pt x="4846" y="1655"/>
                    <a:pt x="5108" y="1774"/>
                    <a:pt x="5358" y="1929"/>
                  </a:cubicBezTo>
                  <a:lnTo>
                    <a:pt x="6025" y="1250"/>
                  </a:lnTo>
                  <a:lnTo>
                    <a:pt x="6787" y="2012"/>
                  </a:lnTo>
                  <a:lnTo>
                    <a:pt x="6108" y="2679"/>
                  </a:lnTo>
                  <a:cubicBezTo>
                    <a:pt x="6263" y="2917"/>
                    <a:pt x="6382" y="3191"/>
                    <a:pt x="6442" y="3489"/>
                  </a:cubicBezTo>
                  <a:lnTo>
                    <a:pt x="7394" y="3489"/>
                  </a:lnTo>
                  <a:lnTo>
                    <a:pt x="7394" y="4548"/>
                  </a:lnTo>
                  <a:lnTo>
                    <a:pt x="6442" y="4548"/>
                  </a:lnTo>
                  <a:cubicBezTo>
                    <a:pt x="6382" y="4846"/>
                    <a:pt x="6263" y="5120"/>
                    <a:pt x="6108" y="5358"/>
                  </a:cubicBezTo>
                  <a:lnTo>
                    <a:pt x="6787" y="6037"/>
                  </a:lnTo>
                  <a:lnTo>
                    <a:pt x="6025" y="6787"/>
                  </a:lnTo>
                  <a:lnTo>
                    <a:pt x="5358" y="6120"/>
                  </a:lnTo>
                  <a:cubicBezTo>
                    <a:pt x="5108" y="6275"/>
                    <a:pt x="4846" y="6382"/>
                    <a:pt x="4548" y="6453"/>
                  </a:cubicBezTo>
                  <a:lnTo>
                    <a:pt x="4548" y="7394"/>
                  </a:lnTo>
                  <a:lnTo>
                    <a:pt x="3477" y="7394"/>
                  </a:lnTo>
                  <a:lnTo>
                    <a:pt x="3477" y="6453"/>
                  </a:lnTo>
                  <a:cubicBezTo>
                    <a:pt x="3191" y="6382"/>
                    <a:pt x="2917" y="6275"/>
                    <a:pt x="2679" y="6120"/>
                  </a:cubicBezTo>
                  <a:lnTo>
                    <a:pt x="2001" y="6787"/>
                  </a:lnTo>
                  <a:lnTo>
                    <a:pt x="1250" y="6037"/>
                  </a:lnTo>
                  <a:lnTo>
                    <a:pt x="1917" y="5358"/>
                  </a:lnTo>
                  <a:cubicBezTo>
                    <a:pt x="1762" y="5120"/>
                    <a:pt x="1655" y="4846"/>
                    <a:pt x="1584" y="4548"/>
                  </a:cubicBezTo>
                  <a:lnTo>
                    <a:pt x="643" y="4548"/>
                  </a:lnTo>
                  <a:lnTo>
                    <a:pt x="643" y="3489"/>
                  </a:lnTo>
                  <a:lnTo>
                    <a:pt x="1584" y="3489"/>
                  </a:lnTo>
                  <a:cubicBezTo>
                    <a:pt x="1655" y="3191"/>
                    <a:pt x="1762" y="2917"/>
                    <a:pt x="1917" y="2679"/>
                  </a:cubicBezTo>
                  <a:lnTo>
                    <a:pt x="1250" y="2012"/>
                  </a:lnTo>
                  <a:lnTo>
                    <a:pt x="2001" y="1250"/>
                  </a:lnTo>
                  <a:lnTo>
                    <a:pt x="2679" y="1929"/>
                  </a:lnTo>
                  <a:cubicBezTo>
                    <a:pt x="2917" y="1774"/>
                    <a:pt x="3191" y="1655"/>
                    <a:pt x="3477" y="1596"/>
                  </a:cubicBezTo>
                  <a:lnTo>
                    <a:pt x="3477" y="643"/>
                  </a:lnTo>
                  <a:close/>
                  <a:moveTo>
                    <a:pt x="3477" y="0"/>
                  </a:moveTo>
                  <a:cubicBezTo>
                    <a:pt x="3132" y="0"/>
                    <a:pt x="2846" y="286"/>
                    <a:pt x="2846" y="643"/>
                  </a:cubicBezTo>
                  <a:lnTo>
                    <a:pt x="2846" y="1119"/>
                  </a:lnTo>
                  <a:cubicBezTo>
                    <a:pt x="2834" y="1131"/>
                    <a:pt x="2810" y="1131"/>
                    <a:pt x="2798" y="1143"/>
                  </a:cubicBezTo>
                  <a:lnTo>
                    <a:pt x="2453" y="810"/>
                  </a:lnTo>
                  <a:cubicBezTo>
                    <a:pt x="2334" y="679"/>
                    <a:pt x="2167" y="619"/>
                    <a:pt x="2001" y="619"/>
                  </a:cubicBezTo>
                  <a:cubicBezTo>
                    <a:pt x="1846" y="619"/>
                    <a:pt x="1679" y="679"/>
                    <a:pt x="1560" y="810"/>
                  </a:cubicBezTo>
                  <a:lnTo>
                    <a:pt x="798" y="1560"/>
                  </a:lnTo>
                  <a:cubicBezTo>
                    <a:pt x="548" y="1810"/>
                    <a:pt x="548" y="2215"/>
                    <a:pt x="798" y="2453"/>
                  </a:cubicBezTo>
                  <a:lnTo>
                    <a:pt x="1143" y="2798"/>
                  </a:lnTo>
                  <a:cubicBezTo>
                    <a:pt x="1131" y="2810"/>
                    <a:pt x="1131" y="2834"/>
                    <a:pt x="1119" y="2846"/>
                  </a:cubicBezTo>
                  <a:lnTo>
                    <a:pt x="643" y="2846"/>
                  </a:lnTo>
                  <a:cubicBezTo>
                    <a:pt x="286" y="2846"/>
                    <a:pt x="0" y="3131"/>
                    <a:pt x="0" y="3489"/>
                  </a:cubicBezTo>
                  <a:lnTo>
                    <a:pt x="0" y="4548"/>
                  </a:lnTo>
                  <a:cubicBezTo>
                    <a:pt x="0" y="4906"/>
                    <a:pt x="286" y="5191"/>
                    <a:pt x="643" y="5191"/>
                  </a:cubicBezTo>
                  <a:lnTo>
                    <a:pt x="1119" y="5191"/>
                  </a:lnTo>
                  <a:cubicBezTo>
                    <a:pt x="1131" y="5203"/>
                    <a:pt x="1131" y="5227"/>
                    <a:pt x="1143" y="5239"/>
                  </a:cubicBezTo>
                  <a:lnTo>
                    <a:pt x="798" y="5584"/>
                  </a:lnTo>
                  <a:cubicBezTo>
                    <a:pt x="548" y="5834"/>
                    <a:pt x="548" y="6227"/>
                    <a:pt x="798" y="6477"/>
                  </a:cubicBezTo>
                  <a:lnTo>
                    <a:pt x="1560" y="7239"/>
                  </a:lnTo>
                  <a:cubicBezTo>
                    <a:pt x="1679" y="7358"/>
                    <a:pt x="1846" y="7418"/>
                    <a:pt x="2001" y="7418"/>
                  </a:cubicBezTo>
                  <a:cubicBezTo>
                    <a:pt x="2167" y="7418"/>
                    <a:pt x="2334" y="7358"/>
                    <a:pt x="2453" y="7239"/>
                  </a:cubicBezTo>
                  <a:lnTo>
                    <a:pt x="2798" y="6894"/>
                  </a:lnTo>
                  <a:cubicBezTo>
                    <a:pt x="2810" y="6906"/>
                    <a:pt x="2834" y="6906"/>
                    <a:pt x="2846" y="6918"/>
                  </a:cubicBezTo>
                  <a:lnTo>
                    <a:pt x="2846" y="7394"/>
                  </a:lnTo>
                  <a:cubicBezTo>
                    <a:pt x="2846" y="7751"/>
                    <a:pt x="3132" y="8037"/>
                    <a:pt x="3477" y="8037"/>
                  </a:cubicBezTo>
                  <a:lnTo>
                    <a:pt x="4548" y="8037"/>
                  </a:lnTo>
                  <a:cubicBezTo>
                    <a:pt x="4906" y="8037"/>
                    <a:pt x="5191" y="7751"/>
                    <a:pt x="5191" y="7394"/>
                  </a:cubicBezTo>
                  <a:lnTo>
                    <a:pt x="5191" y="6918"/>
                  </a:lnTo>
                  <a:cubicBezTo>
                    <a:pt x="5203" y="6906"/>
                    <a:pt x="5215" y="6906"/>
                    <a:pt x="5239" y="6894"/>
                  </a:cubicBezTo>
                  <a:lnTo>
                    <a:pt x="5572" y="7239"/>
                  </a:lnTo>
                  <a:cubicBezTo>
                    <a:pt x="5703" y="7358"/>
                    <a:pt x="5870" y="7418"/>
                    <a:pt x="6025" y="7418"/>
                  </a:cubicBezTo>
                  <a:cubicBezTo>
                    <a:pt x="6192" y="7418"/>
                    <a:pt x="6358" y="7358"/>
                    <a:pt x="6477" y="7239"/>
                  </a:cubicBezTo>
                  <a:lnTo>
                    <a:pt x="7227" y="6477"/>
                  </a:lnTo>
                  <a:cubicBezTo>
                    <a:pt x="7346" y="6358"/>
                    <a:pt x="7418" y="6203"/>
                    <a:pt x="7418" y="6037"/>
                  </a:cubicBezTo>
                  <a:cubicBezTo>
                    <a:pt x="7418" y="5858"/>
                    <a:pt x="7346" y="5703"/>
                    <a:pt x="7227" y="5584"/>
                  </a:cubicBezTo>
                  <a:lnTo>
                    <a:pt x="6894" y="5239"/>
                  </a:lnTo>
                  <a:cubicBezTo>
                    <a:pt x="6894" y="5227"/>
                    <a:pt x="6906" y="5203"/>
                    <a:pt x="6918" y="5191"/>
                  </a:cubicBezTo>
                  <a:lnTo>
                    <a:pt x="7394" y="5191"/>
                  </a:lnTo>
                  <a:cubicBezTo>
                    <a:pt x="7739" y="5191"/>
                    <a:pt x="8025" y="4906"/>
                    <a:pt x="8025" y="4548"/>
                  </a:cubicBezTo>
                  <a:lnTo>
                    <a:pt x="8025" y="3489"/>
                  </a:lnTo>
                  <a:cubicBezTo>
                    <a:pt x="8025" y="3131"/>
                    <a:pt x="7739" y="2846"/>
                    <a:pt x="7394" y="2846"/>
                  </a:cubicBezTo>
                  <a:lnTo>
                    <a:pt x="6918" y="2846"/>
                  </a:lnTo>
                  <a:cubicBezTo>
                    <a:pt x="6906" y="2834"/>
                    <a:pt x="6894" y="2810"/>
                    <a:pt x="6894" y="2798"/>
                  </a:cubicBezTo>
                  <a:lnTo>
                    <a:pt x="7227" y="2453"/>
                  </a:lnTo>
                  <a:cubicBezTo>
                    <a:pt x="7346" y="2334"/>
                    <a:pt x="7418" y="2179"/>
                    <a:pt x="7418" y="2012"/>
                  </a:cubicBezTo>
                  <a:cubicBezTo>
                    <a:pt x="7418" y="1846"/>
                    <a:pt x="7346" y="1679"/>
                    <a:pt x="7227" y="1560"/>
                  </a:cubicBezTo>
                  <a:lnTo>
                    <a:pt x="6477" y="810"/>
                  </a:lnTo>
                  <a:cubicBezTo>
                    <a:pt x="6358" y="679"/>
                    <a:pt x="6192" y="619"/>
                    <a:pt x="6025" y="619"/>
                  </a:cubicBezTo>
                  <a:cubicBezTo>
                    <a:pt x="5870" y="619"/>
                    <a:pt x="5703" y="679"/>
                    <a:pt x="5572" y="810"/>
                  </a:cubicBezTo>
                  <a:lnTo>
                    <a:pt x="5239" y="1143"/>
                  </a:lnTo>
                  <a:cubicBezTo>
                    <a:pt x="5215" y="1131"/>
                    <a:pt x="5203" y="1131"/>
                    <a:pt x="5191" y="1119"/>
                  </a:cubicBezTo>
                  <a:lnTo>
                    <a:pt x="5191" y="643"/>
                  </a:lnTo>
                  <a:cubicBezTo>
                    <a:pt x="5191" y="286"/>
                    <a:pt x="4906" y="0"/>
                    <a:pt x="4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2"/>
          <p:cNvGrpSpPr/>
          <p:nvPr/>
        </p:nvGrpSpPr>
        <p:grpSpPr>
          <a:xfrm>
            <a:off x="2519462" y="3159561"/>
            <a:ext cx="227012" cy="226986"/>
            <a:chOff x="2519462" y="3159561"/>
            <a:chExt cx="227012" cy="226986"/>
          </a:xfrm>
        </p:grpSpPr>
        <p:sp>
          <p:nvSpPr>
            <p:cNvPr id="1603" name="Google Shape;1603;p42"/>
            <p:cNvSpPr/>
            <p:nvPr/>
          </p:nvSpPr>
          <p:spPr>
            <a:xfrm>
              <a:off x="2519462" y="3159561"/>
              <a:ext cx="227012" cy="226986"/>
            </a:xfrm>
            <a:custGeom>
              <a:avLst/>
              <a:gdLst/>
              <a:ahLst/>
              <a:cxnLst/>
              <a:rect l="l" t="t" r="r" b="b"/>
              <a:pathLst>
                <a:path w="8717" h="8716" extrusionOk="0">
                  <a:moveTo>
                    <a:pt x="4359" y="595"/>
                  </a:moveTo>
                  <a:cubicBezTo>
                    <a:pt x="6442" y="595"/>
                    <a:pt x="8121" y="2286"/>
                    <a:pt x="8121" y="4358"/>
                  </a:cubicBezTo>
                  <a:cubicBezTo>
                    <a:pt x="8121" y="6441"/>
                    <a:pt x="6442" y="8120"/>
                    <a:pt x="4359" y="8120"/>
                  </a:cubicBezTo>
                  <a:cubicBezTo>
                    <a:pt x="2275" y="8120"/>
                    <a:pt x="596" y="6441"/>
                    <a:pt x="596" y="4358"/>
                  </a:cubicBezTo>
                  <a:cubicBezTo>
                    <a:pt x="596" y="2286"/>
                    <a:pt x="2275" y="595"/>
                    <a:pt x="4359" y="595"/>
                  </a:cubicBezTo>
                  <a:close/>
                  <a:moveTo>
                    <a:pt x="4359" y="0"/>
                  </a:moveTo>
                  <a:cubicBezTo>
                    <a:pt x="1954" y="0"/>
                    <a:pt x="1" y="1953"/>
                    <a:pt x="1" y="4358"/>
                  </a:cubicBezTo>
                  <a:cubicBezTo>
                    <a:pt x="1" y="6763"/>
                    <a:pt x="1954" y="8715"/>
                    <a:pt x="4359" y="8715"/>
                  </a:cubicBezTo>
                  <a:cubicBezTo>
                    <a:pt x="6764" y="8715"/>
                    <a:pt x="8716" y="6763"/>
                    <a:pt x="8716" y="4358"/>
                  </a:cubicBezTo>
                  <a:cubicBezTo>
                    <a:pt x="8716" y="1953"/>
                    <a:pt x="6764" y="0"/>
                    <a:pt x="4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2622721" y="3203260"/>
              <a:ext cx="69481" cy="80029"/>
            </a:xfrm>
            <a:custGeom>
              <a:avLst/>
              <a:gdLst/>
              <a:ahLst/>
              <a:cxnLst/>
              <a:rect l="l" t="t" r="r" b="b"/>
              <a:pathLst>
                <a:path w="2668" h="3073" extrusionOk="0">
                  <a:moveTo>
                    <a:pt x="298" y="1"/>
                  </a:moveTo>
                  <a:cubicBezTo>
                    <a:pt x="132" y="1"/>
                    <a:pt x="1" y="144"/>
                    <a:pt x="1" y="299"/>
                  </a:cubicBezTo>
                  <a:lnTo>
                    <a:pt x="1" y="3073"/>
                  </a:lnTo>
                  <a:lnTo>
                    <a:pt x="2370" y="3073"/>
                  </a:lnTo>
                  <a:cubicBezTo>
                    <a:pt x="2537" y="3073"/>
                    <a:pt x="2668" y="2942"/>
                    <a:pt x="2668" y="2775"/>
                  </a:cubicBezTo>
                  <a:cubicBezTo>
                    <a:pt x="2668" y="2620"/>
                    <a:pt x="2537" y="2489"/>
                    <a:pt x="2370" y="2489"/>
                  </a:cubicBezTo>
                  <a:lnTo>
                    <a:pt x="596" y="2489"/>
                  </a:lnTo>
                  <a:lnTo>
                    <a:pt x="596" y="299"/>
                  </a:lnTo>
                  <a:cubicBezTo>
                    <a:pt x="596" y="144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42"/>
          <p:cNvGrpSpPr/>
          <p:nvPr/>
        </p:nvGrpSpPr>
        <p:grpSpPr>
          <a:xfrm>
            <a:off x="1859019" y="3705281"/>
            <a:ext cx="208392" cy="221101"/>
            <a:chOff x="1859019" y="3705281"/>
            <a:chExt cx="208392" cy="221101"/>
          </a:xfrm>
        </p:grpSpPr>
        <p:sp>
          <p:nvSpPr>
            <p:cNvPr id="1606" name="Google Shape;1606;p42"/>
            <p:cNvSpPr/>
            <p:nvPr/>
          </p:nvSpPr>
          <p:spPr>
            <a:xfrm>
              <a:off x="1859019" y="3721089"/>
              <a:ext cx="208392" cy="188860"/>
            </a:xfrm>
            <a:custGeom>
              <a:avLst/>
              <a:gdLst/>
              <a:ahLst/>
              <a:cxnLst/>
              <a:rect l="l" t="t" r="r" b="b"/>
              <a:pathLst>
                <a:path w="8002" h="7252" extrusionOk="0">
                  <a:moveTo>
                    <a:pt x="3989" y="631"/>
                  </a:moveTo>
                  <a:cubicBezTo>
                    <a:pt x="5299" y="631"/>
                    <a:pt x="6263" y="1953"/>
                    <a:pt x="6263" y="3108"/>
                  </a:cubicBezTo>
                  <a:cubicBezTo>
                    <a:pt x="6263" y="5918"/>
                    <a:pt x="7287" y="6620"/>
                    <a:pt x="7287" y="6620"/>
                  </a:cubicBezTo>
                  <a:lnTo>
                    <a:pt x="691" y="6608"/>
                  </a:lnTo>
                  <a:cubicBezTo>
                    <a:pt x="691" y="6608"/>
                    <a:pt x="1727" y="5918"/>
                    <a:pt x="1727" y="3108"/>
                  </a:cubicBezTo>
                  <a:cubicBezTo>
                    <a:pt x="1727" y="1953"/>
                    <a:pt x="2680" y="631"/>
                    <a:pt x="3989" y="631"/>
                  </a:cubicBezTo>
                  <a:close/>
                  <a:moveTo>
                    <a:pt x="3989" y="0"/>
                  </a:moveTo>
                  <a:cubicBezTo>
                    <a:pt x="3192" y="0"/>
                    <a:pt x="2441" y="369"/>
                    <a:pt x="1882" y="1024"/>
                  </a:cubicBezTo>
                  <a:cubicBezTo>
                    <a:pt x="1370" y="1619"/>
                    <a:pt x="1084" y="2381"/>
                    <a:pt x="1084" y="3108"/>
                  </a:cubicBezTo>
                  <a:cubicBezTo>
                    <a:pt x="1084" y="5429"/>
                    <a:pt x="346" y="6084"/>
                    <a:pt x="334" y="6084"/>
                  </a:cubicBezTo>
                  <a:cubicBezTo>
                    <a:pt x="108" y="6239"/>
                    <a:pt x="1" y="6537"/>
                    <a:pt x="84" y="6799"/>
                  </a:cubicBezTo>
                  <a:cubicBezTo>
                    <a:pt x="167" y="7073"/>
                    <a:pt x="405" y="7251"/>
                    <a:pt x="691" y="7251"/>
                  </a:cubicBezTo>
                  <a:lnTo>
                    <a:pt x="7287" y="7251"/>
                  </a:lnTo>
                  <a:cubicBezTo>
                    <a:pt x="7585" y="7251"/>
                    <a:pt x="7859" y="7073"/>
                    <a:pt x="7930" y="6799"/>
                  </a:cubicBezTo>
                  <a:cubicBezTo>
                    <a:pt x="8002" y="6525"/>
                    <a:pt x="7906" y="6239"/>
                    <a:pt x="7668" y="6096"/>
                  </a:cubicBezTo>
                  <a:cubicBezTo>
                    <a:pt x="7573" y="6013"/>
                    <a:pt x="6894" y="5310"/>
                    <a:pt x="6894" y="3108"/>
                  </a:cubicBezTo>
                  <a:cubicBezTo>
                    <a:pt x="6894" y="2381"/>
                    <a:pt x="6609" y="1619"/>
                    <a:pt x="6097" y="1024"/>
                  </a:cubicBezTo>
                  <a:cubicBezTo>
                    <a:pt x="5537" y="369"/>
                    <a:pt x="4787" y="0"/>
                    <a:pt x="3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1935298" y="3914872"/>
              <a:ext cx="54611" cy="11511"/>
            </a:xfrm>
            <a:custGeom>
              <a:avLst/>
              <a:gdLst/>
              <a:ahLst/>
              <a:cxnLst/>
              <a:rect l="l" t="t" r="r" b="b"/>
              <a:pathLst>
                <a:path w="2097" h="442" fill="none" extrusionOk="0">
                  <a:moveTo>
                    <a:pt x="2096" y="1"/>
                  </a:moveTo>
                  <a:cubicBezTo>
                    <a:pt x="1834" y="274"/>
                    <a:pt x="1453" y="441"/>
                    <a:pt x="1048" y="441"/>
                  </a:cubicBezTo>
                  <a:cubicBezTo>
                    <a:pt x="644" y="441"/>
                    <a:pt x="263" y="274"/>
                    <a:pt x="1" y="1"/>
                  </a:cubicBezTo>
                </a:path>
              </a:pathLst>
            </a:custGeom>
            <a:noFill/>
            <a:ln w="157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1941496" y="3705281"/>
              <a:ext cx="43126" cy="21407"/>
            </a:xfrm>
            <a:custGeom>
              <a:avLst/>
              <a:gdLst/>
              <a:ahLst/>
              <a:cxnLst/>
              <a:rect l="l" t="t" r="r" b="b"/>
              <a:pathLst>
                <a:path w="1656" h="822" fill="none" extrusionOk="0">
                  <a:moveTo>
                    <a:pt x="1" y="822"/>
                  </a:moveTo>
                  <a:cubicBezTo>
                    <a:pt x="1" y="381"/>
                    <a:pt x="417" y="0"/>
                    <a:pt x="822" y="0"/>
                  </a:cubicBezTo>
                  <a:cubicBezTo>
                    <a:pt x="1239" y="0"/>
                    <a:pt x="1656" y="381"/>
                    <a:pt x="1656" y="822"/>
                  </a:cubicBezTo>
                </a:path>
              </a:pathLst>
            </a:custGeom>
            <a:noFill/>
            <a:ln w="157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1880114" y="3855651"/>
              <a:ext cx="165604" cy="16146"/>
            </a:xfrm>
            <a:custGeom>
              <a:avLst/>
              <a:gdLst/>
              <a:ahLst/>
              <a:cxnLst/>
              <a:rect l="l" t="t" r="r" b="b"/>
              <a:pathLst>
                <a:path w="6359" h="620" extrusionOk="0">
                  <a:moveTo>
                    <a:pt x="334" y="1"/>
                  </a:moveTo>
                  <a:cubicBezTo>
                    <a:pt x="155" y="1"/>
                    <a:pt x="0" y="24"/>
                    <a:pt x="0" y="310"/>
                  </a:cubicBezTo>
                  <a:cubicBezTo>
                    <a:pt x="0" y="596"/>
                    <a:pt x="155" y="620"/>
                    <a:pt x="334" y="620"/>
                  </a:cubicBezTo>
                  <a:lnTo>
                    <a:pt x="6025" y="620"/>
                  </a:lnTo>
                  <a:cubicBezTo>
                    <a:pt x="6215" y="620"/>
                    <a:pt x="6358" y="596"/>
                    <a:pt x="6358" y="310"/>
                  </a:cubicBezTo>
                  <a:cubicBezTo>
                    <a:pt x="6358" y="24"/>
                    <a:pt x="6215" y="1"/>
                    <a:pt x="6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42"/>
          <p:cNvGrpSpPr/>
          <p:nvPr/>
        </p:nvGrpSpPr>
        <p:grpSpPr>
          <a:xfrm>
            <a:off x="4320365" y="3788045"/>
            <a:ext cx="224200" cy="223913"/>
            <a:chOff x="4320365" y="3788045"/>
            <a:chExt cx="224200" cy="223913"/>
          </a:xfrm>
        </p:grpSpPr>
        <p:sp>
          <p:nvSpPr>
            <p:cNvPr id="1611" name="Google Shape;1611;p42"/>
            <p:cNvSpPr/>
            <p:nvPr/>
          </p:nvSpPr>
          <p:spPr>
            <a:xfrm>
              <a:off x="4320365" y="3788045"/>
              <a:ext cx="224200" cy="223913"/>
            </a:xfrm>
            <a:custGeom>
              <a:avLst/>
              <a:gdLst/>
              <a:ahLst/>
              <a:cxnLst/>
              <a:rect l="l" t="t" r="r" b="b"/>
              <a:pathLst>
                <a:path w="8609" h="8598" extrusionOk="0">
                  <a:moveTo>
                    <a:pt x="4311" y="584"/>
                  </a:moveTo>
                  <a:cubicBezTo>
                    <a:pt x="6358" y="584"/>
                    <a:pt x="8013" y="2251"/>
                    <a:pt x="8013" y="4299"/>
                  </a:cubicBezTo>
                  <a:cubicBezTo>
                    <a:pt x="8013" y="6347"/>
                    <a:pt x="6358" y="8014"/>
                    <a:pt x="4311" y="8014"/>
                  </a:cubicBezTo>
                  <a:cubicBezTo>
                    <a:pt x="2263" y="8014"/>
                    <a:pt x="596" y="6347"/>
                    <a:pt x="596" y="4299"/>
                  </a:cubicBezTo>
                  <a:cubicBezTo>
                    <a:pt x="596" y="2251"/>
                    <a:pt x="2263" y="584"/>
                    <a:pt x="4311" y="584"/>
                  </a:cubicBezTo>
                  <a:close/>
                  <a:moveTo>
                    <a:pt x="4311" y="1"/>
                  </a:moveTo>
                  <a:cubicBezTo>
                    <a:pt x="1929" y="1"/>
                    <a:pt x="0" y="1930"/>
                    <a:pt x="0" y="4299"/>
                  </a:cubicBezTo>
                  <a:cubicBezTo>
                    <a:pt x="0" y="6668"/>
                    <a:pt x="1929" y="8597"/>
                    <a:pt x="4311" y="8597"/>
                  </a:cubicBezTo>
                  <a:cubicBezTo>
                    <a:pt x="6680" y="8597"/>
                    <a:pt x="8609" y="6668"/>
                    <a:pt x="8609" y="4299"/>
                  </a:cubicBezTo>
                  <a:cubicBezTo>
                    <a:pt x="8609" y="1930"/>
                    <a:pt x="6680" y="1"/>
                    <a:pt x="4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429823" y="3798279"/>
              <a:ext cx="70106" cy="171516"/>
            </a:xfrm>
            <a:custGeom>
              <a:avLst/>
              <a:gdLst/>
              <a:ahLst/>
              <a:cxnLst/>
              <a:rect l="l" t="t" r="r" b="b"/>
              <a:pathLst>
                <a:path w="2692" h="6586" fill="none" extrusionOk="0">
                  <a:moveTo>
                    <a:pt x="0" y="1"/>
                  </a:moveTo>
                  <a:lnTo>
                    <a:pt x="0" y="3906"/>
                  </a:lnTo>
                  <a:lnTo>
                    <a:pt x="2691" y="6585"/>
                  </a:lnTo>
                </a:path>
              </a:pathLst>
            </a:custGeom>
            <a:noFill/>
            <a:ln w="14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539280" y="390000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4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432609" y="3808514"/>
              <a:ext cx="35366" cy="35704"/>
            </a:xfrm>
            <a:custGeom>
              <a:avLst/>
              <a:gdLst/>
              <a:ahLst/>
              <a:cxnLst/>
              <a:rect l="l" t="t" r="r" b="b"/>
              <a:pathLst>
                <a:path w="1358" h="1371" fill="none" extrusionOk="0">
                  <a:moveTo>
                    <a:pt x="1" y="1370"/>
                  </a:moveTo>
                  <a:lnTo>
                    <a:pt x="1358" y="1"/>
                  </a:lnTo>
                </a:path>
              </a:pathLst>
            </a:custGeom>
            <a:noFill/>
            <a:ln w="14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432609" y="3818749"/>
              <a:ext cx="66070" cy="66070"/>
            </a:xfrm>
            <a:custGeom>
              <a:avLst/>
              <a:gdLst/>
              <a:ahLst/>
              <a:cxnLst/>
              <a:rect l="l" t="t" r="r" b="b"/>
              <a:pathLst>
                <a:path w="2537" h="2537" fill="none" extrusionOk="0">
                  <a:moveTo>
                    <a:pt x="1" y="2537"/>
                  </a:moveTo>
                  <a:lnTo>
                    <a:pt x="2537" y="1"/>
                  </a:lnTo>
                </a:path>
              </a:pathLst>
            </a:custGeom>
            <a:noFill/>
            <a:ln w="14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442532" y="3838906"/>
              <a:ext cx="76305" cy="76305"/>
            </a:xfrm>
            <a:custGeom>
              <a:avLst/>
              <a:gdLst/>
              <a:ahLst/>
              <a:cxnLst/>
              <a:rect l="l" t="t" r="r" b="b"/>
              <a:pathLst>
                <a:path w="2930" h="2930" fill="none" extrusionOk="0">
                  <a:moveTo>
                    <a:pt x="1" y="2930"/>
                  </a:moveTo>
                  <a:lnTo>
                    <a:pt x="2929" y="1"/>
                  </a:lnTo>
                </a:path>
              </a:pathLst>
            </a:custGeom>
            <a:noFill/>
            <a:ln w="14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463001" y="3866823"/>
              <a:ext cx="68544" cy="68856"/>
            </a:xfrm>
            <a:custGeom>
              <a:avLst/>
              <a:gdLst/>
              <a:ahLst/>
              <a:cxnLst/>
              <a:rect l="l" t="t" r="r" b="b"/>
              <a:pathLst>
                <a:path w="2632" h="2644" fill="none" extrusionOk="0">
                  <a:moveTo>
                    <a:pt x="0" y="2643"/>
                  </a:moveTo>
                  <a:lnTo>
                    <a:pt x="2632" y="0"/>
                  </a:lnTo>
                </a:path>
              </a:pathLst>
            </a:custGeom>
            <a:noFill/>
            <a:ln w="14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483471" y="3902475"/>
              <a:ext cx="53361" cy="53361"/>
            </a:xfrm>
            <a:custGeom>
              <a:avLst/>
              <a:gdLst/>
              <a:ahLst/>
              <a:cxnLst/>
              <a:rect l="l" t="t" r="r" b="b"/>
              <a:pathLst>
                <a:path w="2049" h="2049" fill="none" extrusionOk="0">
                  <a:moveTo>
                    <a:pt x="0" y="2048"/>
                  </a:moveTo>
                  <a:lnTo>
                    <a:pt x="2048" y="0"/>
                  </a:lnTo>
                </a:path>
              </a:pathLst>
            </a:custGeom>
            <a:noFill/>
            <a:ln w="14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624" name="Google Shape;1624;p43"/>
          <p:cNvSpPr/>
          <p:nvPr/>
        </p:nvSpPr>
        <p:spPr>
          <a:xfrm>
            <a:off x="4424592" y="3370779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257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43"/>
          <p:cNvSpPr/>
          <p:nvPr/>
        </p:nvSpPr>
        <p:spPr>
          <a:xfrm flipH="1">
            <a:off x="5656850" y="2793375"/>
            <a:ext cx="1471775" cy="379475"/>
          </a:xfrm>
          <a:custGeom>
            <a:avLst/>
            <a:gdLst/>
            <a:ahLst/>
            <a:cxnLst/>
            <a:rect l="l" t="t" r="r" b="b"/>
            <a:pathLst>
              <a:path w="58871" h="15179" extrusionOk="0">
                <a:moveTo>
                  <a:pt x="0" y="0"/>
                </a:moveTo>
                <a:lnTo>
                  <a:pt x="43076" y="0"/>
                </a:lnTo>
                <a:lnTo>
                  <a:pt x="58871" y="1517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26" name="Google Shape;1626;p43"/>
          <p:cNvGrpSpPr/>
          <p:nvPr/>
        </p:nvGrpSpPr>
        <p:grpSpPr>
          <a:xfrm>
            <a:off x="5320579" y="2490142"/>
            <a:ext cx="2884604" cy="1453305"/>
            <a:chOff x="5320579" y="2490142"/>
            <a:chExt cx="2884604" cy="1453305"/>
          </a:xfrm>
        </p:grpSpPr>
        <p:sp>
          <p:nvSpPr>
            <p:cNvPr id="1627" name="Google Shape;1627;p43"/>
            <p:cNvSpPr/>
            <p:nvPr/>
          </p:nvSpPr>
          <p:spPr>
            <a:xfrm>
              <a:off x="5364704" y="2566694"/>
              <a:ext cx="663001" cy="1376753"/>
            </a:xfrm>
            <a:custGeom>
              <a:avLst/>
              <a:gdLst/>
              <a:ahLst/>
              <a:cxnLst/>
              <a:rect l="l" t="t" r="r" b="b"/>
              <a:pathLst>
                <a:path w="21777" h="45221" extrusionOk="0">
                  <a:moveTo>
                    <a:pt x="17502" y="1"/>
                  </a:moveTo>
                  <a:lnTo>
                    <a:pt x="17502" y="1"/>
                  </a:lnTo>
                  <a:cubicBezTo>
                    <a:pt x="19872" y="13312"/>
                    <a:pt x="15895" y="28088"/>
                    <a:pt x="7037" y="38256"/>
                  </a:cubicBezTo>
                  <a:cubicBezTo>
                    <a:pt x="4894" y="40720"/>
                    <a:pt x="2536" y="42947"/>
                    <a:pt x="0" y="44947"/>
                  </a:cubicBezTo>
                  <a:lnTo>
                    <a:pt x="4286" y="45221"/>
                  </a:lnTo>
                  <a:cubicBezTo>
                    <a:pt x="4644" y="44911"/>
                    <a:pt x="4989" y="44602"/>
                    <a:pt x="5334" y="44280"/>
                  </a:cubicBezTo>
                  <a:cubicBezTo>
                    <a:pt x="15859" y="34648"/>
                    <a:pt x="21777" y="20789"/>
                    <a:pt x="21265" y="6514"/>
                  </a:cubicBezTo>
                  <a:cubicBezTo>
                    <a:pt x="21193" y="4585"/>
                    <a:pt x="20860" y="1942"/>
                    <a:pt x="20550" y="37"/>
                  </a:cubicBezTo>
                  <a:lnTo>
                    <a:pt x="175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>
              <a:off x="6494736" y="2515907"/>
              <a:ext cx="1710447" cy="428385"/>
            </a:xfrm>
            <a:custGeom>
              <a:avLst/>
              <a:gdLst/>
              <a:ahLst/>
              <a:cxnLst/>
              <a:rect l="l" t="t" r="r" b="b"/>
              <a:pathLst>
                <a:path w="66224" h="14050" extrusionOk="0">
                  <a:moveTo>
                    <a:pt x="1" y="0"/>
                  </a:moveTo>
                  <a:lnTo>
                    <a:pt x="1" y="14050"/>
                  </a:lnTo>
                  <a:lnTo>
                    <a:pt x="66223" y="14050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6471363" y="2490142"/>
              <a:ext cx="1710447" cy="428385"/>
            </a:xfrm>
            <a:custGeom>
              <a:avLst/>
              <a:gdLst/>
              <a:ahLst/>
              <a:cxnLst/>
              <a:rect l="l" t="t" r="r" b="b"/>
              <a:pathLst>
                <a:path w="66224" h="14050" extrusionOk="0">
                  <a:moveTo>
                    <a:pt x="1" y="0"/>
                  </a:moveTo>
                  <a:lnTo>
                    <a:pt x="1" y="14049"/>
                  </a:lnTo>
                  <a:lnTo>
                    <a:pt x="66223" y="14049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5320579" y="2937317"/>
              <a:ext cx="421864" cy="421494"/>
            </a:xfrm>
            <a:custGeom>
              <a:avLst/>
              <a:gdLst/>
              <a:ahLst/>
              <a:cxnLst/>
              <a:rect l="l" t="t" r="r" b="b"/>
              <a:pathLst>
                <a:path w="13835" h="13824" extrusionOk="0">
                  <a:moveTo>
                    <a:pt x="6918" y="1"/>
                  </a:moveTo>
                  <a:cubicBezTo>
                    <a:pt x="3096" y="1"/>
                    <a:pt x="0" y="3096"/>
                    <a:pt x="0" y="6918"/>
                  </a:cubicBezTo>
                  <a:cubicBezTo>
                    <a:pt x="0" y="10728"/>
                    <a:pt x="3096" y="13824"/>
                    <a:pt x="6918" y="13824"/>
                  </a:cubicBezTo>
                  <a:cubicBezTo>
                    <a:pt x="10739" y="13824"/>
                    <a:pt x="13835" y="10728"/>
                    <a:pt x="13835" y="6918"/>
                  </a:cubicBezTo>
                  <a:cubicBezTo>
                    <a:pt x="13835" y="3096"/>
                    <a:pt x="10739" y="1"/>
                    <a:pt x="69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43"/>
          <p:cNvGrpSpPr/>
          <p:nvPr/>
        </p:nvGrpSpPr>
        <p:grpSpPr>
          <a:xfrm>
            <a:off x="5406177" y="3023638"/>
            <a:ext cx="250666" cy="248825"/>
            <a:chOff x="-21322300" y="3693325"/>
            <a:chExt cx="306400" cy="304150"/>
          </a:xfrm>
        </p:grpSpPr>
        <p:sp>
          <p:nvSpPr>
            <p:cNvPr id="1632" name="Google Shape;1632;p43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6" name="Google Shape;1636;p43"/>
          <p:cNvSpPr/>
          <p:nvPr/>
        </p:nvSpPr>
        <p:spPr>
          <a:xfrm>
            <a:off x="2671750" y="1514475"/>
            <a:ext cx="1471775" cy="379475"/>
          </a:xfrm>
          <a:custGeom>
            <a:avLst/>
            <a:gdLst/>
            <a:ahLst/>
            <a:cxnLst/>
            <a:rect l="l" t="t" r="r" b="b"/>
            <a:pathLst>
              <a:path w="58871" h="15179" extrusionOk="0">
                <a:moveTo>
                  <a:pt x="0" y="0"/>
                </a:moveTo>
                <a:lnTo>
                  <a:pt x="43076" y="0"/>
                </a:lnTo>
                <a:lnTo>
                  <a:pt x="58871" y="1517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37" name="Google Shape;1637;p43"/>
          <p:cNvGrpSpPr/>
          <p:nvPr/>
        </p:nvGrpSpPr>
        <p:grpSpPr>
          <a:xfrm>
            <a:off x="939463" y="1305125"/>
            <a:ext cx="3571558" cy="1426916"/>
            <a:chOff x="939463" y="1305125"/>
            <a:chExt cx="3571558" cy="1426916"/>
          </a:xfrm>
        </p:grpSpPr>
        <p:sp>
          <p:nvSpPr>
            <p:cNvPr id="1638" name="Google Shape;1638;p43"/>
            <p:cNvSpPr/>
            <p:nvPr/>
          </p:nvSpPr>
          <p:spPr>
            <a:xfrm>
              <a:off x="3637802" y="1750738"/>
              <a:ext cx="420537" cy="981303"/>
            </a:xfrm>
            <a:custGeom>
              <a:avLst/>
              <a:gdLst/>
              <a:ahLst/>
              <a:cxnLst/>
              <a:rect l="l" t="t" r="r" b="b"/>
              <a:pathLst>
                <a:path w="13813" h="32232" extrusionOk="0">
                  <a:moveTo>
                    <a:pt x="11776" y="1"/>
                  </a:moveTo>
                  <a:cubicBezTo>
                    <a:pt x="8657" y="2680"/>
                    <a:pt x="5990" y="5883"/>
                    <a:pt x="4073" y="9490"/>
                  </a:cubicBezTo>
                  <a:cubicBezTo>
                    <a:pt x="787" y="15693"/>
                    <a:pt x="1" y="22909"/>
                    <a:pt x="1441" y="29719"/>
                  </a:cubicBezTo>
                  <a:cubicBezTo>
                    <a:pt x="1620" y="30576"/>
                    <a:pt x="1834" y="31410"/>
                    <a:pt x="2096" y="32231"/>
                  </a:cubicBezTo>
                  <a:lnTo>
                    <a:pt x="5323" y="32231"/>
                  </a:lnTo>
                  <a:cubicBezTo>
                    <a:pt x="2465" y="23730"/>
                    <a:pt x="3668" y="13979"/>
                    <a:pt x="9526" y="6597"/>
                  </a:cubicBezTo>
                  <a:cubicBezTo>
                    <a:pt x="10824" y="4966"/>
                    <a:pt x="12252" y="3501"/>
                    <a:pt x="13812" y="2180"/>
                  </a:cubicBezTo>
                  <a:lnTo>
                    <a:pt x="117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939463" y="1332720"/>
              <a:ext cx="1713971" cy="428385"/>
            </a:xfrm>
            <a:custGeom>
              <a:avLst/>
              <a:gdLst/>
              <a:ahLst/>
              <a:cxnLst/>
              <a:rect l="l" t="t" r="r" b="b"/>
              <a:pathLst>
                <a:path w="66223" h="14050" extrusionOk="0">
                  <a:moveTo>
                    <a:pt x="0" y="0"/>
                  </a:moveTo>
                  <a:lnTo>
                    <a:pt x="0" y="14049"/>
                  </a:lnTo>
                  <a:lnTo>
                    <a:pt x="66223" y="14049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962887" y="1305125"/>
              <a:ext cx="1713971" cy="428385"/>
            </a:xfrm>
            <a:custGeom>
              <a:avLst/>
              <a:gdLst/>
              <a:ahLst/>
              <a:cxnLst/>
              <a:rect l="l" t="t" r="r" b="b"/>
              <a:pathLst>
                <a:path w="66223" h="14050" extrusionOk="0">
                  <a:moveTo>
                    <a:pt x="0" y="0"/>
                  </a:moveTo>
                  <a:lnTo>
                    <a:pt x="0" y="14049"/>
                  </a:lnTo>
                  <a:lnTo>
                    <a:pt x="66223" y="14049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4089492" y="1833689"/>
              <a:ext cx="421528" cy="421494"/>
            </a:xfrm>
            <a:custGeom>
              <a:avLst/>
              <a:gdLst/>
              <a:ahLst/>
              <a:cxnLst/>
              <a:rect l="l" t="t" r="r" b="b"/>
              <a:pathLst>
                <a:path w="13824" h="13824" extrusionOk="0">
                  <a:moveTo>
                    <a:pt x="6907" y="1"/>
                  </a:moveTo>
                  <a:cubicBezTo>
                    <a:pt x="3097" y="1"/>
                    <a:pt x="1" y="3096"/>
                    <a:pt x="1" y="6918"/>
                  </a:cubicBezTo>
                  <a:cubicBezTo>
                    <a:pt x="1" y="10728"/>
                    <a:pt x="3097" y="13824"/>
                    <a:pt x="6907" y="13824"/>
                  </a:cubicBezTo>
                  <a:cubicBezTo>
                    <a:pt x="10728" y="13824"/>
                    <a:pt x="13824" y="10728"/>
                    <a:pt x="13824" y="6918"/>
                  </a:cubicBezTo>
                  <a:cubicBezTo>
                    <a:pt x="13824" y="3096"/>
                    <a:pt x="10728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43"/>
          <p:cNvGrpSpPr/>
          <p:nvPr/>
        </p:nvGrpSpPr>
        <p:grpSpPr>
          <a:xfrm>
            <a:off x="4197162" y="1920223"/>
            <a:ext cx="206223" cy="248437"/>
            <a:chOff x="-18994100" y="3334775"/>
            <a:chExt cx="252075" cy="303675"/>
          </a:xfrm>
        </p:grpSpPr>
        <p:sp>
          <p:nvSpPr>
            <p:cNvPr id="1643" name="Google Shape;1643;p43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3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3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47" name="Google Shape;1647;p43"/>
          <p:cNvCxnSpPr/>
          <p:nvPr/>
        </p:nvCxnSpPr>
        <p:spPr>
          <a:xfrm rot="10800000">
            <a:off x="2676950" y="2725300"/>
            <a:ext cx="1928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8" name="Google Shape;1648;p43"/>
          <p:cNvGrpSpPr/>
          <p:nvPr/>
        </p:nvGrpSpPr>
        <p:grpSpPr>
          <a:xfrm>
            <a:off x="939463" y="2218343"/>
            <a:ext cx="4316887" cy="1156453"/>
            <a:chOff x="939463" y="2218343"/>
            <a:chExt cx="4316887" cy="1156453"/>
          </a:xfrm>
        </p:grpSpPr>
        <p:sp>
          <p:nvSpPr>
            <p:cNvPr id="1649" name="Google Shape;1649;p43"/>
            <p:cNvSpPr/>
            <p:nvPr/>
          </p:nvSpPr>
          <p:spPr>
            <a:xfrm>
              <a:off x="3701615" y="2218343"/>
              <a:ext cx="1554735" cy="1156453"/>
            </a:xfrm>
            <a:custGeom>
              <a:avLst/>
              <a:gdLst/>
              <a:ahLst/>
              <a:cxnLst/>
              <a:rect l="l" t="t" r="r" b="b"/>
              <a:pathLst>
                <a:path w="51067" h="37985" extrusionOk="0">
                  <a:moveTo>
                    <a:pt x="34434" y="1"/>
                  </a:moveTo>
                  <a:cubicBezTo>
                    <a:pt x="33693" y="1"/>
                    <a:pt x="32938" y="52"/>
                    <a:pt x="32171" y="156"/>
                  </a:cubicBezTo>
                  <a:cubicBezTo>
                    <a:pt x="27182" y="834"/>
                    <a:pt x="22408" y="4216"/>
                    <a:pt x="20836" y="9085"/>
                  </a:cubicBezTo>
                  <a:cubicBezTo>
                    <a:pt x="20477" y="10199"/>
                    <a:pt x="21392" y="10931"/>
                    <a:pt x="22306" y="10931"/>
                  </a:cubicBezTo>
                  <a:cubicBezTo>
                    <a:pt x="22906" y="10931"/>
                    <a:pt x="23505" y="10615"/>
                    <a:pt x="23741" y="9883"/>
                  </a:cubicBezTo>
                  <a:cubicBezTo>
                    <a:pt x="25200" y="5372"/>
                    <a:pt x="30056" y="2989"/>
                    <a:pt x="34653" y="2989"/>
                  </a:cubicBezTo>
                  <a:cubicBezTo>
                    <a:pt x="35758" y="2989"/>
                    <a:pt x="36849" y="3127"/>
                    <a:pt x="37874" y="3406"/>
                  </a:cubicBezTo>
                  <a:cubicBezTo>
                    <a:pt x="44661" y="5252"/>
                    <a:pt x="47911" y="13729"/>
                    <a:pt x="46673" y="20111"/>
                  </a:cubicBezTo>
                  <a:cubicBezTo>
                    <a:pt x="45256" y="27421"/>
                    <a:pt x="38850" y="32815"/>
                    <a:pt x="31838" y="34470"/>
                  </a:cubicBezTo>
                  <a:cubicBezTo>
                    <a:pt x="30279" y="34838"/>
                    <a:pt x="28688" y="35014"/>
                    <a:pt x="27095" y="35014"/>
                  </a:cubicBezTo>
                  <a:cubicBezTo>
                    <a:pt x="21690" y="35014"/>
                    <a:pt x="16270" y="32992"/>
                    <a:pt x="12085" y="29636"/>
                  </a:cubicBezTo>
                  <a:cubicBezTo>
                    <a:pt x="7858" y="26254"/>
                    <a:pt x="4882" y="21777"/>
                    <a:pt x="3239" y="16872"/>
                  </a:cubicBezTo>
                  <a:lnTo>
                    <a:pt x="0" y="16872"/>
                  </a:lnTo>
                  <a:cubicBezTo>
                    <a:pt x="3619" y="28729"/>
                    <a:pt x="14624" y="37984"/>
                    <a:pt x="27102" y="37984"/>
                  </a:cubicBezTo>
                  <a:cubicBezTo>
                    <a:pt x="28132" y="37984"/>
                    <a:pt x="29172" y="37921"/>
                    <a:pt x="30218" y="37791"/>
                  </a:cubicBezTo>
                  <a:cubicBezTo>
                    <a:pt x="37386" y="36898"/>
                    <a:pt x="43792" y="32743"/>
                    <a:pt x="47435" y="26492"/>
                  </a:cubicBezTo>
                  <a:cubicBezTo>
                    <a:pt x="51066" y="20265"/>
                    <a:pt x="50661" y="12514"/>
                    <a:pt x="46637" y="6597"/>
                  </a:cubicBezTo>
                  <a:cubicBezTo>
                    <a:pt x="43716" y="2299"/>
                    <a:pt x="39390" y="1"/>
                    <a:pt x="34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939463" y="2517889"/>
              <a:ext cx="1713971" cy="428415"/>
            </a:xfrm>
            <a:custGeom>
              <a:avLst/>
              <a:gdLst/>
              <a:ahLst/>
              <a:cxnLst/>
              <a:rect l="l" t="t" r="r" b="b"/>
              <a:pathLst>
                <a:path w="66223" h="14051" extrusionOk="0">
                  <a:moveTo>
                    <a:pt x="0" y="1"/>
                  </a:moveTo>
                  <a:lnTo>
                    <a:pt x="0" y="14050"/>
                  </a:lnTo>
                  <a:lnTo>
                    <a:pt x="66223" y="14050"/>
                  </a:lnTo>
                  <a:lnTo>
                    <a:pt x="66223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3"/>
            <p:cNvSpPr/>
            <p:nvPr/>
          </p:nvSpPr>
          <p:spPr>
            <a:xfrm>
              <a:off x="962886" y="2488130"/>
              <a:ext cx="1713971" cy="428385"/>
            </a:xfrm>
            <a:custGeom>
              <a:avLst/>
              <a:gdLst/>
              <a:ahLst/>
              <a:cxnLst/>
              <a:rect l="l" t="t" r="r" b="b"/>
              <a:pathLst>
                <a:path w="66223" h="14050" extrusionOk="0">
                  <a:moveTo>
                    <a:pt x="0" y="1"/>
                  </a:moveTo>
                  <a:lnTo>
                    <a:pt x="0" y="14050"/>
                  </a:lnTo>
                  <a:lnTo>
                    <a:pt x="66223" y="14050"/>
                  </a:lnTo>
                  <a:lnTo>
                    <a:pt x="6622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2" name="Google Shape;1652;p43"/>
            <p:cNvSpPr/>
            <p:nvPr/>
          </p:nvSpPr>
          <p:spPr>
            <a:xfrm>
              <a:off x="4577780" y="2506470"/>
              <a:ext cx="421528" cy="421494"/>
            </a:xfrm>
            <a:custGeom>
              <a:avLst/>
              <a:gdLst/>
              <a:ahLst/>
              <a:cxnLst/>
              <a:rect l="l" t="t" r="r" b="b"/>
              <a:pathLst>
                <a:path w="13824" h="13824" extrusionOk="0">
                  <a:moveTo>
                    <a:pt x="6918" y="0"/>
                  </a:moveTo>
                  <a:cubicBezTo>
                    <a:pt x="3096" y="0"/>
                    <a:pt x="1" y="3096"/>
                    <a:pt x="1" y="6906"/>
                  </a:cubicBezTo>
                  <a:cubicBezTo>
                    <a:pt x="1" y="10728"/>
                    <a:pt x="3096" y="13823"/>
                    <a:pt x="6918" y="13823"/>
                  </a:cubicBezTo>
                  <a:cubicBezTo>
                    <a:pt x="10728" y="13823"/>
                    <a:pt x="13824" y="10728"/>
                    <a:pt x="13824" y="6906"/>
                  </a:cubicBezTo>
                  <a:cubicBezTo>
                    <a:pt x="13824" y="3096"/>
                    <a:pt x="10728" y="0"/>
                    <a:pt x="6918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43"/>
          <p:cNvGrpSpPr/>
          <p:nvPr/>
        </p:nvGrpSpPr>
        <p:grpSpPr>
          <a:xfrm>
            <a:off x="4693483" y="2593490"/>
            <a:ext cx="190106" cy="247455"/>
            <a:chOff x="-18983850" y="3710075"/>
            <a:chExt cx="232375" cy="302475"/>
          </a:xfrm>
        </p:grpSpPr>
        <p:sp>
          <p:nvSpPr>
            <p:cNvPr id="1654" name="Google Shape;1654;p43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43"/>
          <p:cNvSpPr/>
          <p:nvPr/>
        </p:nvSpPr>
        <p:spPr>
          <a:xfrm flipH="1">
            <a:off x="1872425" y="3540475"/>
            <a:ext cx="1471775" cy="379475"/>
          </a:xfrm>
          <a:custGeom>
            <a:avLst/>
            <a:gdLst/>
            <a:ahLst/>
            <a:cxnLst/>
            <a:rect l="l" t="t" r="r" b="b"/>
            <a:pathLst>
              <a:path w="58871" h="15179" extrusionOk="0">
                <a:moveTo>
                  <a:pt x="0" y="0"/>
                </a:moveTo>
                <a:lnTo>
                  <a:pt x="43076" y="0"/>
                </a:lnTo>
                <a:lnTo>
                  <a:pt x="58871" y="1517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59" name="Google Shape;1659;p43"/>
          <p:cNvGrpSpPr/>
          <p:nvPr/>
        </p:nvGrpSpPr>
        <p:grpSpPr>
          <a:xfrm>
            <a:off x="939463" y="3325043"/>
            <a:ext cx="2826259" cy="825393"/>
            <a:chOff x="939463" y="3325043"/>
            <a:chExt cx="2826259" cy="825393"/>
          </a:xfrm>
        </p:grpSpPr>
        <p:sp>
          <p:nvSpPr>
            <p:cNvPr id="1660" name="Google Shape;1660;p43"/>
            <p:cNvSpPr/>
            <p:nvPr/>
          </p:nvSpPr>
          <p:spPr>
            <a:xfrm>
              <a:off x="939463" y="3722021"/>
              <a:ext cx="1525570" cy="428415"/>
            </a:xfrm>
            <a:custGeom>
              <a:avLst/>
              <a:gdLst/>
              <a:ahLst/>
              <a:cxnLst/>
              <a:rect l="l" t="t" r="r" b="b"/>
              <a:pathLst>
                <a:path w="50031" h="14051" extrusionOk="0">
                  <a:moveTo>
                    <a:pt x="0" y="1"/>
                  </a:moveTo>
                  <a:lnTo>
                    <a:pt x="0" y="14050"/>
                  </a:lnTo>
                  <a:lnTo>
                    <a:pt x="50030" y="14050"/>
                  </a:lnTo>
                  <a:lnTo>
                    <a:pt x="50030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967057" y="3694426"/>
              <a:ext cx="1542250" cy="428415"/>
            </a:xfrm>
            <a:custGeom>
              <a:avLst/>
              <a:gdLst/>
              <a:ahLst/>
              <a:cxnLst/>
              <a:rect l="l" t="t" r="r" b="b"/>
              <a:pathLst>
                <a:path w="50578" h="14051" extrusionOk="0">
                  <a:moveTo>
                    <a:pt x="0" y="1"/>
                  </a:moveTo>
                  <a:lnTo>
                    <a:pt x="0" y="14050"/>
                  </a:lnTo>
                  <a:lnTo>
                    <a:pt x="50578" y="14050"/>
                  </a:lnTo>
                  <a:lnTo>
                    <a:pt x="505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3344193" y="3325043"/>
              <a:ext cx="421528" cy="421860"/>
            </a:xfrm>
            <a:custGeom>
              <a:avLst/>
              <a:gdLst/>
              <a:ahLst/>
              <a:cxnLst/>
              <a:rect l="l" t="t" r="r" b="b"/>
              <a:pathLst>
                <a:path w="13824" h="13836" extrusionOk="0">
                  <a:moveTo>
                    <a:pt x="6906" y="0"/>
                  </a:moveTo>
                  <a:cubicBezTo>
                    <a:pt x="3096" y="0"/>
                    <a:pt x="0" y="3096"/>
                    <a:pt x="0" y="6918"/>
                  </a:cubicBezTo>
                  <a:cubicBezTo>
                    <a:pt x="0" y="10740"/>
                    <a:pt x="3096" y="13835"/>
                    <a:pt x="6906" y="13835"/>
                  </a:cubicBezTo>
                  <a:cubicBezTo>
                    <a:pt x="10728" y="13835"/>
                    <a:pt x="13824" y="10740"/>
                    <a:pt x="13824" y="6918"/>
                  </a:cubicBezTo>
                  <a:cubicBezTo>
                    <a:pt x="13824" y="3096"/>
                    <a:pt x="10728" y="0"/>
                    <a:pt x="6906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43"/>
          <p:cNvGrpSpPr/>
          <p:nvPr/>
        </p:nvGrpSpPr>
        <p:grpSpPr>
          <a:xfrm>
            <a:off x="3429948" y="3410959"/>
            <a:ext cx="250032" cy="250032"/>
            <a:chOff x="-20197575" y="4066875"/>
            <a:chExt cx="305625" cy="305625"/>
          </a:xfrm>
        </p:grpSpPr>
        <p:sp>
          <p:nvSpPr>
            <p:cNvPr id="1664" name="Google Shape;1664;p43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2" name="Google Shape;1672;p43"/>
          <p:cNvSpPr/>
          <p:nvPr/>
        </p:nvSpPr>
        <p:spPr>
          <a:xfrm flipH="1">
            <a:off x="5329975" y="1514475"/>
            <a:ext cx="1471775" cy="379475"/>
          </a:xfrm>
          <a:custGeom>
            <a:avLst/>
            <a:gdLst/>
            <a:ahLst/>
            <a:cxnLst/>
            <a:rect l="l" t="t" r="r" b="b"/>
            <a:pathLst>
              <a:path w="58871" h="15179" extrusionOk="0">
                <a:moveTo>
                  <a:pt x="0" y="0"/>
                </a:moveTo>
                <a:lnTo>
                  <a:pt x="43076" y="0"/>
                </a:lnTo>
                <a:lnTo>
                  <a:pt x="58871" y="1517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73" name="Google Shape;1673;p43"/>
          <p:cNvGrpSpPr/>
          <p:nvPr/>
        </p:nvGrpSpPr>
        <p:grpSpPr>
          <a:xfrm>
            <a:off x="3996323" y="1305124"/>
            <a:ext cx="4208861" cy="1262696"/>
            <a:chOff x="3996323" y="1305124"/>
            <a:chExt cx="4208861" cy="1262696"/>
          </a:xfrm>
        </p:grpSpPr>
        <p:sp>
          <p:nvSpPr>
            <p:cNvPr id="1674" name="Google Shape;1674;p43"/>
            <p:cNvSpPr/>
            <p:nvPr/>
          </p:nvSpPr>
          <p:spPr>
            <a:xfrm>
              <a:off x="3996323" y="1474906"/>
              <a:ext cx="1994056" cy="1092915"/>
            </a:xfrm>
            <a:custGeom>
              <a:avLst/>
              <a:gdLst/>
              <a:ahLst/>
              <a:cxnLst/>
              <a:rect l="l" t="t" r="r" b="b"/>
              <a:pathLst>
                <a:path w="65497" h="35898" extrusionOk="0">
                  <a:moveTo>
                    <a:pt x="25308" y="0"/>
                  </a:moveTo>
                  <a:cubicBezTo>
                    <a:pt x="19240" y="0"/>
                    <a:pt x="13158" y="1363"/>
                    <a:pt x="7656" y="4048"/>
                  </a:cubicBezTo>
                  <a:cubicBezTo>
                    <a:pt x="4929" y="5382"/>
                    <a:pt x="2334" y="7073"/>
                    <a:pt x="0" y="9073"/>
                  </a:cubicBezTo>
                  <a:lnTo>
                    <a:pt x="2024" y="11252"/>
                  </a:lnTo>
                  <a:cubicBezTo>
                    <a:pt x="8444" y="5812"/>
                    <a:pt x="16847" y="3022"/>
                    <a:pt x="25255" y="3022"/>
                  </a:cubicBezTo>
                  <a:cubicBezTo>
                    <a:pt x="28791" y="3022"/>
                    <a:pt x="32328" y="3515"/>
                    <a:pt x="35719" y="4513"/>
                  </a:cubicBezTo>
                  <a:cubicBezTo>
                    <a:pt x="40779" y="6001"/>
                    <a:pt x="45851" y="9168"/>
                    <a:pt x="49673" y="12585"/>
                  </a:cubicBezTo>
                  <a:cubicBezTo>
                    <a:pt x="56019" y="18479"/>
                    <a:pt x="60412" y="26551"/>
                    <a:pt x="62270" y="35028"/>
                  </a:cubicBezTo>
                  <a:cubicBezTo>
                    <a:pt x="62329" y="35314"/>
                    <a:pt x="62389" y="35600"/>
                    <a:pt x="62436" y="35886"/>
                  </a:cubicBezTo>
                  <a:lnTo>
                    <a:pt x="62448" y="35898"/>
                  </a:lnTo>
                  <a:lnTo>
                    <a:pt x="65496" y="35898"/>
                  </a:lnTo>
                  <a:cubicBezTo>
                    <a:pt x="63746" y="26230"/>
                    <a:pt x="58972" y="17193"/>
                    <a:pt x="51852" y="10514"/>
                  </a:cubicBezTo>
                  <a:lnTo>
                    <a:pt x="51852" y="10502"/>
                  </a:lnTo>
                  <a:cubicBezTo>
                    <a:pt x="51840" y="10502"/>
                    <a:pt x="51828" y="10478"/>
                    <a:pt x="51816" y="10478"/>
                  </a:cubicBezTo>
                  <a:cubicBezTo>
                    <a:pt x="51792" y="10442"/>
                    <a:pt x="51757" y="10406"/>
                    <a:pt x="51721" y="10383"/>
                  </a:cubicBezTo>
                  <a:cubicBezTo>
                    <a:pt x="50399" y="9204"/>
                    <a:pt x="48423" y="7561"/>
                    <a:pt x="47006" y="6584"/>
                  </a:cubicBezTo>
                  <a:cubicBezTo>
                    <a:pt x="40591" y="2168"/>
                    <a:pt x="32961" y="0"/>
                    <a:pt x="25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6494736" y="1332719"/>
              <a:ext cx="1710447" cy="428384"/>
            </a:xfrm>
            <a:custGeom>
              <a:avLst/>
              <a:gdLst/>
              <a:ahLst/>
              <a:cxnLst/>
              <a:rect l="l" t="t" r="r" b="b"/>
              <a:pathLst>
                <a:path w="66224" h="14050" extrusionOk="0">
                  <a:moveTo>
                    <a:pt x="1" y="0"/>
                  </a:moveTo>
                  <a:lnTo>
                    <a:pt x="1" y="14049"/>
                  </a:lnTo>
                  <a:lnTo>
                    <a:pt x="66223" y="14049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6471363" y="1305124"/>
              <a:ext cx="1710447" cy="428385"/>
            </a:xfrm>
            <a:custGeom>
              <a:avLst/>
              <a:gdLst/>
              <a:ahLst/>
              <a:cxnLst/>
              <a:rect l="l" t="t" r="r" b="b"/>
              <a:pathLst>
                <a:path w="66224" h="14050" extrusionOk="0">
                  <a:moveTo>
                    <a:pt x="1" y="0"/>
                  </a:moveTo>
                  <a:lnTo>
                    <a:pt x="1" y="14049"/>
                  </a:lnTo>
                  <a:lnTo>
                    <a:pt x="66223" y="14049"/>
                  </a:lnTo>
                  <a:lnTo>
                    <a:pt x="6622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4973189" y="1833689"/>
              <a:ext cx="421894" cy="421494"/>
            </a:xfrm>
            <a:custGeom>
              <a:avLst/>
              <a:gdLst/>
              <a:ahLst/>
              <a:cxnLst/>
              <a:rect l="l" t="t" r="r" b="b"/>
              <a:pathLst>
                <a:path w="13836" h="13824" extrusionOk="0">
                  <a:moveTo>
                    <a:pt x="6918" y="1"/>
                  </a:moveTo>
                  <a:cubicBezTo>
                    <a:pt x="3096" y="1"/>
                    <a:pt x="0" y="3096"/>
                    <a:pt x="0" y="6918"/>
                  </a:cubicBezTo>
                  <a:cubicBezTo>
                    <a:pt x="0" y="10728"/>
                    <a:pt x="3096" y="13824"/>
                    <a:pt x="6918" y="13824"/>
                  </a:cubicBezTo>
                  <a:cubicBezTo>
                    <a:pt x="10739" y="13824"/>
                    <a:pt x="13835" y="10728"/>
                    <a:pt x="13835" y="6918"/>
                  </a:cubicBezTo>
                  <a:cubicBezTo>
                    <a:pt x="13835" y="3096"/>
                    <a:pt x="10739" y="1"/>
                    <a:pt x="69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43"/>
          <p:cNvGrpSpPr/>
          <p:nvPr/>
        </p:nvGrpSpPr>
        <p:grpSpPr>
          <a:xfrm>
            <a:off x="5089727" y="1920381"/>
            <a:ext cx="188817" cy="248109"/>
            <a:chOff x="-18234025" y="4084200"/>
            <a:chExt cx="230800" cy="303275"/>
          </a:xfrm>
        </p:grpSpPr>
        <p:sp>
          <p:nvSpPr>
            <p:cNvPr id="1679" name="Google Shape;1679;p43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43"/>
          <p:cNvGrpSpPr/>
          <p:nvPr/>
        </p:nvGrpSpPr>
        <p:grpSpPr>
          <a:xfrm>
            <a:off x="3116310" y="3694426"/>
            <a:ext cx="5088873" cy="661460"/>
            <a:chOff x="3116310" y="3694426"/>
            <a:chExt cx="5088873" cy="661460"/>
          </a:xfrm>
        </p:grpSpPr>
        <p:sp>
          <p:nvSpPr>
            <p:cNvPr id="1683" name="Google Shape;1683;p43"/>
            <p:cNvSpPr/>
            <p:nvPr/>
          </p:nvSpPr>
          <p:spPr>
            <a:xfrm>
              <a:off x="3116310" y="3711061"/>
              <a:ext cx="2388684" cy="644825"/>
            </a:xfrm>
            <a:custGeom>
              <a:avLst/>
              <a:gdLst/>
              <a:ahLst/>
              <a:cxnLst/>
              <a:rect l="l" t="t" r="r" b="b"/>
              <a:pathLst>
                <a:path w="78459" h="21180" extrusionOk="0">
                  <a:moveTo>
                    <a:pt x="2193" y="0"/>
                  </a:moveTo>
                  <a:cubicBezTo>
                    <a:pt x="1032" y="0"/>
                    <a:pt x="1" y="1512"/>
                    <a:pt x="1068" y="2561"/>
                  </a:cubicBezTo>
                  <a:cubicBezTo>
                    <a:pt x="11534" y="12955"/>
                    <a:pt x="25107" y="20039"/>
                    <a:pt x="39942" y="21063"/>
                  </a:cubicBezTo>
                  <a:cubicBezTo>
                    <a:pt x="41068" y="21141"/>
                    <a:pt x="42190" y="21180"/>
                    <a:pt x="43308" y="21180"/>
                  </a:cubicBezTo>
                  <a:cubicBezTo>
                    <a:pt x="56314" y="21180"/>
                    <a:pt x="68734" y="15965"/>
                    <a:pt x="78459" y="7359"/>
                  </a:cubicBezTo>
                  <a:lnTo>
                    <a:pt x="73851" y="7359"/>
                  </a:lnTo>
                  <a:cubicBezTo>
                    <a:pt x="65112" y="14214"/>
                    <a:pt x="54258" y="18162"/>
                    <a:pt x="43040" y="18162"/>
                  </a:cubicBezTo>
                  <a:cubicBezTo>
                    <a:pt x="42841" y="18162"/>
                    <a:pt x="42642" y="18160"/>
                    <a:pt x="42443" y="18158"/>
                  </a:cubicBezTo>
                  <a:cubicBezTo>
                    <a:pt x="27548" y="17979"/>
                    <a:pt x="13617" y="10788"/>
                    <a:pt x="3200" y="441"/>
                  </a:cubicBezTo>
                  <a:cubicBezTo>
                    <a:pt x="2886" y="130"/>
                    <a:pt x="2534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84" name="Google Shape;1684;p43"/>
            <p:cNvCxnSpPr/>
            <p:nvPr/>
          </p:nvCxnSpPr>
          <p:spPr>
            <a:xfrm>
              <a:off x="4774275" y="3940075"/>
              <a:ext cx="1717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85" name="Google Shape;1685;p43"/>
            <p:cNvGrpSpPr/>
            <p:nvPr/>
          </p:nvGrpSpPr>
          <p:grpSpPr>
            <a:xfrm>
              <a:off x="6471363" y="3694426"/>
              <a:ext cx="1733820" cy="456010"/>
              <a:chOff x="6075625" y="3716564"/>
              <a:chExt cx="1919216" cy="456010"/>
            </a:xfrm>
          </p:grpSpPr>
          <p:sp>
            <p:nvSpPr>
              <p:cNvPr id="1686" name="Google Shape;1686;p43"/>
              <p:cNvSpPr/>
              <p:nvPr/>
            </p:nvSpPr>
            <p:spPr>
              <a:xfrm>
                <a:off x="6101497" y="3744159"/>
                <a:ext cx="1893344" cy="428415"/>
              </a:xfrm>
              <a:custGeom>
                <a:avLst/>
                <a:gdLst/>
                <a:ahLst/>
                <a:cxnLst/>
                <a:rect l="l" t="t" r="r" b="b"/>
                <a:pathLst>
                  <a:path w="66224" h="14051" extrusionOk="0">
                    <a:moveTo>
                      <a:pt x="1" y="1"/>
                    </a:moveTo>
                    <a:lnTo>
                      <a:pt x="1" y="14050"/>
                    </a:lnTo>
                    <a:lnTo>
                      <a:pt x="66223" y="14050"/>
                    </a:lnTo>
                    <a:lnTo>
                      <a:pt x="66223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3"/>
              <p:cNvSpPr/>
              <p:nvPr/>
            </p:nvSpPr>
            <p:spPr>
              <a:xfrm>
                <a:off x="6075625" y="3716564"/>
                <a:ext cx="1893344" cy="428415"/>
              </a:xfrm>
              <a:custGeom>
                <a:avLst/>
                <a:gdLst/>
                <a:ahLst/>
                <a:cxnLst/>
                <a:rect l="l" t="t" r="r" b="b"/>
                <a:pathLst>
                  <a:path w="66224" h="14051" extrusionOk="0">
                    <a:moveTo>
                      <a:pt x="1" y="1"/>
                    </a:moveTo>
                    <a:lnTo>
                      <a:pt x="1" y="14050"/>
                    </a:lnTo>
                    <a:lnTo>
                      <a:pt x="66223" y="14050"/>
                    </a:lnTo>
                    <a:lnTo>
                      <a:pt x="6622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8" name="Google Shape;1688;p43"/>
            <p:cNvSpPr/>
            <p:nvPr/>
          </p:nvSpPr>
          <p:spPr>
            <a:xfrm>
              <a:off x="4370866" y="3711501"/>
              <a:ext cx="421894" cy="421860"/>
            </a:xfrm>
            <a:custGeom>
              <a:avLst/>
              <a:gdLst/>
              <a:ahLst/>
              <a:cxnLst/>
              <a:rect l="l" t="t" r="r" b="b"/>
              <a:pathLst>
                <a:path w="13836" h="13836" extrusionOk="0">
                  <a:moveTo>
                    <a:pt x="6918" y="1"/>
                  </a:moveTo>
                  <a:cubicBezTo>
                    <a:pt x="3096" y="1"/>
                    <a:pt x="0" y="3096"/>
                    <a:pt x="0" y="6918"/>
                  </a:cubicBezTo>
                  <a:cubicBezTo>
                    <a:pt x="0" y="10740"/>
                    <a:pt x="3096" y="13836"/>
                    <a:pt x="6918" y="13836"/>
                  </a:cubicBezTo>
                  <a:cubicBezTo>
                    <a:pt x="10740" y="13836"/>
                    <a:pt x="13835" y="10740"/>
                    <a:pt x="13835" y="6918"/>
                  </a:cubicBezTo>
                  <a:cubicBezTo>
                    <a:pt x="13835" y="3096"/>
                    <a:pt x="10740" y="1"/>
                    <a:pt x="69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>
            <a:off x="4457118" y="3805146"/>
            <a:ext cx="249398" cy="234570"/>
            <a:chOff x="-16044450" y="3317850"/>
            <a:chExt cx="304850" cy="286725"/>
          </a:xfrm>
        </p:grpSpPr>
        <p:sp>
          <p:nvSpPr>
            <p:cNvPr id="1690" name="Google Shape;1690;p43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7"/>
          <p:cNvGrpSpPr/>
          <p:nvPr/>
        </p:nvGrpSpPr>
        <p:grpSpPr>
          <a:xfrm>
            <a:off x="709925" y="1465369"/>
            <a:ext cx="3862063" cy="1133869"/>
            <a:chOff x="709925" y="1465369"/>
            <a:chExt cx="3862063" cy="1133869"/>
          </a:xfrm>
        </p:grpSpPr>
        <p:sp>
          <p:nvSpPr>
            <p:cNvPr id="152" name="Google Shape;152;p17"/>
            <p:cNvSpPr/>
            <p:nvPr/>
          </p:nvSpPr>
          <p:spPr>
            <a:xfrm>
              <a:off x="3342363" y="1561988"/>
              <a:ext cx="1229625" cy="1037250"/>
            </a:xfrm>
            <a:custGeom>
              <a:avLst/>
              <a:gdLst/>
              <a:ahLst/>
              <a:cxnLst/>
              <a:rect l="l" t="t" r="r" b="b"/>
              <a:pathLst>
                <a:path w="49185" h="41490" extrusionOk="0">
                  <a:moveTo>
                    <a:pt x="41082" y="1"/>
                  </a:moveTo>
                  <a:cubicBezTo>
                    <a:pt x="37704" y="1"/>
                    <a:pt x="34312" y="435"/>
                    <a:pt x="31004" y="1318"/>
                  </a:cubicBezTo>
                  <a:cubicBezTo>
                    <a:pt x="17562" y="4902"/>
                    <a:pt x="7465" y="15998"/>
                    <a:pt x="2739" y="28762"/>
                  </a:cubicBezTo>
                  <a:cubicBezTo>
                    <a:pt x="1215" y="32869"/>
                    <a:pt x="322" y="37168"/>
                    <a:pt x="0" y="41490"/>
                  </a:cubicBezTo>
                  <a:lnTo>
                    <a:pt x="2905" y="41490"/>
                  </a:lnTo>
                  <a:cubicBezTo>
                    <a:pt x="3858" y="29952"/>
                    <a:pt x="9299" y="18903"/>
                    <a:pt x="18122" y="11295"/>
                  </a:cubicBezTo>
                  <a:cubicBezTo>
                    <a:pt x="24555" y="5728"/>
                    <a:pt x="32882" y="2883"/>
                    <a:pt x="41233" y="2883"/>
                  </a:cubicBezTo>
                  <a:cubicBezTo>
                    <a:pt x="43901" y="2883"/>
                    <a:pt x="46572" y="3173"/>
                    <a:pt x="49185" y="3759"/>
                  </a:cubicBezTo>
                  <a:lnTo>
                    <a:pt x="49185" y="842"/>
                  </a:lnTo>
                  <a:cubicBezTo>
                    <a:pt x="46527" y="283"/>
                    <a:pt x="43809" y="1"/>
                    <a:pt x="4108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709925" y="1465506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2755688" y="1627594"/>
              <a:ext cx="1332325" cy="27125"/>
            </a:xfrm>
            <a:custGeom>
              <a:avLst/>
              <a:gdLst/>
              <a:ahLst/>
              <a:cxnLst/>
              <a:rect l="l" t="t" r="r" b="b"/>
              <a:pathLst>
                <a:path w="53293" h="1085" extrusionOk="0">
                  <a:moveTo>
                    <a:pt x="691" y="1"/>
                  </a:moveTo>
                  <a:cubicBezTo>
                    <a:pt x="0" y="1"/>
                    <a:pt x="0" y="1084"/>
                    <a:pt x="691" y="1084"/>
                  </a:cubicBezTo>
                  <a:lnTo>
                    <a:pt x="52590" y="1084"/>
                  </a:lnTo>
                  <a:cubicBezTo>
                    <a:pt x="53292" y="1084"/>
                    <a:pt x="53292" y="1"/>
                    <a:pt x="5259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2557438" y="1465369"/>
              <a:ext cx="351250" cy="351575"/>
            </a:xfrm>
            <a:custGeom>
              <a:avLst/>
              <a:gdLst/>
              <a:ahLst/>
              <a:cxnLst/>
              <a:rect l="l" t="t" r="r" b="b"/>
              <a:pathLst>
                <a:path w="14050" h="14063" extrusionOk="0">
                  <a:moveTo>
                    <a:pt x="7025" y="1"/>
                  </a:moveTo>
                  <a:cubicBezTo>
                    <a:pt x="3144" y="1"/>
                    <a:pt x="0" y="3156"/>
                    <a:pt x="0" y="7038"/>
                  </a:cubicBezTo>
                  <a:cubicBezTo>
                    <a:pt x="0" y="10919"/>
                    <a:pt x="3144" y="14062"/>
                    <a:pt x="7025" y="14062"/>
                  </a:cubicBezTo>
                  <a:cubicBezTo>
                    <a:pt x="10907" y="14062"/>
                    <a:pt x="14050" y="10919"/>
                    <a:pt x="14050" y="7038"/>
                  </a:cubicBezTo>
                  <a:cubicBezTo>
                    <a:pt x="14050" y="3156"/>
                    <a:pt x="10907" y="1"/>
                    <a:pt x="70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709925" y="2100538"/>
            <a:ext cx="3861188" cy="498700"/>
            <a:chOff x="709925" y="2100538"/>
            <a:chExt cx="3861188" cy="498700"/>
          </a:xfrm>
        </p:grpSpPr>
        <p:sp>
          <p:nvSpPr>
            <p:cNvPr id="157" name="Google Shape;157;p17"/>
            <p:cNvSpPr/>
            <p:nvPr/>
          </p:nvSpPr>
          <p:spPr>
            <a:xfrm>
              <a:off x="4010888" y="2100538"/>
              <a:ext cx="560225" cy="498700"/>
            </a:xfrm>
            <a:custGeom>
              <a:avLst/>
              <a:gdLst/>
              <a:ahLst/>
              <a:cxnLst/>
              <a:rect l="l" t="t" r="r" b="b"/>
              <a:pathLst>
                <a:path w="22409" h="19948" extrusionOk="0">
                  <a:moveTo>
                    <a:pt x="17968" y="0"/>
                  </a:moveTo>
                  <a:cubicBezTo>
                    <a:pt x="13609" y="0"/>
                    <a:pt x="9305" y="1720"/>
                    <a:pt x="6073" y="4862"/>
                  </a:cubicBezTo>
                  <a:cubicBezTo>
                    <a:pt x="2001" y="8815"/>
                    <a:pt x="1" y="14375"/>
                    <a:pt x="132" y="19948"/>
                  </a:cubicBezTo>
                  <a:lnTo>
                    <a:pt x="2965" y="19948"/>
                  </a:lnTo>
                  <a:cubicBezTo>
                    <a:pt x="2775" y="14292"/>
                    <a:pt x="5418" y="8506"/>
                    <a:pt x="10085" y="5267"/>
                  </a:cubicBezTo>
                  <a:cubicBezTo>
                    <a:pt x="12370" y="3673"/>
                    <a:pt x="15089" y="2883"/>
                    <a:pt x="17819" y="2883"/>
                  </a:cubicBezTo>
                  <a:cubicBezTo>
                    <a:pt x="19372" y="2883"/>
                    <a:pt x="20928" y="3139"/>
                    <a:pt x="22408" y="3648"/>
                  </a:cubicBezTo>
                  <a:lnTo>
                    <a:pt x="22408" y="612"/>
                  </a:lnTo>
                  <a:cubicBezTo>
                    <a:pt x="20949" y="200"/>
                    <a:pt x="19455" y="0"/>
                    <a:pt x="1796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709925" y="2185725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762213" y="2347825"/>
              <a:ext cx="1355275" cy="27100"/>
            </a:xfrm>
            <a:custGeom>
              <a:avLst/>
              <a:gdLst/>
              <a:ahLst/>
              <a:cxnLst/>
              <a:rect l="l" t="t" r="r" b="b"/>
              <a:pathLst>
                <a:path w="54211" h="1084" extrusionOk="0">
                  <a:moveTo>
                    <a:pt x="703" y="0"/>
                  </a:moveTo>
                  <a:cubicBezTo>
                    <a:pt x="1" y="0"/>
                    <a:pt x="1" y="1084"/>
                    <a:pt x="703" y="1084"/>
                  </a:cubicBezTo>
                  <a:lnTo>
                    <a:pt x="53508" y="1084"/>
                  </a:lnTo>
                  <a:cubicBezTo>
                    <a:pt x="54210" y="1084"/>
                    <a:pt x="54210" y="0"/>
                    <a:pt x="5350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563988" y="2185588"/>
              <a:ext cx="351550" cy="351575"/>
            </a:xfrm>
            <a:custGeom>
              <a:avLst/>
              <a:gdLst/>
              <a:ahLst/>
              <a:cxnLst/>
              <a:rect l="l" t="t" r="r" b="b"/>
              <a:pathLst>
                <a:path w="14062" h="14063" extrusionOk="0">
                  <a:moveTo>
                    <a:pt x="7025" y="1"/>
                  </a:moveTo>
                  <a:cubicBezTo>
                    <a:pt x="3144" y="1"/>
                    <a:pt x="0" y="3156"/>
                    <a:pt x="0" y="7037"/>
                  </a:cubicBezTo>
                  <a:cubicBezTo>
                    <a:pt x="0" y="10919"/>
                    <a:pt x="3144" y="14062"/>
                    <a:pt x="7025" y="14062"/>
                  </a:cubicBezTo>
                  <a:cubicBezTo>
                    <a:pt x="10907" y="14062"/>
                    <a:pt x="14062" y="10919"/>
                    <a:pt x="14062" y="7037"/>
                  </a:cubicBezTo>
                  <a:cubicBezTo>
                    <a:pt x="14062" y="3156"/>
                    <a:pt x="10907" y="1"/>
                    <a:pt x="70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2642141" y="1538345"/>
            <a:ext cx="181863" cy="209207"/>
            <a:chOff x="2642141" y="1538345"/>
            <a:chExt cx="181863" cy="209207"/>
          </a:xfrm>
        </p:grpSpPr>
        <p:sp>
          <p:nvSpPr>
            <p:cNvPr id="163" name="Google Shape;163;p17"/>
            <p:cNvSpPr/>
            <p:nvPr/>
          </p:nvSpPr>
          <p:spPr>
            <a:xfrm>
              <a:off x="2655649" y="1578868"/>
              <a:ext cx="154337" cy="100307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2642141" y="1692666"/>
              <a:ext cx="181863" cy="54887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2711245" y="1538345"/>
              <a:ext cx="41578" cy="27031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2618516" y="2257570"/>
            <a:ext cx="242506" cy="209405"/>
            <a:chOff x="-42651700" y="3217825"/>
            <a:chExt cx="367600" cy="317425"/>
          </a:xfrm>
        </p:grpSpPr>
        <p:sp>
          <p:nvSpPr>
            <p:cNvPr id="167" name="Google Shape;167;p1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709925" y="2599213"/>
            <a:ext cx="3861188" cy="659925"/>
            <a:chOff x="709925" y="2599213"/>
            <a:chExt cx="3861188" cy="659925"/>
          </a:xfrm>
        </p:grpSpPr>
        <p:sp>
          <p:nvSpPr>
            <p:cNvPr id="172" name="Google Shape;172;p17"/>
            <p:cNvSpPr/>
            <p:nvPr/>
          </p:nvSpPr>
          <p:spPr>
            <a:xfrm>
              <a:off x="4014163" y="2599213"/>
              <a:ext cx="556950" cy="529850"/>
            </a:xfrm>
            <a:custGeom>
              <a:avLst/>
              <a:gdLst/>
              <a:ahLst/>
              <a:cxnLst/>
              <a:rect l="l" t="t" r="r" b="b"/>
              <a:pathLst>
                <a:path w="22278" h="21194" extrusionOk="0">
                  <a:moveTo>
                    <a:pt x="1" y="1"/>
                  </a:moveTo>
                  <a:cubicBezTo>
                    <a:pt x="24" y="1108"/>
                    <a:pt x="132" y="2215"/>
                    <a:pt x="334" y="3311"/>
                  </a:cubicBezTo>
                  <a:cubicBezTo>
                    <a:pt x="1537" y="10133"/>
                    <a:pt x="6561" y="15633"/>
                    <a:pt x="12633" y="18658"/>
                  </a:cubicBezTo>
                  <a:cubicBezTo>
                    <a:pt x="15645" y="20158"/>
                    <a:pt x="18944" y="21003"/>
                    <a:pt x="22277" y="21194"/>
                  </a:cubicBezTo>
                  <a:lnTo>
                    <a:pt x="22277" y="18289"/>
                  </a:lnTo>
                  <a:cubicBezTo>
                    <a:pt x="20539" y="18169"/>
                    <a:pt x="18801" y="17860"/>
                    <a:pt x="17110" y="17348"/>
                  </a:cubicBezTo>
                  <a:cubicBezTo>
                    <a:pt x="10478" y="15360"/>
                    <a:pt x="4930" y="10109"/>
                    <a:pt x="3275" y="3322"/>
                  </a:cubicBezTo>
                  <a:cubicBezTo>
                    <a:pt x="3013" y="2227"/>
                    <a:pt x="2870" y="1120"/>
                    <a:pt x="28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709925" y="2907713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2762213" y="3069813"/>
              <a:ext cx="1765725" cy="27100"/>
            </a:xfrm>
            <a:custGeom>
              <a:avLst/>
              <a:gdLst/>
              <a:ahLst/>
              <a:cxnLst/>
              <a:rect l="l" t="t" r="r" b="b"/>
              <a:pathLst>
                <a:path w="70629" h="1084" extrusionOk="0">
                  <a:moveTo>
                    <a:pt x="703" y="0"/>
                  </a:moveTo>
                  <a:cubicBezTo>
                    <a:pt x="1" y="0"/>
                    <a:pt x="1" y="1084"/>
                    <a:pt x="703" y="1084"/>
                  </a:cubicBezTo>
                  <a:lnTo>
                    <a:pt x="69938" y="1084"/>
                  </a:lnTo>
                  <a:cubicBezTo>
                    <a:pt x="70629" y="1084"/>
                    <a:pt x="70629" y="0"/>
                    <a:pt x="6993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2563988" y="2907588"/>
              <a:ext cx="351550" cy="351550"/>
            </a:xfrm>
            <a:custGeom>
              <a:avLst/>
              <a:gdLst/>
              <a:ahLst/>
              <a:cxnLst/>
              <a:rect l="l" t="t" r="r" b="b"/>
              <a:pathLst>
                <a:path w="14062" h="14062" extrusionOk="0">
                  <a:moveTo>
                    <a:pt x="7025" y="1"/>
                  </a:moveTo>
                  <a:cubicBezTo>
                    <a:pt x="3144" y="1"/>
                    <a:pt x="0" y="3144"/>
                    <a:pt x="0" y="7037"/>
                  </a:cubicBezTo>
                  <a:cubicBezTo>
                    <a:pt x="0" y="10919"/>
                    <a:pt x="3144" y="14062"/>
                    <a:pt x="7025" y="14062"/>
                  </a:cubicBezTo>
                  <a:cubicBezTo>
                    <a:pt x="10907" y="14062"/>
                    <a:pt x="14062" y="10919"/>
                    <a:pt x="14062" y="7037"/>
                  </a:cubicBezTo>
                  <a:cubicBezTo>
                    <a:pt x="14062" y="3144"/>
                    <a:pt x="10907" y="1"/>
                    <a:pt x="70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7"/>
          <p:cNvSpPr/>
          <p:nvPr/>
        </p:nvSpPr>
        <p:spPr>
          <a:xfrm>
            <a:off x="2636882" y="2979072"/>
            <a:ext cx="205777" cy="2085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4571088" y="2599213"/>
            <a:ext cx="3862763" cy="661713"/>
            <a:chOff x="4571088" y="2599213"/>
            <a:chExt cx="3862763" cy="661713"/>
          </a:xfrm>
        </p:grpSpPr>
        <p:sp>
          <p:nvSpPr>
            <p:cNvPr id="178" name="Google Shape;178;p17"/>
            <p:cNvSpPr/>
            <p:nvPr/>
          </p:nvSpPr>
          <p:spPr>
            <a:xfrm>
              <a:off x="4571088" y="2599213"/>
              <a:ext cx="684925" cy="530925"/>
            </a:xfrm>
            <a:custGeom>
              <a:avLst/>
              <a:gdLst/>
              <a:ahLst/>
              <a:cxnLst/>
              <a:rect l="l" t="t" r="r" b="b"/>
              <a:pathLst>
                <a:path w="27397" h="21237" extrusionOk="0">
                  <a:moveTo>
                    <a:pt x="24396" y="1"/>
                  </a:moveTo>
                  <a:cubicBezTo>
                    <a:pt x="22658" y="5787"/>
                    <a:pt x="19015" y="11121"/>
                    <a:pt x="14038" y="14526"/>
                  </a:cubicBezTo>
                  <a:cubicBezTo>
                    <a:pt x="10321" y="17079"/>
                    <a:pt x="5933" y="18338"/>
                    <a:pt x="1519" y="18338"/>
                  </a:cubicBezTo>
                  <a:cubicBezTo>
                    <a:pt x="1013" y="18338"/>
                    <a:pt x="506" y="18322"/>
                    <a:pt x="0" y="18289"/>
                  </a:cubicBezTo>
                  <a:lnTo>
                    <a:pt x="0" y="21194"/>
                  </a:lnTo>
                  <a:cubicBezTo>
                    <a:pt x="495" y="21222"/>
                    <a:pt x="991" y="21237"/>
                    <a:pt x="1487" y="21237"/>
                  </a:cubicBezTo>
                  <a:cubicBezTo>
                    <a:pt x="4271" y="21237"/>
                    <a:pt x="7058" y="20783"/>
                    <a:pt x="9716" y="19884"/>
                  </a:cubicBezTo>
                  <a:cubicBezTo>
                    <a:pt x="16300" y="17669"/>
                    <a:pt x="21503" y="12609"/>
                    <a:pt x="24777" y="6573"/>
                  </a:cubicBezTo>
                  <a:cubicBezTo>
                    <a:pt x="25932" y="4465"/>
                    <a:pt x="26789" y="2263"/>
                    <a:pt x="2739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 txBox="1"/>
            <p:nvPr/>
          </p:nvSpPr>
          <p:spPr>
            <a:xfrm>
              <a:off x="6772750" y="2909500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4752363" y="3071600"/>
              <a:ext cx="1635625" cy="27100"/>
            </a:xfrm>
            <a:custGeom>
              <a:avLst/>
              <a:gdLst/>
              <a:ahLst/>
              <a:cxnLst/>
              <a:rect l="l" t="t" r="r" b="b"/>
              <a:pathLst>
                <a:path w="65425" h="1084" extrusionOk="0">
                  <a:moveTo>
                    <a:pt x="691" y="0"/>
                  </a:moveTo>
                  <a:cubicBezTo>
                    <a:pt x="0" y="0"/>
                    <a:pt x="0" y="1084"/>
                    <a:pt x="691" y="1084"/>
                  </a:cubicBezTo>
                  <a:lnTo>
                    <a:pt x="64723" y="1084"/>
                  </a:lnTo>
                  <a:cubicBezTo>
                    <a:pt x="65425" y="1084"/>
                    <a:pt x="65425" y="0"/>
                    <a:pt x="647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234688" y="2909375"/>
              <a:ext cx="351550" cy="351550"/>
            </a:xfrm>
            <a:custGeom>
              <a:avLst/>
              <a:gdLst/>
              <a:ahLst/>
              <a:cxnLst/>
              <a:rect l="l" t="t" r="r" b="b"/>
              <a:pathLst>
                <a:path w="14062" h="14062" extrusionOk="0">
                  <a:moveTo>
                    <a:pt x="7037" y="0"/>
                  </a:moveTo>
                  <a:cubicBezTo>
                    <a:pt x="3155" y="0"/>
                    <a:pt x="0" y="3144"/>
                    <a:pt x="0" y="7025"/>
                  </a:cubicBezTo>
                  <a:cubicBezTo>
                    <a:pt x="0" y="10907"/>
                    <a:pt x="3155" y="14062"/>
                    <a:pt x="7037" y="14062"/>
                  </a:cubicBezTo>
                  <a:cubicBezTo>
                    <a:pt x="10918" y="14062"/>
                    <a:pt x="14062" y="10907"/>
                    <a:pt x="14062" y="7025"/>
                  </a:cubicBezTo>
                  <a:cubicBezTo>
                    <a:pt x="14062" y="3144"/>
                    <a:pt x="10918" y="0"/>
                    <a:pt x="703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6305508" y="2980448"/>
            <a:ext cx="209933" cy="208894"/>
            <a:chOff x="-38538975" y="3954250"/>
            <a:chExt cx="318225" cy="316650"/>
          </a:xfrm>
        </p:grpSpPr>
        <p:sp>
          <p:nvSpPr>
            <p:cNvPr id="183" name="Google Shape;183;p1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709925" y="2599213"/>
            <a:ext cx="3861188" cy="1430656"/>
            <a:chOff x="709925" y="2599213"/>
            <a:chExt cx="3861188" cy="1430656"/>
          </a:xfrm>
        </p:grpSpPr>
        <p:sp>
          <p:nvSpPr>
            <p:cNvPr id="186" name="Google Shape;186;p17"/>
            <p:cNvSpPr/>
            <p:nvPr/>
          </p:nvSpPr>
          <p:spPr>
            <a:xfrm>
              <a:off x="3326588" y="2599213"/>
              <a:ext cx="1244525" cy="1364175"/>
            </a:xfrm>
            <a:custGeom>
              <a:avLst/>
              <a:gdLst/>
              <a:ahLst/>
              <a:cxnLst/>
              <a:rect l="l" t="t" r="r" b="b"/>
              <a:pathLst>
                <a:path w="49781" h="54567" extrusionOk="0">
                  <a:moveTo>
                    <a:pt x="631" y="1"/>
                  </a:moveTo>
                  <a:cubicBezTo>
                    <a:pt x="0" y="8895"/>
                    <a:pt x="1846" y="17931"/>
                    <a:pt x="5965" y="25897"/>
                  </a:cubicBezTo>
                  <a:cubicBezTo>
                    <a:pt x="12276" y="38101"/>
                    <a:pt x="24122" y="47054"/>
                    <a:pt x="36910" y="51614"/>
                  </a:cubicBezTo>
                  <a:cubicBezTo>
                    <a:pt x="41077" y="53090"/>
                    <a:pt x="45399" y="54067"/>
                    <a:pt x="49780" y="54567"/>
                  </a:cubicBezTo>
                  <a:lnTo>
                    <a:pt x="49780" y="51638"/>
                  </a:lnTo>
                  <a:cubicBezTo>
                    <a:pt x="40005" y="50435"/>
                    <a:pt x="30611" y="46673"/>
                    <a:pt x="22634" y="40756"/>
                  </a:cubicBezTo>
                  <a:cubicBezTo>
                    <a:pt x="11466" y="32481"/>
                    <a:pt x="4215" y="19979"/>
                    <a:pt x="3441" y="6025"/>
                  </a:cubicBezTo>
                  <a:cubicBezTo>
                    <a:pt x="3334" y="4013"/>
                    <a:pt x="3370" y="2001"/>
                    <a:pt x="353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709925" y="3678569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762213" y="3840669"/>
              <a:ext cx="1527300" cy="27100"/>
            </a:xfrm>
            <a:custGeom>
              <a:avLst/>
              <a:gdLst/>
              <a:ahLst/>
              <a:cxnLst/>
              <a:rect l="l" t="t" r="r" b="b"/>
              <a:pathLst>
                <a:path w="61092" h="1084" extrusionOk="0">
                  <a:moveTo>
                    <a:pt x="703" y="0"/>
                  </a:moveTo>
                  <a:cubicBezTo>
                    <a:pt x="1" y="0"/>
                    <a:pt x="1" y="1084"/>
                    <a:pt x="703" y="1084"/>
                  </a:cubicBezTo>
                  <a:lnTo>
                    <a:pt x="60389" y="1084"/>
                  </a:lnTo>
                  <a:cubicBezTo>
                    <a:pt x="61092" y="1084"/>
                    <a:pt x="61092" y="0"/>
                    <a:pt x="6038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2563988" y="3678581"/>
              <a:ext cx="351550" cy="351275"/>
            </a:xfrm>
            <a:custGeom>
              <a:avLst/>
              <a:gdLst/>
              <a:ahLst/>
              <a:cxnLst/>
              <a:rect l="l" t="t" r="r" b="b"/>
              <a:pathLst>
                <a:path w="14062" h="14051" extrusionOk="0">
                  <a:moveTo>
                    <a:pt x="7025" y="1"/>
                  </a:moveTo>
                  <a:cubicBezTo>
                    <a:pt x="3144" y="1"/>
                    <a:pt x="0" y="3144"/>
                    <a:pt x="0" y="7025"/>
                  </a:cubicBezTo>
                  <a:cubicBezTo>
                    <a:pt x="0" y="10907"/>
                    <a:pt x="3144" y="14050"/>
                    <a:pt x="7025" y="14050"/>
                  </a:cubicBezTo>
                  <a:cubicBezTo>
                    <a:pt x="10907" y="14050"/>
                    <a:pt x="14062" y="10907"/>
                    <a:pt x="14062" y="7025"/>
                  </a:cubicBezTo>
                  <a:cubicBezTo>
                    <a:pt x="14062" y="3144"/>
                    <a:pt x="10907" y="1"/>
                    <a:pt x="70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7"/>
          <p:cNvSpPr/>
          <p:nvPr/>
        </p:nvSpPr>
        <p:spPr>
          <a:xfrm>
            <a:off x="2615846" y="3750026"/>
            <a:ext cx="247866" cy="208366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7"/>
          <p:cNvGrpSpPr/>
          <p:nvPr/>
        </p:nvGrpSpPr>
        <p:grpSpPr>
          <a:xfrm>
            <a:off x="4276688" y="2116113"/>
            <a:ext cx="4157163" cy="670825"/>
            <a:chOff x="4276688" y="2116113"/>
            <a:chExt cx="4157163" cy="670825"/>
          </a:xfrm>
        </p:grpSpPr>
        <p:sp>
          <p:nvSpPr>
            <p:cNvPr id="192" name="Google Shape;192;p17"/>
            <p:cNvSpPr/>
            <p:nvPr/>
          </p:nvSpPr>
          <p:spPr>
            <a:xfrm>
              <a:off x="4276688" y="2116113"/>
              <a:ext cx="608150" cy="670825"/>
            </a:xfrm>
            <a:custGeom>
              <a:avLst/>
              <a:gdLst/>
              <a:ahLst/>
              <a:cxnLst/>
              <a:rect l="l" t="t" r="r" b="b"/>
              <a:pathLst>
                <a:path w="24326" h="26833" extrusionOk="0">
                  <a:moveTo>
                    <a:pt x="11812" y="1"/>
                  </a:moveTo>
                  <a:lnTo>
                    <a:pt x="11812" y="3037"/>
                  </a:lnTo>
                  <a:cubicBezTo>
                    <a:pt x="12300" y="3204"/>
                    <a:pt x="12776" y="3394"/>
                    <a:pt x="13241" y="3608"/>
                  </a:cubicBezTo>
                  <a:cubicBezTo>
                    <a:pt x="17884" y="5835"/>
                    <a:pt x="20861" y="10633"/>
                    <a:pt x="19944" y="15812"/>
                  </a:cubicBezTo>
                  <a:cubicBezTo>
                    <a:pt x="19162" y="20228"/>
                    <a:pt x="15505" y="23881"/>
                    <a:pt x="11049" y="23881"/>
                  </a:cubicBezTo>
                  <a:cubicBezTo>
                    <a:pt x="10554" y="23881"/>
                    <a:pt x="10049" y="23836"/>
                    <a:pt x="9538" y="23742"/>
                  </a:cubicBezTo>
                  <a:cubicBezTo>
                    <a:pt x="4275" y="22777"/>
                    <a:pt x="1299" y="16622"/>
                    <a:pt x="5240" y="12479"/>
                  </a:cubicBezTo>
                  <a:cubicBezTo>
                    <a:pt x="6230" y="11443"/>
                    <a:pt x="5244" y="9991"/>
                    <a:pt x="4151" y="9991"/>
                  </a:cubicBezTo>
                  <a:cubicBezTo>
                    <a:pt x="3824" y="9991"/>
                    <a:pt x="3488" y="10121"/>
                    <a:pt x="3192" y="10431"/>
                  </a:cubicBezTo>
                  <a:cubicBezTo>
                    <a:pt x="870" y="12883"/>
                    <a:pt x="1" y="16169"/>
                    <a:pt x="823" y="19456"/>
                  </a:cubicBezTo>
                  <a:cubicBezTo>
                    <a:pt x="1668" y="22765"/>
                    <a:pt x="4525" y="25111"/>
                    <a:pt x="7621" y="26218"/>
                  </a:cubicBezTo>
                  <a:cubicBezTo>
                    <a:pt x="8792" y="26639"/>
                    <a:pt x="9958" y="26833"/>
                    <a:pt x="11094" y="26833"/>
                  </a:cubicBezTo>
                  <a:cubicBezTo>
                    <a:pt x="16558" y="26833"/>
                    <a:pt x="21338" y="22349"/>
                    <a:pt x="22659" y="16967"/>
                  </a:cubicBezTo>
                  <a:cubicBezTo>
                    <a:pt x="24325" y="10109"/>
                    <a:pt x="20170" y="3537"/>
                    <a:pt x="13967" y="775"/>
                  </a:cubicBezTo>
                  <a:cubicBezTo>
                    <a:pt x="13265" y="465"/>
                    <a:pt x="12538" y="215"/>
                    <a:pt x="1181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6772750" y="2188400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4759788" y="2350488"/>
              <a:ext cx="1635650" cy="27125"/>
            </a:xfrm>
            <a:custGeom>
              <a:avLst/>
              <a:gdLst/>
              <a:ahLst/>
              <a:cxnLst/>
              <a:rect l="l" t="t" r="r" b="b"/>
              <a:pathLst>
                <a:path w="65426" h="1085" extrusionOk="0">
                  <a:moveTo>
                    <a:pt x="691" y="1"/>
                  </a:moveTo>
                  <a:cubicBezTo>
                    <a:pt x="1" y="1"/>
                    <a:pt x="1" y="1084"/>
                    <a:pt x="691" y="1084"/>
                  </a:cubicBezTo>
                  <a:lnTo>
                    <a:pt x="64723" y="1084"/>
                  </a:lnTo>
                  <a:cubicBezTo>
                    <a:pt x="65426" y="1084"/>
                    <a:pt x="65426" y="1"/>
                    <a:pt x="6472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6234688" y="2188275"/>
              <a:ext cx="351550" cy="351550"/>
            </a:xfrm>
            <a:custGeom>
              <a:avLst/>
              <a:gdLst/>
              <a:ahLst/>
              <a:cxnLst/>
              <a:rect l="l" t="t" r="r" b="b"/>
              <a:pathLst>
                <a:path w="14062" h="14062" extrusionOk="0">
                  <a:moveTo>
                    <a:pt x="7037" y="0"/>
                  </a:moveTo>
                  <a:cubicBezTo>
                    <a:pt x="3155" y="0"/>
                    <a:pt x="0" y="3143"/>
                    <a:pt x="0" y="7025"/>
                  </a:cubicBezTo>
                  <a:cubicBezTo>
                    <a:pt x="0" y="10918"/>
                    <a:pt x="3155" y="14061"/>
                    <a:pt x="7037" y="14061"/>
                  </a:cubicBezTo>
                  <a:cubicBezTo>
                    <a:pt x="10918" y="14061"/>
                    <a:pt x="14062" y="10918"/>
                    <a:pt x="14062" y="7025"/>
                  </a:cubicBezTo>
                  <a:cubicBezTo>
                    <a:pt x="14062" y="3143"/>
                    <a:pt x="10918" y="0"/>
                    <a:pt x="7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6307223" y="2259618"/>
            <a:ext cx="208894" cy="208878"/>
            <a:chOff x="-40011050" y="3972375"/>
            <a:chExt cx="316650" cy="316625"/>
          </a:xfrm>
        </p:grpSpPr>
        <p:sp>
          <p:nvSpPr>
            <p:cNvPr id="197" name="Google Shape;197;p17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7"/>
          <p:cNvGrpSpPr/>
          <p:nvPr/>
        </p:nvGrpSpPr>
        <p:grpSpPr>
          <a:xfrm>
            <a:off x="4571088" y="3475538"/>
            <a:ext cx="3862763" cy="555219"/>
            <a:chOff x="4571088" y="3475538"/>
            <a:chExt cx="3862763" cy="555219"/>
          </a:xfrm>
        </p:grpSpPr>
        <p:sp>
          <p:nvSpPr>
            <p:cNvPr id="200" name="Google Shape;200;p17"/>
            <p:cNvSpPr/>
            <p:nvPr/>
          </p:nvSpPr>
          <p:spPr>
            <a:xfrm>
              <a:off x="4571088" y="3475538"/>
              <a:ext cx="1248600" cy="497275"/>
            </a:xfrm>
            <a:custGeom>
              <a:avLst/>
              <a:gdLst/>
              <a:ahLst/>
              <a:cxnLst/>
              <a:rect l="l" t="t" r="r" b="b"/>
              <a:pathLst>
                <a:path w="49944" h="19891" extrusionOk="0">
                  <a:moveTo>
                    <a:pt x="47843" y="1"/>
                  </a:moveTo>
                  <a:cubicBezTo>
                    <a:pt x="47515" y="1"/>
                    <a:pt x="47176" y="127"/>
                    <a:pt x="46875" y="428"/>
                  </a:cubicBezTo>
                  <a:cubicBezTo>
                    <a:pt x="37160" y="10072"/>
                    <a:pt x="24265" y="15954"/>
                    <a:pt x="10597" y="16894"/>
                  </a:cubicBezTo>
                  <a:cubicBezTo>
                    <a:pt x="9366" y="16977"/>
                    <a:pt x="8135" y="17018"/>
                    <a:pt x="6906" y="17018"/>
                  </a:cubicBezTo>
                  <a:cubicBezTo>
                    <a:pt x="4593" y="17018"/>
                    <a:pt x="2286" y="16873"/>
                    <a:pt x="0" y="16585"/>
                  </a:cubicBezTo>
                  <a:lnTo>
                    <a:pt x="0" y="19514"/>
                  </a:lnTo>
                  <a:cubicBezTo>
                    <a:pt x="2231" y="19765"/>
                    <a:pt x="4477" y="19890"/>
                    <a:pt x="6725" y="19890"/>
                  </a:cubicBezTo>
                  <a:cubicBezTo>
                    <a:pt x="13316" y="19890"/>
                    <a:pt x="19916" y="18814"/>
                    <a:pt x="26158" y="16692"/>
                  </a:cubicBezTo>
                  <a:cubicBezTo>
                    <a:pt x="34719" y="13775"/>
                    <a:pt x="42506" y="8834"/>
                    <a:pt x="48923" y="2464"/>
                  </a:cubicBezTo>
                  <a:cubicBezTo>
                    <a:pt x="49944" y="1453"/>
                    <a:pt x="48955" y="1"/>
                    <a:pt x="4784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6772750" y="3679456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185738" y="3841544"/>
              <a:ext cx="1202250" cy="27125"/>
            </a:xfrm>
            <a:custGeom>
              <a:avLst/>
              <a:gdLst/>
              <a:ahLst/>
              <a:cxnLst/>
              <a:rect l="l" t="t" r="r" b="b"/>
              <a:pathLst>
                <a:path w="48090" h="1085" extrusionOk="0">
                  <a:moveTo>
                    <a:pt x="703" y="1"/>
                  </a:moveTo>
                  <a:cubicBezTo>
                    <a:pt x="1" y="1"/>
                    <a:pt x="1" y="1084"/>
                    <a:pt x="703" y="1084"/>
                  </a:cubicBezTo>
                  <a:lnTo>
                    <a:pt x="47388" y="1084"/>
                  </a:lnTo>
                  <a:cubicBezTo>
                    <a:pt x="48090" y="1084"/>
                    <a:pt x="48090" y="1"/>
                    <a:pt x="473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234688" y="3679481"/>
              <a:ext cx="351550" cy="351250"/>
            </a:xfrm>
            <a:custGeom>
              <a:avLst/>
              <a:gdLst/>
              <a:ahLst/>
              <a:cxnLst/>
              <a:rect l="l" t="t" r="r" b="b"/>
              <a:pathLst>
                <a:path w="14062" h="14050" extrusionOk="0">
                  <a:moveTo>
                    <a:pt x="7037" y="0"/>
                  </a:moveTo>
                  <a:cubicBezTo>
                    <a:pt x="3155" y="0"/>
                    <a:pt x="0" y="3143"/>
                    <a:pt x="0" y="7025"/>
                  </a:cubicBezTo>
                  <a:cubicBezTo>
                    <a:pt x="0" y="10906"/>
                    <a:pt x="3155" y="14049"/>
                    <a:pt x="7037" y="14049"/>
                  </a:cubicBezTo>
                  <a:cubicBezTo>
                    <a:pt x="10918" y="14049"/>
                    <a:pt x="14062" y="10906"/>
                    <a:pt x="14062" y="7025"/>
                  </a:cubicBezTo>
                  <a:cubicBezTo>
                    <a:pt x="14062" y="3143"/>
                    <a:pt x="10918" y="0"/>
                    <a:pt x="7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17"/>
          <p:cNvGrpSpPr/>
          <p:nvPr/>
        </p:nvGrpSpPr>
        <p:grpSpPr>
          <a:xfrm>
            <a:off x="6335113" y="3750028"/>
            <a:ext cx="150708" cy="208366"/>
            <a:chOff x="-38129425" y="3222550"/>
            <a:chExt cx="228450" cy="315850"/>
          </a:xfrm>
        </p:grpSpPr>
        <p:sp>
          <p:nvSpPr>
            <p:cNvPr id="205" name="Google Shape;205;p17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4571988" y="1467156"/>
            <a:ext cx="3861863" cy="1132081"/>
            <a:chOff x="4571988" y="1467156"/>
            <a:chExt cx="3861863" cy="1132081"/>
          </a:xfrm>
        </p:grpSpPr>
        <p:sp>
          <p:nvSpPr>
            <p:cNvPr id="208" name="Google Shape;208;p17"/>
            <p:cNvSpPr/>
            <p:nvPr/>
          </p:nvSpPr>
          <p:spPr>
            <a:xfrm>
              <a:off x="4571988" y="1583013"/>
              <a:ext cx="755750" cy="1016225"/>
            </a:xfrm>
            <a:custGeom>
              <a:avLst/>
              <a:gdLst/>
              <a:ahLst/>
              <a:cxnLst/>
              <a:rect l="l" t="t" r="r" b="b"/>
              <a:pathLst>
                <a:path w="30230" h="40649" extrusionOk="0">
                  <a:moveTo>
                    <a:pt x="0" y="1"/>
                  </a:moveTo>
                  <a:lnTo>
                    <a:pt x="0" y="2918"/>
                  </a:lnTo>
                  <a:cubicBezTo>
                    <a:pt x="2310" y="3442"/>
                    <a:pt x="4572" y="4180"/>
                    <a:pt x="6751" y="5168"/>
                  </a:cubicBezTo>
                  <a:cubicBezTo>
                    <a:pt x="13073" y="8014"/>
                    <a:pt x="18645" y="12740"/>
                    <a:pt x="22050" y="18813"/>
                  </a:cubicBezTo>
                  <a:cubicBezTo>
                    <a:pt x="25337" y="24647"/>
                    <a:pt x="26301" y="31659"/>
                    <a:pt x="24979" y="38196"/>
                  </a:cubicBezTo>
                  <a:cubicBezTo>
                    <a:pt x="24813" y="39029"/>
                    <a:pt x="24610" y="39839"/>
                    <a:pt x="24360" y="40649"/>
                  </a:cubicBezTo>
                  <a:lnTo>
                    <a:pt x="27361" y="40649"/>
                  </a:lnTo>
                  <a:cubicBezTo>
                    <a:pt x="30230" y="29921"/>
                    <a:pt x="27063" y="18086"/>
                    <a:pt x="19014" y="10121"/>
                  </a:cubicBezTo>
                  <a:cubicBezTo>
                    <a:pt x="13752" y="4918"/>
                    <a:pt x="7084" y="1489"/>
                    <a:pt x="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6772750" y="1467294"/>
              <a:ext cx="16611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680013" y="1629244"/>
              <a:ext cx="1707975" cy="27400"/>
            </a:xfrm>
            <a:custGeom>
              <a:avLst/>
              <a:gdLst/>
              <a:ahLst/>
              <a:cxnLst/>
              <a:rect l="l" t="t" r="r" b="b"/>
              <a:pathLst>
                <a:path w="68319" h="1096" extrusionOk="0">
                  <a:moveTo>
                    <a:pt x="692" y="1"/>
                  </a:moveTo>
                  <a:cubicBezTo>
                    <a:pt x="1" y="1"/>
                    <a:pt x="1" y="1096"/>
                    <a:pt x="692" y="1096"/>
                  </a:cubicBezTo>
                  <a:lnTo>
                    <a:pt x="67617" y="1096"/>
                  </a:lnTo>
                  <a:cubicBezTo>
                    <a:pt x="68319" y="1096"/>
                    <a:pt x="68319" y="1"/>
                    <a:pt x="676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234688" y="1467156"/>
              <a:ext cx="351550" cy="351575"/>
            </a:xfrm>
            <a:custGeom>
              <a:avLst/>
              <a:gdLst/>
              <a:ahLst/>
              <a:cxnLst/>
              <a:rect l="l" t="t" r="r" b="b"/>
              <a:pathLst>
                <a:path w="14062" h="14063" extrusionOk="0">
                  <a:moveTo>
                    <a:pt x="7037" y="1"/>
                  </a:moveTo>
                  <a:cubicBezTo>
                    <a:pt x="3155" y="1"/>
                    <a:pt x="0" y="3156"/>
                    <a:pt x="0" y="7037"/>
                  </a:cubicBezTo>
                  <a:cubicBezTo>
                    <a:pt x="0" y="10919"/>
                    <a:pt x="3155" y="14062"/>
                    <a:pt x="7037" y="14062"/>
                  </a:cubicBezTo>
                  <a:cubicBezTo>
                    <a:pt x="10918" y="14062"/>
                    <a:pt x="14062" y="10919"/>
                    <a:pt x="14062" y="7037"/>
                  </a:cubicBezTo>
                  <a:cubicBezTo>
                    <a:pt x="14062" y="3156"/>
                    <a:pt x="10918" y="1"/>
                    <a:pt x="7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6304468" y="1538247"/>
            <a:ext cx="212011" cy="209405"/>
            <a:chOff x="-37808850" y="3221575"/>
            <a:chExt cx="321375" cy="317425"/>
          </a:xfrm>
        </p:grpSpPr>
        <p:sp>
          <p:nvSpPr>
            <p:cNvPr id="213" name="Google Shape;213;p17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1699" name="Google Shape;1699;p44"/>
          <p:cNvSpPr/>
          <p:nvPr/>
        </p:nvSpPr>
        <p:spPr>
          <a:xfrm>
            <a:off x="1113124" y="1463500"/>
            <a:ext cx="3522812" cy="2581885"/>
          </a:xfrm>
          <a:custGeom>
            <a:avLst/>
            <a:gdLst/>
            <a:ahLst/>
            <a:cxnLst/>
            <a:rect l="l" t="t" r="r" b="b"/>
            <a:pathLst>
              <a:path w="175570" h="128660" extrusionOk="0">
                <a:moveTo>
                  <a:pt x="72938" y="1"/>
                </a:moveTo>
                <a:cubicBezTo>
                  <a:pt x="72676" y="1"/>
                  <a:pt x="72426" y="13"/>
                  <a:pt x="72176" y="37"/>
                </a:cubicBezTo>
                <a:cubicBezTo>
                  <a:pt x="72081" y="37"/>
                  <a:pt x="71985" y="25"/>
                  <a:pt x="71890" y="25"/>
                </a:cubicBezTo>
                <a:cubicBezTo>
                  <a:pt x="71569" y="25"/>
                  <a:pt x="71271" y="48"/>
                  <a:pt x="70962" y="72"/>
                </a:cubicBezTo>
                <a:lnTo>
                  <a:pt x="70842" y="72"/>
                </a:lnTo>
                <a:cubicBezTo>
                  <a:pt x="70485" y="72"/>
                  <a:pt x="70128" y="96"/>
                  <a:pt x="69783" y="132"/>
                </a:cubicBezTo>
                <a:cubicBezTo>
                  <a:pt x="69378" y="132"/>
                  <a:pt x="68973" y="156"/>
                  <a:pt x="68580" y="215"/>
                </a:cubicBezTo>
                <a:cubicBezTo>
                  <a:pt x="68175" y="215"/>
                  <a:pt x="67771" y="251"/>
                  <a:pt x="67378" y="310"/>
                </a:cubicBezTo>
                <a:cubicBezTo>
                  <a:pt x="66985" y="322"/>
                  <a:pt x="66592" y="358"/>
                  <a:pt x="66211" y="418"/>
                </a:cubicBezTo>
                <a:cubicBezTo>
                  <a:pt x="65806" y="441"/>
                  <a:pt x="65413" y="489"/>
                  <a:pt x="65032" y="548"/>
                </a:cubicBezTo>
                <a:cubicBezTo>
                  <a:pt x="64627" y="584"/>
                  <a:pt x="64235" y="632"/>
                  <a:pt x="63854" y="703"/>
                </a:cubicBezTo>
                <a:cubicBezTo>
                  <a:pt x="63461" y="739"/>
                  <a:pt x="63068" y="787"/>
                  <a:pt x="62687" y="870"/>
                </a:cubicBezTo>
                <a:cubicBezTo>
                  <a:pt x="62294" y="906"/>
                  <a:pt x="61913" y="977"/>
                  <a:pt x="61532" y="1060"/>
                </a:cubicBezTo>
                <a:cubicBezTo>
                  <a:pt x="61139" y="1108"/>
                  <a:pt x="60746" y="1180"/>
                  <a:pt x="60365" y="1263"/>
                </a:cubicBezTo>
                <a:cubicBezTo>
                  <a:pt x="59972" y="1322"/>
                  <a:pt x="59591" y="1394"/>
                  <a:pt x="59222" y="1489"/>
                </a:cubicBezTo>
                <a:cubicBezTo>
                  <a:pt x="58829" y="1549"/>
                  <a:pt x="58460" y="1620"/>
                  <a:pt x="58091" y="1727"/>
                </a:cubicBezTo>
                <a:cubicBezTo>
                  <a:pt x="57698" y="1787"/>
                  <a:pt x="57317" y="1882"/>
                  <a:pt x="56948" y="1989"/>
                </a:cubicBezTo>
                <a:cubicBezTo>
                  <a:pt x="56555" y="2061"/>
                  <a:pt x="56174" y="2144"/>
                  <a:pt x="55805" y="2263"/>
                </a:cubicBezTo>
                <a:cubicBezTo>
                  <a:pt x="55436" y="2334"/>
                  <a:pt x="55067" y="2430"/>
                  <a:pt x="54710" y="2549"/>
                </a:cubicBezTo>
                <a:cubicBezTo>
                  <a:pt x="54317" y="2632"/>
                  <a:pt x="53948" y="2739"/>
                  <a:pt x="53578" y="2870"/>
                </a:cubicBezTo>
                <a:cubicBezTo>
                  <a:pt x="53197" y="2954"/>
                  <a:pt x="52828" y="3061"/>
                  <a:pt x="52459" y="3192"/>
                </a:cubicBezTo>
                <a:cubicBezTo>
                  <a:pt x="52090" y="3287"/>
                  <a:pt x="51733" y="3394"/>
                  <a:pt x="51388" y="3525"/>
                </a:cubicBezTo>
                <a:cubicBezTo>
                  <a:pt x="51007" y="3632"/>
                  <a:pt x="50638" y="3751"/>
                  <a:pt x="50280" y="3894"/>
                </a:cubicBezTo>
                <a:cubicBezTo>
                  <a:pt x="49911" y="4001"/>
                  <a:pt x="49542" y="4120"/>
                  <a:pt x="49185" y="4275"/>
                </a:cubicBezTo>
                <a:cubicBezTo>
                  <a:pt x="48828" y="4382"/>
                  <a:pt x="48471" y="4513"/>
                  <a:pt x="48125" y="4656"/>
                </a:cubicBezTo>
                <a:cubicBezTo>
                  <a:pt x="47756" y="4775"/>
                  <a:pt x="47399" y="4918"/>
                  <a:pt x="47054" y="5073"/>
                </a:cubicBezTo>
                <a:cubicBezTo>
                  <a:pt x="46685" y="5192"/>
                  <a:pt x="46328" y="5335"/>
                  <a:pt x="45982" y="5501"/>
                </a:cubicBezTo>
                <a:cubicBezTo>
                  <a:pt x="45625" y="5621"/>
                  <a:pt x="45280" y="5763"/>
                  <a:pt x="44946" y="5930"/>
                </a:cubicBezTo>
                <a:cubicBezTo>
                  <a:pt x="44577" y="6061"/>
                  <a:pt x="44232" y="6216"/>
                  <a:pt x="43887" y="6394"/>
                </a:cubicBezTo>
                <a:cubicBezTo>
                  <a:pt x="43530" y="6537"/>
                  <a:pt x="43184" y="6692"/>
                  <a:pt x="42851" y="6871"/>
                </a:cubicBezTo>
                <a:cubicBezTo>
                  <a:pt x="42494" y="7014"/>
                  <a:pt x="42148" y="7168"/>
                  <a:pt x="41827" y="7347"/>
                </a:cubicBezTo>
                <a:cubicBezTo>
                  <a:pt x="41470" y="7502"/>
                  <a:pt x="41136" y="7668"/>
                  <a:pt x="40803" y="7859"/>
                </a:cubicBezTo>
                <a:cubicBezTo>
                  <a:pt x="40458" y="8014"/>
                  <a:pt x="40112" y="8180"/>
                  <a:pt x="39791" y="8383"/>
                </a:cubicBezTo>
                <a:cubicBezTo>
                  <a:pt x="39446" y="8538"/>
                  <a:pt x="39112" y="8716"/>
                  <a:pt x="38791" y="8907"/>
                </a:cubicBezTo>
                <a:cubicBezTo>
                  <a:pt x="38446" y="9073"/>
                  <a:pt x="38124" y="9252"/>
                  <a:pt x="37803" y="9454"/>
                </a:cubicBezTo>
                <a:cubicBezTo>
                  <a:pt x="37457" y="9621"/>
                  <a:pt x="37136" y="9812"/>
                  <a:pt x="36814" y="10014"/>
                </a:cubicBezTo>
                <a:cubicBezTo>
                  <a:pt x="36481" y="10193"/>
                  <a:pt x="36148" y="10383"/>
                  <a:pt x="35838" y="10597"/>
                </a:cubicBezTo>
                <a:cubicBezTo>
                  <a:pt x="35505" y="10776"/>
                  <a:pt x="35195" y="10966"/>
                  <a:pt x="34886" y="11181"/>
                </a:cubicBezTo>
                <a:cubicBezTo>
                  <a:pt x="34552" y="11371"/>
                  <a:pt x="34231" y="11574"/>
                  <a:pt x="33921" y="11788"/>
                </a:cubicBezTo>
                <a:cubicBezTo>
                  <a:pt x="33600" y="11978"/>
                  <a:pt x="33278" y="12193"/>
                  <a:pt x="32969" y="12419"/>
                </a:cubicBezTo>
                <a:cubicBezTo>
                  <a:pt x="32647" y="12609"/>
                  <a:pt x="32350" y="12812"/>
                  <a:pt x="32052" y="13038"/>
                </a:cubicBezTo>
                <a:cubicBezTo>
                  <a:pt x="31730" y="13241"/>
                  <a:pt x="31421" y="13455"/>
                  <a:pt x="31123" y="13693"/>
                </a:cubicBezTo>
                <a:cubicBezTo>
                  <a:pt x="30802" y="13895"/>
                  <a:pt x="30492" y="14122"/>
                  <a:pt x="30206" y="14360"/>
                </a:cubicBezTo>
                <a:cubicBezTo>
                  <a:pt x="29897" y="14562"/>
                  <a:pt x="29599" y="14776"/>
                  <a:pt x="29313" y="15015"/>
                </a:cubicBezTo>
                <a:cubicBezTo>
                  <a:pt x="29004" y="15229"/>
                  <a:pt x="28706" y="15467"/>
                  <a:pt x="28421" y="15717"/>
                </a:cubicBezTo>
                <a:cubicBezTo>
                  <a:pt x="28111" y="15931"/>
                  <a:pt x="27813" y="16169"/>
                  <a:pt x="27528" y="16419"/>
                </a:cubicBezTo>
                <a:cubicBezTo>
                  <a:pt x="27230" y="16634"/>
                  <a:pt x="26944" y="16872"/>
                  <a:pt x="26670" y="17122"/>
                </a:cubicBezTo>
                <a:cubicBezTo>
                  <a:pt x="26373" y="17348"/>
                  <a:pt x="26087" y="17598"/>
                  <a:pt x="25813" y="17860"/>
                </a:cubicBezTo>
                <a:cubicBezTo>
                  <a:pt x="25503" y="18086"/>
                  <a:pt x="25218" y="18336"/>
                  <a:pt x="24956" y="18598"/>
                </a:cubicBezTo>
                <a:cubicBezTo>
                  <a:pt x="24658" y="18836"/>
                  <a:pt x="24384" y="19075"/>
                  <a:pt x="24122" y="19337"/>
                </a:cubicBezTo>
                <a:cubicBezTo>
                  <a:pt x="23837" y="19587"/>
                  <a:pt x="23563" y="19837"/>
                  <a:pt x="23301" y="20110"/>
                </a:cubicBezTo>
                <a:cubicBezTo>
                  <a:pt x="23015" y="20360"/>
                  <a:pt x="22741" y="20610"/>
                  <a:pt x="22479" y="20896"/>
                </a:cubicBezTo>
                <a:cubicBezTo>
                  <a:pt x="22194" y="21134"/>
                  <a:pt x="21932" y="21396"/>
                  <a:pt x="21682" y="21682"/>
                </a:cubicBezTo>
                <a:cubicBezTo>
                  <a:pt x="21408" y="21932"/>
                  <a:pt x="21146" y="22194"/>
                  <a:pt x="20896" y="22480"/>
                </a:cubicBezTo>
                <a:cubicBezTo>
                  <a:pt x="20622" y="22730"/>
                  <a:pt x="20360" y="23004"/>
                  <a:pt x="20110" y="23301"/>
                </a:cubicBezTo>
                <a:cubicBezTo>
                  <a:pt x="19848" y="23551"/>
                  <a:pt x="19586" y="23825"/>
                  <a:pt x="19348" y="24123"/>
                </a:cubicBezTo>
                <a:cubicBezTo>
                  <a:pt x="19086" y="24385"/>
                  <a:pt x="18836" y="24659"/>
                  <a:pt x="18598" y="24944"/>
                </a:cubicBezTo>
                <a:cubicBezTo>
                  <a:pt x="18336" y="25218"/>
                  <a:pt x="18086" y="25504"/>
                  <a:pt x="17860" y="25802"/>
                </a:cubicBezTo>
                <a:cubicBezTo>
                  <a:pt x="17598" y="26075"/>
                  <a:pt x="17348" y="26361"/>
                  <a:pt x="17121" y="26671"/>
                </a:cubicBezTo>
                <a:cubicBezTo>
                  <a:pt x="16871" y="26945"/>
                  <a:pt x="16645" y="27230"/>
                  <a:pt x="16419" y="27528"/>
                </a:cubicBezTo>
                <a:cubicBezTo>
                  <a:pt x="16169" y="27802"/>
                  <a:pt x="15931" y="28099"/>
                  <a:pt x="15717" y="28409"/>
                </a:cubicBezTo>
                <a:cubicBezTo>
                  <a:pt x="15467" y="28695"/>
                  <a:pt x="15240" y="28992"/>
                  <a:pt x="15026" y="29314"/>
                </a:cubicBezTo>
                <a:cubicBezTo>
                  <a:pt x="14788" y="29600"/>
                  <a:pt x="14562" y="29885"/>
                  <a:pt x="14359" y="30195"/>
                </a:cubicBezTo>
                <a:cubicBezTo>
                  <a:pt x="14121" y="30493"/>
                  <a:pt x="13895" y="30802"/>
                  <a:pt x="13692" y="31124"/>
                </a:cubicBezTo>
                <a:cubicBezTo>
                  <a:pt x="13454" y="31421"/>
                  <a:pt x="13240" y="31731"/>
                  <a:pt x="13038" y="32052"/>
                </a:cubicBezTo>
                <a:cubicBezTo>
                  <a:pt x="12811" y="32338"/>
                  <a:pt x="12609" y="32648"/>
                  <a:pt x="12419" y="32969"/>
                </a:cubicBezTo>
                <a:cubicBezTo>
                  <a:pt x="12192" y="33267"/>
                  <a:pt x="11990" y="33588"/>
                  <a:pt x="11799" y="33922"/>
                </a:cubicBezTo>
                <a:cubicBezTo>
                  <a:pt x="11573" y="34231"/>
                  <a:pt x="11371" y="34553"/>
                  <a:pt x="11180" y="34886"/>
                </a:cubicBezTo>
                <a:cubicBezTo>
                  <a:pt x="10978" y="35184"/>
                  <a:pt x="10775" y="35505"/>
                  <a:pt x="10597" y="35827"/>
                </a:cubicBezTo>
                <a:cubicBezTo>
                  <a:pt x="10394" y="36148"/>
                  <a:pt x="10192" y="36470"/>
                  <a:pt x="10025" y="36815"/>
                </a:cubicBezTo>
                <a:cubicBezTo>
                  <a:pt x="9811" y="37124"/>
                  <a:pt x="9621" y="37458"/>
                  <a:pt x="9454" y="37803"/>
                </a:cubicBezTo>
                <a:cubicBezTo>
                  <a:pt x="9251" y="38113"/>
                  <a:pt x="9073" y="38446"/>
                  <a:pt x="8906" y="38779"/>
                </a:cubicBezTo>
                <a:cubicBezTo>
                  <a:pt x="8716" y="39101"/>
                  <a:pt x="8537" y="39446"/>
                  <a:pt x="8382" y="39779"/>
                </a:cubicBezTo>
                <a:cubicBezTo>
                  <a:pt x="8192" y="40113"/>
                  <a:pt x="8013" y="40458"/>
                  <a:pt x="7858" y="40803"/>
                </a:cubicBezTo>
                <a:cubicBezTo>
                  <a:pt x="7668" y="41137"/>
                  <a:pt x="7501" y="41470"/>
                  <a:pt x="7358" y="41827"/>
                </a:cubicBezTo>
                <a:cubicBezTo>
                  <a:pt x="7180" y="42149"/>
                  <a:pt x="7013" y="42494"/>
                  <a:pt x="6870" y="42839"/>
                </a:cubicBezTo>
                <a:cubicBezTo>
                  <a:pt x="6692" y="43173"/>
                  <a:pt x="6537" y="43530"/>
                  <a:pt x="6394" y="43887"/>
                </a:cubicBezTo>
                <a:cubicBezTo>
                  <a:pt x="6227" y="44232"/>
                  <a:pt x="6072" y="44578"/>
                  <a:pt x="5930" y="44935"/>
                </a:cubicBezTo>
                <a:cubicBezTo>
                  <a:pt x="5775" y="45268"/>
                  <a:pt x="5632" y="45625"/>
                  <a:pt x="5501" y="45971"/>
                </a:cubicBezTo>
                <a:cubicBezTo>
                  <a:pt x="5334" y="46316"/>
                  <a:pt x="5203" y="46673"/>
                  <a:pt x="5072" y="47042"/>
                </a:cubicBezTo>
                <a:cubicBezTo>
                  <a:pt x="4918" y="47399"/>
                  <a:pt x="4775" y="47757"/>
                  <a:pt x="4668" y="48126"/>
                </a:cubicBezTo>
                <a:cubicBezTo>
                  <a:pt x="4513" y="48471"/>
                  <a:pt x="4382" y="48816"/>
                  <a:pt x="4275" y="49185"/>
                </a:cubicBezTo>
                <a:cubicBezTo>
                  <a:pt x="4132" y="49543"/>
                  <a:pt x="4001" y="49900"/>
                  <a:pt x="3894" y="50281"/>
                </a:cubicBezTo>
                <a:cubicBezTo>
                  <a:pt x="3751" y="50638"/>
                  <a:pt x="3632" y="51007"/>
                  <a:pt x="3536" y="51376"/>
                </a:cubicBezTo>
                <a:cubicBezTo>
                  <a:pt x="3405" y="51733"/>
                  <a:pt x="3286" y="52091"/>
                  <a:pt x="3191" y="52460"/>
                </a:cubicBezTo>
                <a:cubicBezTo>
                  <a:pt x="3060" y="52817"/>
                  <a:pt x="2953" y="53198"/>
                  <a:pt x="2870" y="53579"/>
                </a:cubicBezTo>
                <a:cubicBezTo>
                  <a:pt x="2739" y="53948"/>
                  <a:pt x="2632" y="54317"/>
                  <a:pt x="2560" y="54698"/>
                </a:cubicBezTo>
                <a:cubicBezTo>
                  <a:pt x="2441" y="55055"/>
                  <a:pt x="2346" y="55424"/>
                  <a:pt x="2262" y="55805"/>
                </a:cubicBezTo>
                <a:cubicBezTo>
                  <a:pt x="2155" y="56174"/>
                  <a:pt x="2060" y="56555"/>
                  <a:pt x="1989" y="56936"/>
                </a:cubicBezTo>
                <a:cubicBezTo>
                  <a:pt x="1881" y="57317"/>
                  <a:pt x="1798" y="57698"/>
                  <a:pt x="1727" y="58079"/>
                </a:cubicBezTo>
                <a:cubicBezTo>
                  <a:pt x="1631" y="58448"/>
                  <a:pt x="1548" y="58829"/>
                  <a:pt x="1489" y="59210"/>
                </a:cubicBezTo>
                <a:cubicBezTo>
                  <a:pt x="1393" y="59591"/>
                  <a:pt x="1322" y="59972"/>
                  <a:pt x="1274" y="60365"/>
                </a:cubicBezTo>
                <a:cubicBezTo>
                  <a:pt x="1179" y="60746"/>
                  <a:pt x="1108" y="61127"/>
                  <a:pt x="1060" y="61532"/>
                </a:cubicBezTo>
                <a:cubicBezTo>
                  <a:pt x="977" y="61901"/>
                  <a:pt x="917" y="62294"/>
                  <a:pt x="869" y="62687"/>
                </a:cubicBezTo>
                <a:cubicBezTo>
                  <a:pt x="798" y="63068"/>
                  <a:pt x="738" y="63449"/>
                  <a:pt x="703" y="63842"/>
                </a:cubicBezTo>
                <a:cubicBezTo>
                  <a:pt x="631" y="64235"/>
                  <a:pt x="584" y="64628"/>
                  <a:pt x="560" y="65021"/>
                </a:cubicBezTo>
                <a:cubicBezTo>
                  <a:pt x="488" y="65414"/>
                  <a:pt x="441" y="65807"/>
                  <a:pt x="417" y="66211"/>
                </a:cubicBezTo>
                <a:cubicBezTo>
                  <a:pt x="357" y="66592"/>
                  <a:pt x="322" y="66985"/>
                  <a:pt x="310" y="67378"/>
                </a:cubicBezTo>
                <a:cubicBezTo>
                  <a:pt x="250" y="67771"/>
                  <a:pt x="227" y="68164"/>
                  <a:pt x="215" y="68581"/>
                </a:cubicBezTo>
                <a:cubicBezTo>
                  <a:pt x="167" y="68974"/>
                  <a:pt x="131" y="69366"/>
                  <a:pt x="131" y="69783"/>
                </a:cubicBezTo>
                <a:cubicBezTo>
                  <a:pt x="96" y="70128"/>
                  <a:pt x="72" y="70474"/>
                  <a:pt x="72" y="70831"/>
                </a:cubicBezTo>
                <a:cubicBezTo>
                  <a:pt x="72" y="70879"/>
                  <a:pt x="72" y="70914"/>
                  <a:pt x="84" y="70962"/>
                </a:cubicBezTo>
                <a:cubicBezTo>
                  <a:pt x="48" y="71260"/>
                  <a:pt x="36" y="71569"/>
                  <a:pt x="36" y="71879"/>
                </a:cubicBezTo>
                <a:cubicBezTo>
                  <a:pt x="36" y="71974"/>
                  <a:pt x="36" y="72069"/>
                  <a:pt x="36" y="72176"/>
                </a:cubicBezTo>
                <a:cubicBezTo>
                  <a:pt x="24" y="72426"/>
                  <a:pt x="12" y="72676"/>
                  <a:pt x="12" y="72926"/>
                </a:cubicBezTo>
                <a:cubicBezTo>
                  <a:pt x="12" y="73081"/>
                  <a:pt x="12" y="73236"/>
                  <a:pt x="24" y="73391"/>
                </a:cubicBezTo>
                <a:cubicBezTo>
                  <a:pt x="12" y="73593"/>
                  <a:pt x="0" y="73784"/>
                  <a:pt x="0" y="73986"/>
                </a:cubicBezTo>
                <a:cubicBezTo>
                  <a:pt x="0" y="74200"/>
                  <a:pt x="12" y="74415"/>
                  <a:pt x="24" y="74629"/>
                </a:cubicBezTo>
                <a:cubicBezTo>
                  <a:pt x="12" y="74772"/>
                  <a:pt x="12" y="74915"/>
                  <a:pt x="12" y="75058"/>
                </a:cubicBezTo>
                <a:cubicBezTo>
                  <a:pt x="12" y="75355"/>
                  <a:pt x="24" y="75653"/>
                  <a:pt x="60" y="75939"/>
                </a:cubicBezTo>
                <a:cubicBezTo>
                  <a:pt x="48" y="75998"/>
                  <a:pt x="48" y="76070"/>
                  <a:pt x="48" y="76129"/>
                </a:cubicBezTo>
                <a:cubicBezTo>
                  <a:pt x="48" y="76498"/>
                  <a:pt x="72" y="76855"/>
                  <a:pt x="107" y="77213"/>
                </a:cubicBezTo>
                <a:cubicBezTo>
                  <a:pt x="107" y="77653"/>
                  <a:pt x="143" y="78094"/>
                  <a:pt x="203" y="78510"/>
                </a:cubicBezTo>
                <a:cubicBezTo>
                  <a:pt x="215" y="78939"/>
                  <a:pt x="250" y="79356"/>
                  <a:pt x="322" y="79773"/>
                </a:cubicBezTo>
                <a:cubicBezTo>
                  <a:pt x="346" y="80213"/>
                  <a:pt x="393" y="80630"/>
                  <a:pt x="477" y="81046"/>
                </a:cubicBezTo>
                <a:cubicBezTo>
                  <a:pt x="500" y="81475"/>
                  <a:pt x="560" y="81892"/>
                  <a:pt x="643" y="82309"/>
                </a:cubicBezTo>
                <a:cubicBezTo>
                  <a:pt x="691" y="82737"/>
                  <a:pt x="762" y="83142"/>
                  <a:pt x="858" y="83559"/>
                </a:cubicBezTo>
                <a:cubicBezTo>
                  <a:pt x="905" y="83975"/>
                  <a:pt x="977" y="84392"/>
                  <a:pt x="1084" y="84797"/>
                </a:cubicBezTo>
                <a:cubicBezTo>
                  <a:pt x="1143" y="85214"/>
                  <a:pt x="1239" y="85618"/>
                  <a:pt x="1346" y="86011"/>
                </a:cubicBezTo>
                <a:cubicBezTo>
                  <a:pt x="1417" y="86440"/>
                  <a:pt x="1512" y="86857"/>
                  <a:pt x="1643" y="87250"/>
                </a:cubicBezTo>
                <a:cubicBezTo>
                  <a:pt x="1715" y="87654"/>
                  <a:pt x="1822" y="88059"/>
                  <a:pt x="1953" y="88440"/>
                </a:cubicBezTo>
                <a:cubicBezTo>
                  <a:pt x="2036" y="88857"/>
                  <a:pt x="2155" y="89262"/>
                  <a:pt x="2298" y="89655"/>
                </a:cubicBezTo>
                <a:cubicBezTo>
                  <a:pt x="2393" y="90048"/>
                  <a:pt x="2513" y="90440"/>
                  <a:pt x="2655" y="90821"/>
                </a:cubicBezTo>
                <a:cubicBezTo>
                  <a:pt x="2763" y="91226"/>
                  <a:pt x="2905" y="91619"/>
                  <a:pt x="3060" y="92012"/>
                </a:cubicBezTo>
                <a:cubicBezTo>
                  <a:pt x="3167" y="92393"/>
                  <a:pt x="3310" y="92774"/>
                  <a:pt x="3477" y="93143"/>
                </a:cubicBezTo>
                <a:cubicBezTo>
                  <a:pt x="3596" y="93548"/>
                  <a:pt x="3751" y="93941"/>
                  <a:pt x="3929" y="94310"/>
                </a:cubicBezTo>
                <a:cubicBezTo>
                  <a:pt x="4060" y="94703"/>
                  <a:pt x="4215" y="95072"/>
                  <a:pt x="4382" y="95441"/>
                </a:cubicBezTo>
                <a:cubicBezTo>
                  <a:pt x="4525" y="95822"/>
                  <a:pt x="4703" y="96203"/>
                  <a:pt x="4894" y="96572"/>
                </a:cubicBezTo>
                <a:cubicBezTo>
                  <a:pt x="5037" y="96953"/>
                  <a:pt x="5215" y="97322"/>
                  <a:pt x="5406" y="97679"/>
                </a:cubicBezTo>
                <a:cubicBezTo>
                  <a:pt x="5561" y="98060"/>
                  <a:pt x="5751" y="98418"/>
                  <a:pt x="5953" y="98775"/>
                </a:cubicBezTo>
                <a:cubicBezTo>
                  <a:pt x="6120" y="99144"/>
                  <a:pt x="6311" y="99513"/>
                  <a:pt x="6525" y="99870"/>
                </a:cubicBezTo>
                <a:cubicBezTo>
                  <a:pt x="6692" y="100227"/>
                  <a:pt x="6894" y="100585"/>
                  <a:pt x="7108" y="100918"/>
                </a:cubicBezTo>
                <a:cubicBezTo>
                  <a:pt x="7287" y="101287"/>
                  <a:pt x="7501" y="101644"/>
                  <a:pt x="7727" y="101990"/>
                </a:cubicBezTo>
                <a:cubicBezTo>
                  <a:pt x="7918" y="102347"/>
                  <a:pt x="8120" y="102680"/>
                  <a:pt x="8347" y="103002"/>
                </a:cubicBezTo>
                <a:cubicBezTo>
                  <a:pt x="8549" y="103371"/>
                  <a:pt x="8775" y="103716"/>
                  <a:pt x="9013" y="104049"/>
                </a:cubicBezTo>
                <a:cubicBezTo>
                  <a:pt x="9216" y="104383"/>
                  <a:pt x="9442" y="104716"/>
                  <a:pt x="9680" y="105038"/>
                </a:cubicBezTo>
                <a:cubicBezTo>
                  <a:pt x="9906" y="105383"/>
                  <a:pt x="10144" y="105716"/>
                  <a:pt x="10394" y="106038"/>
                </a:cubicBezTo>
                <a:cubicBezTo>
                  <a:pt x="10621" y="106371"/>
                  <a:pt x="10847" y="106692"/>
                  <a:pt x="11109" y="107002"/>
                </a:cubicBezTo>
                <a:cubicBezTo>
                  <a:pt x="11335" y="107335"/>
                  <a:pt x="11597" y="107657"/>
                  <a:pt x="11859" y="107966"/>
                </a:cubicBezTo>
                <a:cubicBezTo>
                  <a:pt x="12097" y="108288"/>
                  <a:pt x="12347" y="108609"/>
                  <a:pt x="12621" y="108895"/>
                </a:cubicBezTo>
                <a:cubicBezTo>
                  <a:pt x="12859" y="109229"/>
                  <a:pt x="13121" y="109538"/>
                  <a:pt x="13407" y="109824"/>
                </a:cubicBezTo>
                <a:cubicBezTo>
                  <a:pt x="13657" y="110145"/>
                  <a:pt x="13931" y="110443"/>
                  <a:pt x="14216" y="110729"/>
                </a:cubicBezTo>
                <a:cubicBezTo>
                  <a:pt x="14466" y="111050"/>
                  <a:pt x="14740" y="111336"/>
                  <a:pt x="15038" y="111622"/>
                </a:cubicBezTo>
                <a:cubicBezTo>
                  <a:pt x="15300" y="111931"/>
                  <a:pt x="15586" y="112217"/>
                  <a:pt x="15883" y="112491"/>
                </a:cubicBezTo>
                <a:cubicBezTo>
                  <a:pt x="16157" y="112788"/>
                  <a:pt x="16443" y="113074"/>
                  <a:pt x="16740" y="113336"/>
                </a:cubicBezTo>
                <a:cubicBezTo>
                  <a:pt x="17014" y="113634"/>
                  <a:pt x="17312" y="113920"/>
                  <a:pt x="17633" y="114181"/>
                </a:cubicBezTo>
                <a:cubicBezTo>
                  <a:pt x="17907" y="114455"/>
                  <a:pt x="18205" y="114729"/>
                  <a:pt x="18515" y="114967"/>
                </a:cubicBezTo>
                <a:cubicBezTo>
                  <a:pt x="18812" y="115265"/>
                  <a:pt x="19122" y="115527"/>
                  <a:pt x="19443" y="115777"/>
                </a:cubicBezTo>
                <a:cubicBezTo>
                  <a:pt x="19729" y="116051"/>
                  <a:pt x="20039" y="116301"/>
                  <a:pt x="20360" y="116539"/>
                </a:cubicBezTo>
                <a:cubicBezTo>
                  <a:pt x="20670" y="116813"/>
                  <a:pt x="20991" y="117063"/>
                  <a:pt x="21324" y="117289"/>
                </a:cubicBezTo>
                <a:cubicBezTo>
                  <a:pt x="21634" y="117551"/>
                  <a:pt x="21944" y="117789"/>
                  <a:pt x="22277" y="118015"/>
                </a:cubicBezTo>
                <a:cubicBezTo>
                  <a:pt x="22598" y="118277"/>
                  <a:pt x="22932" y="118515"/>
                  <a:pt x="23277" y="118730"/>
                </a:cubicBezTo>
                <a:cubicBezTo>
                  <a:pt x="23598" y="118980"/>
                  <a:pt x="23920" y="119206"/>
                  <a:pt x="24265" y="119408"/>
                </a:cubicBezTo>
                <a:cubicBezTo>
                  <a:pt x="24599" y="119658"/>
                  <a:pt x="24944" y="119885"/>
                  <a:pt x="25289" y="120087"/>
                </a:cubicBezTo>
                <a:cubicBezTo>
                  <a:pt x="25623" y="120313"/>
                  <a:pt x="25968" y="120528"/>
                  <a:pt x="26325" y="120730"/>
                </a:cubicBezTo>
                <a:cubicBezTo>
                  <a:pt x="26658" y="120956"/>
                  <a:pt x="27004" y="121159"/>
                  <a:pt x="27373" y="121349"/>
                </a:cubicBezTo>
                <a:cubicBezTo>
                  <a:pt x="27718" y="121563"/>
                  <a:pt x="28075" y="121766"/>
                  <a:pt x="28444" y="121944"/>
                </a:cubicBezTo>
                <a:cubicBezTo>
                  <a:pt x="28790" y="122159"/>
                  <a:pt x="29147" y="122349"/>
                  <a:pt x="29504" y="122516"/>
                </a:cubicBezTo>
                <a:cubicBezTo>
                  <a:pt x="29861" y="122730"/>
                  <a:pt x="30230" y="122909"/>
                  <a:pt x="30611" y="123075"/>
                </a:cubicBezTo>
                <a:cubicBezTo>
                  <a:pt x="30968" y="123266"/>
                  <a:pt x="31326" y="123445"/>
                  <a:pt x="31707" y="123599"/>
                </a:cubicBezTo>
                <a:cubicBezTo>
                  <a:pt x="32064" y="123790"/>
                  <a:pt x="32445" y="123957"/>
                  <a:pt x="32838" y="124099"/>
                </a:cubicBezTo>
                <a:cubicBezTo>
                  <a:pt x="33195" y="124278"/>
                  <a:pt x="33564" y="124445"/>
                  <a:pt x="33945" y="124576"/>
                </a:cubicBezTo>
                <a:cubicBezTo>
                  <a:pt x="34326" y="124754"/>
                  <a:pt x="34707" y="124909"/>
                  <a:pt x="35112" y="125040"/>
                </a:cubicBezTo>
                <a:cubicBezTo>
                  <a:pt x="35481" y="125195"/>
                  <a:pt x="35862" y="125338"/>
                  <a:pt x="36243" y="125457"/>
                </a:cubicBezTo>
                <a:cubicBezTo>
                  <a:pt x="36624" y="125623"/>
                  <a:pt x="37029" y="125754"/>
                  <a:pt x="37434" y="125862"/>
                </a:cubicBezTo>
                <a:cubicBezTo>
                  <a:pt x="37815" y="126016"/>
                  <a:pt x="38196" y="126135"/>
                  <a:pt x="38600" y="126243"/>
                </a:cubicBezTo>
                <a:cubicBezTo>
                  <a:pt x="38993" y="126385"/>
                  <a:pt x="39386" y="126504"/>
                  <a:pt x="39803" y="126588"/>
                </a:cubicBezTo>
                <a:cubicBezTo>
                  <a:pt x="40196" y="126731"/>
                  <a:pt x="40589" y="126838"/>
                  <a:pt x="41005" y="126921"/>
                </a:cubicBezTo>
                <a:cubicBezTo>
                  <a:pt x="41398" y="127040"/>
                  <a:pt x="41803" y="127135"/>
                  <a:pt x="42220" y="127219"/>
                </a:cubicBezTo>
                <a:cubicBezTo>
                  <a:pt x="42625" y="127326"/>
                  <a:pt x="43029" y="127421"/>
                  <a:pt x="43458" y="127493"/>
                </a:cubicBezTo>
                <a:cubicBezTo>
                  <a:pt x="43851" y="127600"/>
                  <a:pt x="44256" y="127671"/>
                  <a:pt x="44673" y="127731"/>
                </a:cubicBezTo>
                <a:cubicBezTo>
                  <a:pt x="45089" y="127826"/>
                  <a:pt x="45506" y="127897"/>
                  <a:pt x="45935" y="127945"/>
                </a:cubicBezTo>
                <a:cubicBezTo>
                  <a:pt x="46339" y="128028"/>
                  <a:pt x="46744" y="128100"/>
                  <a:pt x="47173" y="128124"/>
                </a:cubicBezTo>
                <a:cubicBezTo>
                  <a:pt x="47590" y="128207"/>
                  <a:pt x="48018" y="128267"/>
                  <a:pt x="48447" y="128290"/>
                </a:cubicBezTo>
                <a:cubicBezTo>
                  <a:pt x="48864" y="128362"/>
                  <a:pt x="49280" y="128398"/>
                  <a:pt x="49697" y="128421"/>
                </a:cubicBezTo>
                <a:cubicBezTo>
                  <a:pt x="50126" y="128481"/>
                  <a:pt x="50554" y="128517"/>
                  <a:pt x="50995" y="128517"/>
                </a:cubicBezTo>
                <a:cubicBezTo>
                  <a:pt x="51388" y="128564"/>
                  <a:pt x="51769" y="128588"/>
                  <a:pt x="52173" y="128588"/>
                </a:cubicBezTo>
                <a:lnTo>
                  <a:pt x="52269" y="128588"/>
                </a:lnTo>
                <a:cubicBezTo>
                  <a:pt x="52590" y="128624"/>
                  <a:pt x="52912" y="128636"/>
                  <a:pt x="53233" y="128636"/>
                </a:cubicBezTo>
                <a:cubicBezTo>
                  <a:pt x="53352" y="128636"/>
                  <a:pt x="53471" y="128636"/>
                  <a:pt x="53578" y="128624"/>
                </a:cubicBezTo>
                <a:cubicBezTo>
                  <a:pt x="53817" y="128648"/>
                  <a:pt x="54067" y="128659"/>
                  <a:pt x="54305" y="128659"/>
                </a:cubicBezTo>
                <a:cubicBezTo>
                  <a:pt x="54495" y="128659"/>
                  <a:pt x="54698" y="128648"/>
                  <a:pt x="54888" y="128636"/>
                </a:cubicBezTo>
                <a:cubicBezTo>
                  <a:pt x="55043" y="128648"/>
                  <a:pt x="55210" y="128648"/>
                  <a:pt x="55376" y="128648"/>
                </a:cubicBezTo>
                <a:cubicBezTo>
                  <a:pt x="55686" y="128648"/>
                  <a:pt x="55995" y="128636"/>
                  <a:pt x="56305" y="128612"/>
                </a:cubicBezTo>
                <a:lnTo>
                  <a:pt x="56448" y="128612"/>
                </a:lnTo>
                <a:cubicBezTo>
                  <a:pt x="56865" y="128612"/>
                  <a:pt x="57269" y="128576"/>
                  <a:pt x="57674" y="128528"/>
                </a:cubicBezTo>
                <a:cubicBezTo>
                  <a:pt x="58139" y="128517"/>
                  <a:pt x="58591" y="128481"/>
                  <a:pt x="59031" y="128409"/>
                </a:cubicBezTo>
                <a:cubicBezTo>
                  <a:pt x="59508" y="128386"/>
                  <a:pt x="59960" y="128326"/>
                  <a:pt x="60413" y="128243"/>
                </a:cubicBezTo>
                <a:cubicBezTo>
                  <a:pt x="60865" y="128207"/>
                  <a:pt x="61317" y="128136"/>
                  <a:pt x="61746" y="128028"/>
                </a:cubicBezTo>
                <a:cubicBezTo>
                  <a:pt x="62199" y="127981"/>
                  <a:pt x="62639" y="127897"/>
                  <a:pt x="63068" y="127778"/>
                </a:cubicBezTo>
                <a:cubicBezTo>
                  <a:pt x="63532" y="127719"/>
                  <a:pt x="63973" y="127612"/>
                  <a:pt x="64401" y="127481"/>
                </a:cubicBezTo>
                <a:cubicBezTo>
                  <a:pt x="64842" y="127397"/>
                  <a:pt x="65270" y="127290"/>
                  <a:pt x="65687" y="127147"/>
                </a:cubicBezTo>
                <a:cubicBezTo>
                  <a:pt x="66128" y="127052"/>
                  <a:pt x="66556" y="126921"/>
                  <a:pt x="66973" y="126766"/>
                </a:cubicBezTo>
                <a:cubicBezTo>
                  <a:pt x="67413" y="126659"/>
                  <a:pt x="67830" y="126516"/>
                  <a:pt x="68247" y="126350"/>
                </a:cubicBezTo>
                <a:cubicBezTo>
                  <a:pt x="68676" y="126219"/>
                  <a:pt x="69080" y="126076"/>
                  <a:pt x="69485" y="125897"/>
                </a:cubicBezTo>
                <a:cubicBezTo>
                  <a:pt x="69902" y="125754"/>
                  <a:pt x="70319" y="125588"/>
                  <a:pt x="70712" y="125397"/>
                </a:cubicBezTo>
                <a:cubicBezTo>
                  <a:pt x="71128" y="125242"/>
                  <a:pt x="71533" y="125064"/>
                  <a:pt x="71926" y="124861"/>
                </a:cubicBezTo>
                <a:cubicBezTo>
                  <a:pt x="72331" y="124695"/>
                  <a:pt x="72724" y="124504"/>
                  <a:pt x="73093" y="124290"/>
                </a:cubicBezTo>
                <a:cubicBezTo>
                  <a:pt x="73498" y="124111"/>
                  <a:pt x="73890" y="123909"/>
                  <a:pt x="74271" y="123683"/>
                </a:cubicBezTo>
                <a:cubicBezTo>
                  <a:pt x="74664" y="123492"/>
                  <a:pt x="75045" y="123278"/>
                  <a:pt x="75414" y="123040"/>
                </a:cubicBezTo>
                <a:cubicBezTo>
                  <a:pt x="75795" y="122837"/>
                  <a:pt x="76165" y="122611"/>
                  <a:pt x="76522" y="122361"/>
                </a:cubicBezTo>
                <a:cubicBezTo>
                  <a:pt x="76903" y="122147"/>
                  <a:pt x="77272" y="121909"/>
                  <a:pt x="77629" y="121647"/>
                </a:cubicBezTo>
                <a:cubicBezTo>
                  <a:pt x="77998" y="121420"/>
                  <a:pt x="78355" y="121170"/>
                  <a:pt x="78701" y="120897"/>
                </a:cubicBezTo>
                <a:cubicBezTo>
                  <a:pt x="79058" y="120670"/>
                  <a:pt x="79403" y="120408"/>
                  <a:pt x="79736" y="120123"/>
                </a:cubicBezTo>
                <a:cubicBezTo>
                  <a:pt x="80094" y="119873"/>
                  <a:pt x="80439" y="119611"/>
                  <a:pt x="80760" y="119313"/>
                </a:cubicBezTo>
                <a:cubicBezTo>
                  <a:pt x="81118" y="119051"/>
                  <a:pt x="81439" y="118765"/>
                  <a:pt x="81761" y="118468"/>
                </a:cubicBezTo>
                <a:cubicBezTo>
                  <a:pt x="82094" y="118206"/>
                  <a:pt x="82415" y="117908"/>
                  <a:pt x="82713" y="117599"/>
                </a:cubicBezTo>
                <a:cubicBezTo>
                  <a:pt x="83046" y="117325"/>
                  <a:pt x="83368" y="117015"/>
                  <a:pt x="83666" y="116694"/>
                </a:cubicBezTo>
                <a:cubicBezTo>
                  <a:pt x="83987" y="116396"/>
                  <a:pt x="84285" y="116086"/>
                  <a:pt x="84570" y="115765"/>
                </a:cubicBezTo>
                <a:cubicBezTo>
                  <a:pt x="84880" y="115467"/>
                  <a:pt x="85166" y="115146"/>
                  <a:pt x="85440" y="114813"/>
                </a:cubicBezTo>
                <a:cubicBezTo>
                  <a:pt x="85749" y="114503"/>
                  <a:pt x="86035" y="114170"/>
                  <a:pt x="86297" y="113812"/>
                </a:cubicBezTo>
                <a:cubicBezTo>
                  <a:pt x="86594" y="113491"/>
                  <a:pt x="86868" y="113158"/>
                  <a:pt x="87106" y="112800"/>
                </a:cubicBezTo>
                <a:cubicBezTo>
                  <a:pt x="87392" y="112479"/>
                  <a:pt x="87654" y="112134"/>
                  <a:pt x="87892" y="111776"/>
                </a:cubicBezTo>
                <a:cubicBezTo>
                  <a:pt x="88166" y="111431"/>
                  <a:pt x="88428" y="111074"/>
                  <a:pt x="88654" y="110693"/>
                </a:cubicBezTo>
                <a:cubicBezTo>
                  <a:pt x="88940" y="110312"/>
                  <a:pt x="89202" y="109919"/>
                  <a:pt x="89428" y="109514"/>
                </a:cubicBezTo>
                <a:cubicBezTo>
                  <a:pt x="89702" y="109133"/>
                  <a:pt x="89940" y="108740"/>
                  <a:pt x="90154" y="108324"/>
                </a:cubicBezTo>
                <a:cubicBezTo>
                  <a:pt x="90416" y="107931"/>
                  <a:pt x="90654" y="107514"/>
                  <a:pt x="90845" y="107085"/>
                </a:cubicBezTo>
                <a:cubicBezTo>
                  <a:pt x="91119" y="106657"/>
                  <a:pt x="91357" y="106192"/>
                  <a:pt x="91559" y="105728"/>
                </a:cubicBezTo>
                <a:cubicBezTo>
                  <a:pt x="91809" y="105288"/>
                  <a:pt x="92024" y="104835"/>
                  <a:pt x="92202" y="104359"/>
                </a:cubicBezTo>
                <a:cubicBezTo>
                  <a:pt x="92429" y="103918"/>
                  <a:pt x="92631" y="103454"/>
                  <a:pt x="92798" y="102978"/>
                </a:cubicBezTo>
                <a:cubicBezTo>
                  <a:pt x="93012" y="102513"/>
                  <a:pt x="93202" y="102025"/>
                  <a:pt x="93345" y="101525"/>
                </a:cubicBezTo>
                <a:cubicBezTo>
                  <a:pt x="93548" y="101061"/>
                  <a:pt x="93726" y="100561"/>
                  <a:pt x="93845" y="100061"/>
                </a:cubicBezTo>
                <a:cubicBezTo>
                  <a:pt x="94036" y="99584"/>
                  <a:pt x="94179" y="99084"/>
                  <a:pt x="94298" y="98584"/>
                </a:cubicBezTo>
                <a:cubicBezTo>
                  <a:pt x="94453" y="98108"/>
                  <a:pt x="94584" y="97608"/>
                  <a:pt x="94679" y="97108"/>
                </a:cubicBezTo>
                <a:cubicBezTo>
                  <a:pt x="94822" y="96608"/>
                  <a:pt x="94941" y="96096"/>
                  <a:pt x="95012" y="95572"/>
                </a:cubicBezTo>
                <a:cubicBezTo>
                  <a:pt x="95143" y="95072"/>
                  <a:pt x="95238" y="94548"/>
                  <a:pt x="95286" y="94012"/>
                </a:cubicBezTo>
                <a:cubicBezTo>
                  <a:pt x="95405" y="93500"/>
                  <a:pt x="95477" y="92977"/>
                  <a:pt x="95512" y="92441"/>
                </a:cubicBezTo>
                <a:cubicBezTo>
                  <a:pt x="95596" y="91941"/>
                  <a:pt x="95655" y="91417"/>
                  <a:pt x="95667" y="90893"/>
                </a:cubicBezTo>
                <a:cubicBezTo>
                  <a:pt x="95727" y="90429"/>
                  <a:pt x="95762" y="89952"/>
                  <a:pt x="95762" y="89476"/>
                </a:cubicBezTo>
                <a:cubicBezTo>
                  <a:pt x="95762" y="89417"/>
                  <a:pt x="95762" y="89357"/>
                  <a:pt x="95762" y="89286"/>
                </a:cubicBezTo>
                <a:cubicBezTo>
                  <a:pt x="95798" y="88940"/>
                  <a:pt x="95822" y="88595"/>
                  <a:pt x="95822" y="88250"/>
                </a:cubicBezTo>
                <a:cubicBezTo>
                  <a:pt x="95822" y="88047"/>
                  <a:pt x="95810" y="87845"/>
                  <a:pt x="95798" y="87643"/>
                </a:cubicBezTo>
                <a:cubicBezTo>
                  <a:pt x="95810" y="87428"/>
                  <a:pt x="95822" y="87226"/>
                  <a:pt x="95822" y="87000"/>
                </a:cubicBezTo>
                <a:cubicBezTo>
                  <a:pt x="95822" y="86630"/>
                  <a:pt x="95798" y="86261"/>
                  <a:pt x="95762" y="85904"/>
                </a:cubicBezTo>
                <a:cubicBezTo>
                  <a:pt x="95762" y="85857"/>
                  <a:pt x="95762" y="85821"/>
                  <a:pt x="95762" y="85773"/>
                </a:cubicBezTo>
                <a:cubicBezTo>
                  <a:pt x="95762" y="85226"/>
                  <a:pt x="95715" y="84690"/>
                  <a:pt x="95619" y="84166"/>
                </a:cubicBezTo>
                <a:cubicBezTo>
                  <a:pt x="95596" y="83571"/>
                  <a:pt x="95524" y="82999"/>
                  <a:pt x="95393" y="82439"/>
                </a:cubicBezTo>
                <a:cubicBezTo>
                  <a:pt x="95346" y="81868"/>
                  <a:pt x="95226" y="81297"/>
                  <a:pt x="95084" y="80761"/>
                </a:cubicBezTo>
                <a:cubicBezTo>
                  <a:pt x="94988" y="80189"/>
                  <a:pt x="94857" y="79630"/>
                  <a:pt x="94667" y="79094"/>
                </a:cubicBezTo>
                <a:cubicBezTo>
                  <a:pt x="94548" y="78534"/>
                  <a:pt x="94381" y="77987"/>
                  <a:pt x="94167" y="77463"/>
                </a:cubicBezTo>
                <a:cubicBezTo>
                  <a:pt x="94024" y="76903"/>
                  <a:pt x="93833" y="76379"/>
                  <a:pt x="93595" y="75867"/>
                </a:cubicBezTo>
                <a:cubicBezTo>
                  <a:pt x="93417" y="75320"/>
                  <a:pt x="93191" y="74808"/>
                  <a:pt x="92929" y="74308"/>
                </a:cubicBezTo>
                <a:cubicBezTo>
                  <a:pt x="92726" y="73784"/>
                  <a:pt x="92476" y="73284"/>
                  <a:pt x="92190" y="72807"/>
                </a:cubicBezTo>
                <a:cubicBezTo>
                  <a:pt x="91952" y="72295"/>
                  <a:pt x="91690" y="71807"/>
                  <a:pt x="91381" y="71355"/>
                </a:cubicBezTo>
                <a:cubicBezTo>
                  <a:pt x="91119" y="70855"/>
                  <a:pt x="90821" y="70390"/>
                  <a:pt x="90488" y="69950"/>
                </a:cubicBezTo>
                <a:cubicBezTo>
                  <a:pt x="90214" y="69474"/>
                  <a:pt x="89892" y="69021"/>
                  <a:pt x="89535" y="68604"/>
                </a:cubicBezTo>
                <a:cubicBezTo>
                  <a:pt x="89238" y="68140"/>
                  <a:pt x="88892" y="67700"/>
                  <a:pt x="88523" y="67307"/>
                </a:cubicBezTo>
                <a:cubicBezTo>
                  <a:pt x="88190" y="66854"/>
                  <a:pt x="87833" y="66449"/>
                  <a:pt x="87440" y="66057"/>
                </a:cubicBezTo>
                <a:cubicBezTo>
                  <a:pt x="87083" y="65640"/>
                  <a:pt x="86702" y="65235"/>
                  <a:pt x="86285" y="64878"/>
                </a:cubicBezTo>
                <a:cubicBezTo>
                  <a:pt x="85916" y="64473"/>
                  <a:pt x="85511" y="64092"/>
                  <a:pt x="85082" y="63759"/>
                </a:cubicBezTo>
                <a:cubicBezTo>
                  <a:pt x="84689" y="63366"/>
                  <a:pt x="84261" y="63009"/>
                  <a:pt x="83796" y="62687"/>
                </a:cubicBezTo>
                <a:cubicBezTo>
                  <a:pt x="83380" y="62318"/>
                  <a:pt x="82939" y="61985"/>
                  <a:pt x="82463" y="61687"/>
                </a:cubicBezTo>
                <a:cubicBezTo>
                  <a:pt x="82034" y="61330"/>
                  <a:pt x="81570" y="61020"/>
                  <a:pt x="81082" y="60746"/>
                </a:cubicBezTo>
                <a:cubicBezTo>
                  <a:pt x="80629" y="60425"/>
                  <a:pt x="80141" y="60139"/>
                  <a:pt x="79641" y="59889"/>
                </a:cubicBezTo>
                <a:cubicBezTo>
                  <a:pt x="79177" y="59591"/>
                  <a:pt x="78677" y="59330"/>
                  <a:pt x="78165" y="59115"/>
                </a:cubicBezTo>
                <a:cubicBezTo>
                  <a:pt x="77689" y="58841"/>
                  <a:pt x="77177" y="58603"/>
                  <a:pt x="76653" y="58413"/>
                </a:cubicBezTo>
                <a:cubicBezTo>
                  <a:pt x="76153" y="58163"/>
                  <a:pt x="75641" y="57948"/>
                  <a:pt x="75093" y="57794"/>
                </a:cubicBezTo>
                <a:cubicBezTo>
                  <a:pt x="74581" y="57567"/>
                  <a:pt x="74045" y="57389"/>
                  <a:pt x="73498" y="57246"/>
                </a:cubicBezTo>
                <a:cubicBezTo>
                  <a:pt x="72974" y="57055"/>
                  <a:pt x="72426" y="56901"/>
                  <a:pt x="71866" y="56793"/>
                </a:cubicBezTo>
                <a:cubicBezTo>
                  <a:pt x="71331" y="56627"/>
                  <a:pt x="70771" y="56496"/>
                  <a:pt x="70200" y="56424"/>
                </a:cubicBezTo>
                <a:cubicBezTo>
                  <a:pt x="69652" y="56282"/>
                  <a:pt x="69080" y="56186"/>
                  <a:pt x="68497" y="56139"/>
                </a:cubicBezTo>
                <a:cubicBezTo>
                  <a:pt x="67937" y="56031"/>
                  <a:pt x="67354" y="55960"/>
                  <a:pt x="66759" y="55948"/>
                </a:cubicBezTo>
                <a:cubicBezTo>
                  <a:pt x="66294" y="55889"/>
                  <a:pt x="65818" y="55853"/>
                  <a:pt x="65342" y="55853"/>
                </a:cubicBezTo>
                <a:lnTo>
                  <a:pt x="64985" y="55853"/>
                </a:lnTo>
                <a:cubicBezTo>
                  <a:pt x="64687" y="55829"/>
                  <a:pt x="64401" y="55817"/>
                  <a:pt x="64104" y="55817"/>
                </a:cubicBezTo>
                <a:cubicBezTo>
                  <a:pt x="63758" y="55817"/>
                  <a:pt x="63413" y="55841"/>
                  <a:pt x="63068" y="55877"/>
                </a:cubicBezTo>
                <a:cubicBezTo>
                  <a:pt x="63008" y="55865"/>
                  <a:pt x="62937" y="55865"/>
                  <a:pt x="62877" y="55865"/>
                </a:cubicBezTo>
                <a:cubicBezTo>
                  <a:pt x="62270" y="55865"/>
                  <a:pt x="61687" y="55924"/>
                  <a:pt x="61127" y="56031"/>
                </a:cubicBezTo>
                <a:cubicBezTo>
                  <a:pt x="60448" y="56067"/>
                  <a:pt x="59805" y="56174"/>
                  <a:pt x="59174" y="56341"/>
                </a:cubicBezTo>
                <a:cubicBezTo>
                  <a:pt x="58531" y="56424"/>
                  <a:pt x="57900" y="56579"/>
                  <a:pt x="57305" y="56793"/>
                </a:cubicBezTo>
                <a:cubicBezTo>
                  <a:pt x="56674" y="56924"/>
                  <a:pt x="56067" y="57127"/>
                  <a:pt x="55483" y="57389"/>
                </a:cubicBezTo>
                <a:cubicBezTo>
                  <a:pt x="54864" y="57567"/>
                  <a:pt x="54269" y="57817"/>
                  <a:pt x="53709" y="58115"/>
                </a:cubicBezTo>
                <a:cubicBezTo>
                  <a:pt x="53126" y="58341"/>
                  <a:pt x="52578" y="58615"/>
                  <a:pt x="52054" y="58949"/>
                </a:cubicBezTo>
                <a:cubicBezTo>
                  <a:pt x="51471" y="59222"/>
                  <a:pt x="50923" y="59556"/>
                  <a:pt x="50411" y="59937"/>
                </a:cubicBezTo>
                <a:cubicBezTo>
                  <a:pt x="49876" y="60246"/>
                  <a:pt x="49376" y="60603"/>
                  <a:pt x="48923" y="60996"/>
                </a:cubicBezTo>
                <a:cubicBezTo>
                  <a:pt x="48387" y="61354"/>
                  <a:pt x="47899" y="61770"/>
                  <a:pt x="47447" y="62211"/>
                </a:cubicBezTo>
                <a:cubicBezTo>
                  <a:pt x="46970" y="62604"/>
                  <a:pt x="46530" y="63032"/>
                  <a:pt x="46125" y="63497"/>
                </a:cubicBezTo>
                <a:cubicBezTo>
                  <a:pt x="45661" y="63925"/>
                  <a:pt x="45244" y="64390"/>
                  <a:pt x="44863" y="64902"/>
                </a:cubicBezTo>
                <a:cubicBezTo>
                  <a:pt x="44434" y="65354"/>
                  <a:pt x="44053" y="65854"/>
                  <a:pt x="43732" y="66378"/>
                </a:cubicBezTo>
                <a:cubicBezTo>
                  <a:pt x="43339" y="66866"/>
                  <a:pt x="42994" y="67390"/>
                  <a:pt x="42696" y="67950"/>
                </a:cubicBezTo>
                <a:cubicBezTo>
                  <a:pt x="42339" y="68462"/>
                  <a:pt x="42029" y="69021"/>
                  <a:pt x="41779" y="69605"/>
                </a:cubicBezTo>
                <a:cubicBezTo>
                  <a:pt x="41470" y="70140"/>
                  <a:pt x="41208" y="70712"/>
                  <a:pt x="41005" y="71307"/>
                </a:cubicBezTo>
                <a:cubicBezTo>
                  <a:pt x="40720" y="71879"/>
                  <a:pt x="40493" y="72498"/>
                  <a:pt x="40327" y="73129"/>
                </a:cubicBezTo>
                <a:cubicBezTo>
                  <a:pt x="40101" y="73700"/>
                  <a:pt x="39922" y="74308"/>
                  <a:pt x="39815" y="74939"/>
                </a:cubicBezTo>
                <a:cubicBezTo>
                  <a:pt x="39624" y="75558"/>
                  <a:pt x="39493" y="76201"/>
                  <a:pt x="39422" y="76867"/>
                </a:cubicBezTo>
                <a:cubicBezTo>
                  <a:pt x="39279" y="77498"/>
                  <a:pt x="39208" y="78141"/>
                  <a:pt x="39196" y="78796"/>
                </a:cubicBezTo>
                <a:cubicBezTo>
                  <a:pt x="39124" y="79261"/>
                  <a:pt x="39089" y="79737"/>
                  <a:pt x="39089" y="80213"/>
                </a:cubicBezTo>
                <a:cubicBezTo>
                  <a:pt x="39089" y="80427"/>
                  <a:pt x="39100" y="80630"/>
                  <a:pt x="39112" y="80832"/>
                </a:cubicBezTo>
                <a:cubicBezTo>
                  <a:pt x="39100" y="81046"/>
                  <a:pt x="39089" y="81249"/>
                  <a:pt x="39089" y="81451"/>
                </a:cubicBezTo>
                <a:cubicBezTo>
                  <a:pt x="39089" y="82011"/>
                  <a:pt x="39136" y="82559"/>
                  <a:pt x="39231" y="83094"/>
                </a:cubicBezTo>
                <a:cubicBezTo>
                  <a:pt x="39267" y="83868"/>
                  <a:pt x="39386" y="84618"/>
                  <a:pt x="39600" y="85333"/>
                </a:cubicBezTo>
                <a:cubicBezTo>
                  <a:pt x="39720" y="86083"/>
                  <a:pt x="39922" y="86821"/>
                  <a:pt x="40208" y="87512"/>
                </a:cubicBezTo>
                <a:cubicBezTo>
                  <a:pt x="40410" y="88226"/>
                  <a:pt x="40684" y="88916"/>
                  <a:pt x="41041" y="89559"/>
                </a:cubicBezTo>
                <a:cubicBezTo>
                  <a:pt x="41315" y="90238"/>
                  <a:pt x="41660" y="90881"/>
                  <a:pt x="42077" y="91476"/>
                </a:cubicBezTo>
                <a:cubicBezTo>
                  <a:pt x="42410" y="92119"/>
                  <a:pt x="42827" y="92715"/>
                  <a:pt x="43291" y="93262"/>
                </a:cubicBezTo>
                <a:cubicBezTo>
                  <a:pt x="43708" y="93869"/>
                  <a:pt x="44184" y="94429"/>
                  <a:pt x="44720" y="94929"/>
                </a:cubicBezTo>
                <a:cubicBezTo>
                  <a:pt x="45196" y="95489"/>
                  <a:pt x="45732" y="96001"/>
                  <a:pt x="46316" y="96441"/>
                </a:cubicBezTo>
                <a:cubicBezTo>
                  <a:pt x="46839" y="96941"/>
                  <a:pt x="47423" y="97382"/>
                  <a:pt x="48042" y="97751"/>
                </a:cubicBezTo>
                <a:cubicBezTo>
                  <a:pt x="48614" y="98191"/>
                  <a:pt x="49233" y="98572"/>
                  <a:pt x="49899" y="98870"/>
                </a:cubicBezTo>
                <a:cubicBezTo>
                  <a:pt x="50519" y="99263"/>
                  <a:pt x="51185" y="99573"/>
                  <a:pt x="51888" y="99799"/>
                </a:cubicBezTo>
                <a:cubicBezTo>
                  <a:pt x="52554" y="100120"/>
                  <a:pt x="53269" y="100370"/>
                  <a:pt x="54019" y="100525"/>
                </a:cubicBezTo>
                <a:cubicBezTo>
                  <a:pt x="54721" y="100775"/>
                  <a:pt x="55460" y="100930"/>
                  <a:pt x="56222" y="101013"/>
                </a:cubicBezTo>
                <a:cubicBezTo>
                  <a:pt x="56912" y="101168"/>
                  <a:pt x="57627" y="101251"/>
                  <a:pt x="58353" y="101251"/>
                </a:cubicBezTo>
                <a:cubicBezTo>
                  <a:pt x="58400" y="101251"/>
                  <a:pt x="58448" y="101239"/>
                  <a:pt x="58496" y="101239"/>
                </a:cubicBezTo>
                <a:cubicBezTo>
                  <a:pt x="58853" y="101287"/>
                  <a:pt x="59210" y="101311"/>
                  <a:pt x="59579" y="101311"/>
                </a:cubicBezTo>
                <a:cubicBezTo>
                  <a:pt x="60091" y="101311"/>
                  <a:pt x="60591" y="101263"/>
                  <a:pt x="61091" y="101192"/>
                </a:cubicBezTo>
                <a:cubicBezTo>
                  <a:pt x="62020" y="101168"/>
                  <a:pt x="62913" y="101001"/>
                  <a:pt x="63758" y="100727"/>
                </a:cubicBezTo>
                <a:cubicBezTo>
                  <a:pt x="64651" y="100561"/>
                  <a:pt x="65485" y="100275"/>
                  <a:pt x="66270" y="99870"/>
                </a:cubicBezTo>
                <a:cubicBezTo>
                  <a:pt x="67104" y="99573"/>
                  <a:pt x="67890" y="99156"/>
                  <a:pt x="68604" y="98656"/>
                </a:cubicBezTo>
                <a:cubicBezTo>
                  <a:pt x="69378" y="98227"/>
                  <a:pt x="70092" y="97703"/>
                  <a:pt x="70723" y="97084"/>
                </a:cubicBezTo>
                <a:cubicBezTo>
                  <a:pt x="71414" y="96548"/>
                  <a:pt x="72045" y="95917"/>
                  <a:pt x="72569" y="95215"/>
                </a:cubicBezTo>
                <a:cubicBezTo>
                  <a:pt x="73176" y="94584"/>
                  <a:pt x="73688" y="93881"/>
                  <a:pt x="74105" y="93107"/>
                </a:cubicBezTo>
                <a:cubicBezTo>
                  <a:pt x="74605" y="92393"/>
                  <a:pt x="75010" y="91607"/>
                  <a:pt x="75307" y="90774"/>
                </a:cubicBezTo>
                <a:cubicBezTo>
                  <a:pt x="75688" y="89988"/>
                  <a:pt x="75974" y="89143"/>
                  <a:pt x="76141" y="88250"/>
                </a:cubicBezTo>
                <a:cubicBezTo>
                  <a:pt x="76355" y="87571"/>
                  <a:pt x="76486" y="86857"/>
                  <a:pt x="76546" y="86130"/>
                </a:cubicBezTo>
                <a:cubicBezTo>
                  <a:pt x="76546" y="86142"/>
                  <a:pt x="76557" y="86154"/>
                  <a:pt x="76557" y="86178"/>
                </a:cubicBezTo>
                <a:cubicBezTo>
                  <a:pt x="76569" y="86416"/>
                  <a:pt x="76581" y="86642"/>
                  <a:pt x="76617" y="86881"/>
                </a:cubicBezTo>
                <a:cubicBezTo>
                  <a:pt x="76605" y="86916"/>
                  <a:pt x="76605" y="86964"/>
                  <a:pt x="76605" y="87000"/>
                </a:cubicBezTo>
                <a:cubicBezTo>
                  <a:pt x="76605" y="87202"/>
                  <a:pt x="76617" y="87404"/>
                  <a:pt x="76629" y="87607"/>
                </a:cubicBezTo>
                <a:cubicBezTo>
                  <a:pt x="76617" y="87821"/>
                  <a:pt x="76605" y="88035"/>
                  <a:pt x="76605" y="88250"/>
                </a:cubicBezTo>
                <a:cubicBezTo>
                  <a:pt x="76605" y="88309"/>
                  <a:pt x="76605" y="88381"/>
                  <a:pt x="76605" y="88440"/>
                </a:cubicBezTo>
                <a:cubicBezTo>
                  <a:pt x="76581" y="88714"/>
                  <a:pt x="76557" y="89000"/>
                  <a:pt x="76557" y="89297"/>
                </a:cubicBezTo>
                <a:cubicBezTo>
                  <a:pt x="76510" y="89583"/>
                  <a:pt x="76486" y="89869"/>
                  <a:pt x="76474" y="90167"/>
                </a:cubicBezTo>
                <a:cubicBezTo>
                  <a:pt x="76415" y="90440"/>
                  <a:pt x="76379" y="90714"/>
                  <a:pt x="76355" y="91000"/>
                </a:cubicBezTo>
                <a:cubicBezTo>
                  <a:pt x="76296" y="91262"/>
                  <a:pt x="76248" y="91524"/>
                  <a:pt x="76212" y="91798"/>
                </a:cubicBezTo>
                <a:cubicBezTo>
                  <a:pt x="76141" y="92060"/>
                  <a:pt x="76081" y="92334"/>
                  <a:pt x="76034" y="92607"/>
                </a:cubicBezTo>
                <a:cubicBezTo>
                  <a:pt x="75950" y="92869"/>
                  <a:pt x="75879" y="93155"/>
                  <a:pt x="75819" y="93429"/>
                </a:cubicBezTo>
                <a:cubicBezTo>
                  <a:pt x="75724" y="93691"/>
                  <a:pt x="75653" y="93953"/>
                  <a:pt x="75581" y="94227"/>
                </a:cubicBezTo>
                <a:cubicBezTo>
                  <a:pt x="75486" y="94477"/>
                  <a:pt x="75403" y="94727"/>
                  <a:pt x="75319" y="94989"/>
                </a:cubicBezTo>
                <a:cubicBezTo>
                  <a:pt x="75212" y="95227"/>
                  <a:pt x="75117" y="95477"/>
                  <a:pt x="75033" y="95727"/>
                </a:cubicBezTo>
                <a:cubicBezTo>
                  <a:pt x="74914" y="95989"/>
                  <a:pt x="74807" y="96239"/>
                  <a:pt x="74700" y="96513"/>
                </a:cubicBezTo>
                <a:cubicBezTo>
                  <a:pt x="74581" y="96751"/>
                  <a:pt x="74462" y="97001"/>
                  <a:pt x="74355" y="97251"/>
                </a:cubicBezTo>
                <a:cubicBezTo>
                  <a:pt x="74224" y="97477"/>
                  <a:pt x="74093" y="97715"/>
                  <a:pt x="73986" y="97953"/>
                </a:cubicBezTo>
                <a:cubicBezTo>
                  <a:pt x="73855" y="98168"/>
                  <a:pt x="73736" y="98382"/>
                  <a:pt x="73617" y="98608"/>
                </a:cubicBezTo>
                <a:cubicBezTo>
                  <a:pt x="73474" y="98822"/>
                  <a:pt x="73343" y="99037"/>
                  <a:pt x="73212" y="99263"/>
                </a:cubicBezTo>
                <a:cubicBezTo>
                  <a:pt x="73069" y="99465"/>
                  <a:pt x="72926" y="99680"/>
                  <a:pt x="72795" y="99894"/>
                </a:cubicBezTo>
                <a:cubicBezTo>
                  <a:pt x="72664" y="100073"/>
                  <a:pt x="72533" y="100251"/>
                  <a:pt x="72414" y="100442"/>
                </a:cubicBezTo>
                <a:cubicBezTo>
                  <a:pt x="72259" y="100620"/>
                  <a:pt x="72116" y="100811"/>
                  <a:pt x="71985" y="101013"/>
                </a:cubicBezTo>
                <a:cubicBezTo>
                  <a:pt x="71831" y="101192"/>
                  <a:pt x="71676" y="101370"/>
                  <a:pt x="71533" y="101561"/>
                </a:cubicBezTo>
                <a:cubicBezTo>
                  <a:pt x="71390" y="101728"/>
                  <a:pt x="71235" y="101894"/>
                  <a:pt x="71104" y="102073"/>
                </a:cubicBezTo>
                <a:cubicBezTo>
                  <a:pt x="70938" y="102240"/>
                  <a:pt x="70771" y="102406"/>
                  <a:pt x="70628" y="102585"/>
                </a:cubicBezTo>
                <a:cubicBezTo>
                  <a:pt x="70450" y="102752"/>
                  <a:pt x="70295" y="102918"/>
                  <a:pt x="70128" y="103085"/>
                </a:cubicBezTo>
                <a:cubicBezTo>
                  <a:pt x="69961" y="103240"/>
                  <a:pt x="69807" y="103394"/>
                  <a:pt x="69640" y="103561"/>
                </a:cubicBezTo>
                <a:cubicBezTo>
                  <a:pt x="69461" y="103716"/>
                  <a:pt x="69295" y="103871"/>
                  <a:pt x="69116" y="104037"/>
                </a:cubicBezTo>
                <a:cubicBezTo>
                  <a:pt x="68937" y="104180"/>
                  <a:pt x="68759" y="104323"/>
                  <a:pt x="68592" y="104478"/>
                </a:cubicBezTo>
                <a:cubicBezTo>
                  <a:pt x="68402" y="104621"/>
                  <a:pt x="68223" y="104764"/>
                  <a:pt x="68056" y="104907"/>
                </a:cubicBezTo>
                <a:cubicBezTo>
                  <a:pt x="67866" y="105038"/>
                  <a:pt x="67675" y="105180"/>
                  <a:pt x="67485" y="105335"/>
                </a:cubicBezTo>
                <a:cubicBezTo>
                  <a:pt x="67294" y="105454"/>
                  <a:pt x="67104" y="105585"/>
                  <a:pt x="66913" y="105728"/>
                </a:cubicBezTo>
                <a:cubicBezTo>
                  <a:pt x="66723" y="105847"/>
                  <a:pt x="66532" y="105978"/>
                  <a:pt x="66342" y="106109"/>
                </a:cubicBezTo>
                <a:cubicBezTo>
                  <a:pt x="66140" y="106216"/>
                  <a:pt x="65925" y="106347"/>
                  <a:pt x="65735" y="106478"/>
                </a:cubicBezTo>
                <a:cubicBezTo>
                  <a:pt x="65532" y="106585"/>
                  <a:pt x="65330" y="106692"/>
                  <a:pt x="65127" y="106812"/>
                </a:cubicBezTo>
                <a:cubicBezTo>
                  <a:pt x="64913" y="106907"/>
                  <a:pt x="64711" y="107026"/>
                  <a:pt x="64508" y="107133"/>
                </a:cubicBezTo>
                <a:cubicBezTo>
                  <a:pt x="64294" y="107228"/>
                  <a:pt x="64080" y="107335"/>
                  <a:pt x="63865" y="107443"/>
                </a:cubicBezTo>
                <a:cubicBezTo>
                  <a:pt x="63651" y="107538"/>
                  <a:pt x="63437" y="107621"/>
                  <a:pt x="63234" y="107728"/>
                </a:cubicBezTo>
                <a:cubicBezTo>
                  <a:pt x="63008" y="107812"/>
                  <a:pt x="62794" y="107895"/>
                  <a:pt x="62580" y="107990"/>
                </a:cubicBezTo>
                <a:cubicBezTo>
                  <a:pt x="62353" y="108062"/>
                  <a:pt x="62127" y="108145"/>
                  <a:pt x="61901" y="108240"/>
                </a:cubicBezTo>
                <a:cubicBezTo>
                  <a:pt x="61687" y="108300"/>
                  <a:pt x="61460" y="108371"/>
                  <a:pt x="61246" y="108455"/>
                </a:cubicBezTo>
                <a:cubicBezTo>
                  <a:pt x="61008" y="108514"/>
                  <a:pt x="60782" y="108586"/>
                  <a:pt x="60555" y="108657"/>
                </a:cubicBezTo>
                <a:cubicBezTo>
                  <a:pt x="60317" y="108717"/>
                  <a:pt x="60079" y="108776"/>
                  <a:pt x="59853" y="108848"/>
                </a:cubicBezTo>
                <a:cubicBezTo>
                  <a:pt x="59627" y="108883"/>
                  <a:pt x="59389" y="108943"/>
                  <a:pt x="59162" y="109002"/>
                </a:cubicBezTo>
                <a:cubicBezTo>
                  <a:pt x="58924" y="109038"/>
                  <a:pt x="58686" y="109086"/>
                  <a:pt x="58448" y="109133"/>
                </a:cubicBezTo>
                <a:cubicBezTo>
                  <a:pt x="58210" y="109169"/>
                  <a:pt x="57960" y="109205"/>
                  <a:pt x="57722" y="109252"/>
                </a:cubicBezTo>
                <a:cubicBezTo>
                  <a:pt x="57484" y="109264"/>
                  <a:pt x="57246" y="109300"/>
                  <a:pt x="57019" y="109336"/>
                </a:cubicBezTo>
                <a:cubicBezTo>
                  <a:pt x="56769" y="109348"/>
                  <a:pt x="56519" y="109371"/>
                  <a:pt x="56281" y="109407"/>
                </a:cubicBezTo>
                <a:cubicBezTo>
                  <a:pt x="56019" y="109407"/>
                  <a:pt x="55769" y="109419"/>
                  <a:pt x="55519" y="109443"/>
                </a:cubicBezTo>
                <a:lnTo>
                  <a:pt x="55376" y="109443"/>
                </a:lnTo>
                <a:cubicBezTo>
                  <a:pt x="55186" y="109443"/>
                  <a:pt x="54995" y="109443"/>
                  <a:pt x="54805" y="109455"/>
                </a:cubicBezTo>
                <a:cubicBezTo>
                  <a:pt x="54638" y="109455"/>
                  <a:pt x="54471" y="109443"/>
                  <a:pt x="54305" y="109443"/>
                </a:cubicBezTo>
                <a:cubicBezTo>
                  <a:pt x="54186" y="109443"/>
                  <a:pt x="54067" y="109455"/>
                  <a:pt x="53959" y="109455"/>
                </a:cubicBezTo>
                <a:cubicBezTo>
                  <a:pt x="53721" y="109431"/>
                  <a:pt x="53471" y="109419"/>
                  <a:pt x="53233" y="109419"/>
                </a:cubicBezTo>
                <a:cubicBezTo>
                  <a:pt x="53197" y="109419"/>
                  <a:pt x="53162" y="109431"/>
                  <a:pt x="53138" y="109431"/>
                </a:cubicBezTo>
                <a:cubicBezTo>
                  <a:pt x="52852" y="109395"/>
                  <a:pt x="52566" y="109383"/>
                  <a:pt x="52281" y="109383"/>
                </a:cubicBezTo>
                <a:cubicBezTo>
                  <a:pt x="52007" y="109348"/>
                  <a:pt x="51733" y="109324"/>
                  <a:pt x="51459" y="109312"/>
                </a:cubicBezTo>
                <a:cubicBezTo>
                  <a:pt x="51185" y="109276"/>
                  <a:pt x="50900" y="109252"/>
                  <a:pt x="50614" y="109229"/>
                </a:cubicBezTo>
                <a:cubicBezTo>
                  <a:pt x="50352" y="109181"/>
                  <a:pt x="50090" y="109157"/>
                  <a:pt x="49816" y="109133"/>
                </a:cubicBezTo>
                <a:cubicBezTo>
                  <a:pt x="49542" y="109074"/>
                  <a:pt x="49268" y="109038"/>
                  <a:pt x="48983" y="109002"/>
                </a:cubicBezTo>
                <a:cubicBezTo>
                  <a:pt x="48721" y="108955"/>
                  <a:pt x="48459" y="108907"/>
                  <a:pt x="48185" y="108871"/>
                </a:cubicBezTo>
                <a:cubicBezTo>
                  <a:pt x="47923" y="108800"/>
                  <a:pt x="47649" y="108752"/>
                  <a:pt x="47375" y="108705"/>
                </a:cubicBezTo>
                <a:cubicBezTo>
                  <a:pt x="47113" y="108633"/>
                  <a:pt x="46851" y="108586"/>
                  <a:pt x="46589" y="108538"/>
                </a:cubicBezTo>
                <a:cubicBezTo>
                  <a:pt x="46328" y="108467"/>
                  <a:pt x="46066" y="108395"/>
                  <a:pt x="45804" y="108336"/>
                </a:cubicBezTo>
                <a:cubicBezTo>
                  <a:pt x="45542" y="108264"/>
                  <a:pt x="45280" y="108193"/>
                  <a:pt x="45018" y="108133"/>
                </a:cubicBezTo>
                <a:cubicBezTo>
                  <a:pt x="44768" y="108050"/>
                  <a:pt x="44518" y="107966"/>
                  <a:pt x="44256" y="107907"/>
                </a:cubicBezTo>
                <a:cubicBezTo>
                  <a:pt x="44006" y="107812"/>
                  <a:pt x="43744" y="107728"/>
                  <a:pt x="43482" y="107657"/>
                </a:cubicBezTo>
                <a:cubicBezTo>
                  <a:pt x="43232" y="107562"/>
                  <a:pt x="42982" y="107478"/>
                  <a:pt x="42732" y="107395"/>
                </a:cubicBezTo>
                <a:cubicBezTo>
                  <a:pt x="42482" y="107300"/>
                  <a:pt x="42232" y="107204"/>
                  <a:pt x="41970" y="107121"/>
                </a:cubicBezTo>
                <a:cubicBezTo>
                  <a:pt x="41732" y="107014"/>
                  <a:pt x="41482" y="106919"/>
                  <a:pt x="41244" y="106823"/>
                </a:cubicBezTo>
                <a:cubicBezTo>
                  <a:pt x="40994" y="106716"/>
                  <a:pt x="40743" y="106609"/>
                  <a:pt x="40482" y="106514"/>
                </a:cubicBezTo>
                <a:cubicBezTo>
                  <a:pt x="40255" y="106395"/>
                  <a:pt x="40017" y="106288"/>
                  <a:pt x="39779" y="106192"/>
                </a:cubicBezTo>
                <a:cubicBezTo>
                  <a:pt x="39541" y="106061"/>
                  <a:pt x="39291" y="105942"/>
                  <a:pt x="39041" y="105835"/>
                </a:cubicBezTo>
                <a:cubicBezTo>
                  <a:pt x="38815" y="105716"/>
                  <a:pt x="38588" y="105597"/>
                  <a:pt x="38350" y="105490"/>
                </a:cubicBezTo>
                <a:cubicBezTo>
                  <a:pt x="38112" y="105347"/>
                  <a:pt x="37874" y="105228"/>
                  <a:pt x="37636" y="105109"/>
                </a:cubicBezTo>
                <a:cubicBezTo>
                  <a:pt x="37410" y="104966"/>
                  <a:pt x="37184" y="104847"/>
                  <a:pt x="36957" y="104728"/>
                </a:cubicBezTo>
                <a:cubicBezTo>
                  <a:pt x="36731" y="104585"/>
                  <a:pt x="36505" y="104442"/>
                  <a:pt x="36279" y="104323"/>
                </a:cubicBezTo>
                <a:cubicBezTo>
                  <a:pt x="36052" y="104168"/>
                  <a:pt x="35838" y="104037"/>
                  <a:pt x="35600" y="103906"/>
                </a:cubicBezTo>
                <a:cubicBezTo>
                  <a:pt x="35398" y="103752"/>
                  <a:pt x="35171" y="103609"/>
                  <a:pt x="34957" y="103478"/>
                </a:cubicBezTo>
                <a:cubicBezTo>
                  <a:pt x="34743" y="103311"/>
                  <a:pt x="34517" y="103168"/>
                  <a:pt x="34290" y="103025"/>
                </a:cubicBezTo>
                <a:cubicBezTo>
                  <a:pt x="34088" y="102871"/>
                  <a:pt x="33885" y="102716"/>
                  <a:pt x="33671" y="102573"/>
                </a:cubicBezTo>
                <a:cubicBezTo>
                  <a:pt x="33457" y="102406"/>
                  <a:pt x="33243" y="102240"/>
                  <a:pt x="33016" y="102085"/>
                </a:cubicBezTo>
                <a:cubicBezTo>
                  <a:pt x="32826" y="101918"/>
                  <a:pt x="32623" y="101763"/>
                  <a:pt x="32421" y="101609"/>
                </a:cubicBezTo>
                <a:cubicBezTo>
                  <a:pt x="32219" y="101430"/>
                  <a:pt x="32016" y="101263"/>
                  <a:pt x="31802" y="101097"/>
                </a:cubicBezTo>
                <a:cubicBezTo>
                  <a:pt x="31611" y="100918"/>
                  <a:pt x="31421" y="100751"/>
                  <a:pt x="31218" y="100596"/>
                </a:cubicBezTo>
                <a:cubicBezTo>
                  <a:pt x="31028" y="100406"/>
                  <a:pt x="30826" y="100227"/>
                  <a:pt x="30611" y="100049"/>
                </a:cubicBezTo>
                <a:cubicBezTo>
                  <a:pt x="30433" y="99870"/>
                  <a:pt x="30254" y="99692"/>
                  <a:pt x="30052" y="99525"/>
                </a:cubicBezTo>
                <a:cubicBezTo>
                  <a:pt x="29873" y="99334"/>
                  <a:pt x="29683" y="99144"/>
                  <a:pt x="29492" y="98965"/>
                </a:cubicBezTo>
                <a:cubicBezTo>
                  <a:pt x="29313" y="98775"/>
                  <a:pt x="29135" y="98584"/>
                  <a:pt x="28944" y="98406"/>
                </a:cubicBezTo>
                <a:cubicBezTo>
                  <a:pt x="28778" y="98215"/>
                  <a:pt x="28599" y="98013"/>
                  <a:pt x="28409" y="97834"/>
                </a:cubicBezTo>
                <a:cubicBezTo>
                  <a:pt x="28242" y="97632"/>
                  <a:pt x="28075" y="97429"/>
                  <a:pt x="27885" y="97251"/>
                </a:cubicBezTo>
                <a:cubicBezTo>
                  <a:pt x="27730" y="97048"/>
                  <a:pt x="27563" y="96846"/>
                  <a:pt x="27385" y="96656"/>
                </a:cubicBezTo>
                <a:cubicBezTo>
                  <a:pt x="27230" y="96441"/>
                  <a:pt x="27063" y="96239"/>
                  <a:pt x="26885" y="96036"/>
                </a:cubicBezTo>
                <a:cubicBezTo>
                  <a:pt x="26730" y="95822"/>
                  <a:pt x="26575" y="95620"/>
                  <a:pt x="26408" y="95429"/>
                </a:cubicBezTo>
                <a:cubicBezTo>
                  <a:pt x="26265" y="95203"/>
                  <a:pt x="26099" y="94989"/>
                  <a:pt x="25932" y="94774"/>
                </a:cubicBezTo>
                <a:cubicBezTo>
                  <a:pt x="25789" y="94560"/>
                  <a:pt x="25646" y="94358"/>
                  <a:pt x="25480" y="94155"/>
                </a:cubicBezTo>
                <a:cubicBezTo>
                  <a:pt x="25349" y="93917"/>
                  <a:pt x="25194" y="93691"/>
                  <a:pt x="25027" y="93477"/>
                </a:cubicBezTo>
                <a:cubicBezTo>
                  <a:pt x="24896" y="93262"/>
                  <a:pt x="24765" y="93036"/>
                  <a:pt x="24611" y="92834"/>
                </a:cubicBezTo>
                <a:cubicBezTo>
                  <a:pt x="24480" y="92596"/>
                  <a:pt x="24349" y="92369"/>
                  <a:pt x="24194" y="92143"/>
                </a:cubicBezTo>
                <a:cubicBezTo>
                  <a:pt x="24075" y="91917"/>
                  <a:pt x="23944" y="91691"/>
                  <a:pt x="23801" y="91476"/>
                </a:cubicBezTo>
                <a:cubicBezTo>
                  <a:pt x="23682" y="91226"/>
                  <a:pt x="23551" y="91000"/>
                  <a:pt x="23408" y="90762"/>
                </a:cubicBezTo>
                <a:cubicBezTo>
                  <a:pt x="23301" y="90536"/>
                  <a:pt x="23182" y="90298"/>
                  <a:pt x="23051" y="90071"/>
                </a:cubicBezTo>
                <a:cubicBezTo>
                  <a:pt x="22944" y="89833"/>
                  <a:pt x="22825" y="89595"/>
                  <a:pt x="22694" y="89357"/>
                </a:cubicBezTo>
                <a:cubicBezTo>
                  <a:pt x="22598" y="89119"/>
                  <a:pt x="22479" y="88881"/>
                  <a:pt x="22360" y="88643"/>
                </a:cubicBezTo>
                <a:cubicBezTo>
                  <a:pt x="22265" y="88393"/>
                  <a:pt x="22158" y="88154"/>
                  <a:pt x="22039" y="87928"/>
                </a:cubicBezTo>
                <a:cubicBezTo>
                  <a:pt x="21955" y="87666"/>
                  <a:pt x="21848" y="87416"/>
                  <a:pt x="21729" y="87166"/>
                </a:cubicBezTo>
                <a:cubicBezTo>
                  <a:pt x="21646" y="86928"/>
                  <a:pt x="21551" y="86678"/>
                  <a:pt x="21455" y="86440"/>
                </a:cubicBezTo>
                <a:cubicBezTo>
                  <a:pt x="21372" y="86178"/>
                  <a:pt x="21277" y="85928"/>
                  <a:pt x="21170" y="85666"/>
                </a:cubicBezTo>
                <a:cubicBezTo>
                  <a:pt x="21098" y="85416"/>
                  <a:pt x="21015" y="85166"/>
                  <a:pt x="20920" y="84928"/>
                </a:cubicBezTo>
                <a:cubicBezTo>
                  <a:pt x="20848" y="84654"/>
                  <a:pt x="20765" y="84392"/>
                  <a:pt x="20670" y="84142"/>
                </a:cubicBezTo>
                <a:cubicBezTo>
                  <a:pt x="20610" y="83880"/>
                  <a:pt x="20539" y="83630"/>
                  <a:pt x="20455" y="83380"/>
                </a:cubicBezTo>
                <a:cubicBezTo>
                  <a:pt x="20396" y="83106"/>
                  <a:pt x="20324" y="82832"/>
                  <a:pt x="20253" y="82570"/>
                </a:cubicBezTo>
                <a:cubicBezTo>
                  <a:pt x="20193" y="82309"/>
                  <a:pt x="20134" y="82058"/>
                  <a:pt x="20062" y="81797"/>
                </a:cubicBezTo>
                <a:cubicBezTo>
                  <a:pt x="20015" y="81523"/>
                  <a:pt x="19955" y="81261"/>
                  <a:pt x="19896" y="80987"/>
                </a:cubicBezTo>
                <a:cubicBezTo>
                  <a:pt x="19848" y="80725"/>
                  <a:pt x="19800" y="80463"/>
                  <a:pt x="19741" y="80201"/>
                </a:cubicBezTo>
                <a:cubicBezTo>
                  <a:pt x="19705" y="79927"/>
                  <a:pt x="19669" y="79653"/>
                  <a:pt x="19610" y="79392"/>
                </a:cubicBezTo>
                <a:cubicBezTo>
                  <a:pt x="19586" y="79106"/>
                  <a:pt x="19538" y="78844"/>
                  <a:pt x="19491" y="78570"/>
                </a:cubicBezTo>
                <a:cubicBezTo>
                  <a:pt x="19467" y="78296"/>
                  <a:pt x="19443" y="78022"/>
                  <a:pt x="19396" y="77760"/>
                </a:cubicBezTo>
                <a:cubicBezTo>
                  <a:pt x="19384" y="77475"/>
                  <a:pt x="19360" y="77201"/>
                  <a:pt x="19312" y="76915"/>
                </a:cubicBezTo>
                <a:cubicBezTo>
                  <a:pt x="19312" y="76641"/>
                  <a:pt x="19288" y="76367"/>
                  <a:pt x="19265" y="76105"/>
                </a:cubicBezTo>
                <a:cubicBezTo>
                  <a:pt x="19265" y="75820"/>
                  <a:pt x="19241" y="75522"/>
                  <a:pt x="19217" y="75248"/>
                </a:cubicBezTo>
                <a:cubicBezTo>
                  <a:pt x="19217" y="75177"/>
                  <a:pt x="19229" y="75117"/>
                  <a:pt x="19229" y="75058"/>
                </a:cubicBezTo>
                <a:cubicBezTo>
                  <a:pt x="19229" y="74843"/>
                  <a:pt x="19217" y="74629"/>
                  <a:pt x="19205" y="74415"/>
                </a:cubicBezTo>
                <a:cubicBezTo>
                  <a:pt x="19205" y="74272"/>
                  <a:pt x="19217" y="74129"/>
                  <a:pt x="19217" y="73986"/>
                </a:cubicBezTo>
                <a:cubicBezTo>
                  <a:pt x="19217" y="73831"/>
                  <a:pt x="19205" y="73677"/>
                  <a:pt x="19205" y="73522"/>
                </a:cubicBezTo>
                <a:cubicBezTo>
                  <a:pt x="19217" y="73331"/>
                  <a:pt x="19217" y="73129"/>
                  <a:pt x="19217" y="72926"/>
                </a:cubicBezTo>
                <a:cubicBezTo>
                  <a:pt x="19217" y="72831"/>
                  <a:pt x="19217" y="72736"/>
                  <a:pt x="19217" y="72641"/>
                </a:cubicBezTo>
                <a:cubicBezTo>
                  <a:pt x="19229" y="72391"/>
                  <a:pt x="19241" y="72141"/>
                  <a:pt x="19241" y="71879"/>
                </a:cubicBezTo>
                <a:cubicBezTo>
                  <a:pt x="19241" y="71843"/>
                  <a:pt x="19241" y="71795"/>
                  <a:pt x="19241" y="71760"/>
                </a:cubicBezTo>
                <a:cubicBezTo>
                  <a:pt x="19277" y="71462"/>
                  <a:pt x="19288" y="71152"/>
                  <a:pt x="19288" y="70855"/>
                </a:cubicBezTo>
                <a:cubicBezTo>
                  <a:pt x="19324" y="70557"/>
                  <a:pt x="19336" y="70271"/>
                  <a:pt x="19348" y="69974"/>
                </a:cubicBezTo>
                <a:cubicBezTo>
                  <a:pt x="19384" y="69688"/>
                  <a:pt x="19407" y="69402"/>
                  <a:pt x="19407" y="69105"/>
                </a:cubicBezTo>
                <a:cubicBezTo>
                  <a:pt x="19455" y="68807"/>
                  <a:pt x="19491" y="68509"/>
                  <a:pt x="19503" y="68212"/>
                </a:cubicBezTo>
                <a:cubicBezTo>
                  <a:pt x="19550" y="67926"/>
                  <a:pt x="19574" y="67640"/>
                  <a:pt x="19598" y="67342"/>
                </a:cubicBezTo>
                <a:cubicBezTo>
                  <a:pt x="19646" y="67057"/>
                  <a:pt x="19681" y="66771"/>
                  <a:pt x="19705" y="66485"/>
                </a:cubicBezTo>
                <a:cubicBezTo>
                  <a:pt x="19765" y="66199"/>
                  <a:pt x="19812" y="65914"/>
                  <a:pt x="19836" y="65616"/>
                </a:cubicBezTo>
                <a:cubicBezTo>
                  <a:pt x="19896" y="65330"/>
                  <a:pt x="19943" y="65045"/>
                  <a:pt x="19979" y="64747"/>
                </a:cubicBezTo>
                <a:cubicBezTo>
                  <a:pt x="20039" y="64473"/>
                  <a:pt x="20086" y="64187"/>
                  <a:pt x="20122" y="63902"/>
                </a:cubicBezTo>
                <a:cubicBezTo>
                  <a:pt x="20193" y="63628"/>
                  <a:pt x="20253" y="63342"/>
                  <a:pt x="20289" y="63056"/>
                </a:cubicBezTo>
                <a:cubicBezTo>
                  <a:pt x="20360" y="62770"/>
                  <a:pt x="20420" y="62485"/>
                  <a:pt x="20467" y="62199"/>
                </a:cubicBezTo>
                <a:cubicBezTo>
                  <a:pt x="20550" y="61925"/>
                  <a:pt x="20610" y="61651"/>
                  <a:pt x="20658" y="61365"/>
                </a:cubicBezTo>
                <a:cubicBezTo>
                  <a:pt x="20741" y="61092"/>
                  <a:pt x="20812" y="60818"/>
                  <a:pt x="20860" y="60544"/>
                </a:cubicBezTo>
                <a:cubicBezTo>
                  <a:pt x="20943" y="60258"/>
                  <a:pt x="21027" y="59972"/>
                  <a:pt x="21086" y="59687"/>
                </a:cubicBezTo>
                <a:cubicBezTo>
                  <a:pt x="21170" y="59425"/>
                  <a:pt x="21241" y="59151"/>
                  <a:pt x="21312" y="58877"/>
                </a:cubicBezTo>
                <a:cubicBezTo>
                  <a:pt x="21396" y="58603"/>
                  <a:pt x="21479" y="58341"/>
                  <a:pt x="21551" y="58067"/>
                </a:cubicBezTo>
                <a:cubicBezTo>
                  <a:pt x="21646" y="57794"/>
                  <a:pt x="21741" y="57508"/>
                  <a:pt x="21813" y="57222"/>
                </a:cubicBezTo>
                <a:cubicBezTo>
                  <a:pt x="21908" y="56960"/>
                  <a:pt x="21991" y="56698"/>
                  <a:pt x="22074" y="56424"/>
                </a:cubicBezTo>
                <a:cubicBezTo>
                  <a:pt x="22182" y="56162"/>
                  <a:pt x="22265" y="55901"/>
                  <a:pt x="22348" y="55627"/>
                </a:cubicBezTo>
                <a:cubicBezTo>
                  <a:pt x="22455" y="55365"/>
                  <a:pt x="22563" y="55091"/>
                  <a:pt x="22646" y="54817"/>
                </a:cubicBezTo>
                <a:cubicBezTo>
                  <a:pt x="22753" y="54555"/>
                  <a:pt x="22860" y="54293"/>
                  <a:pt x="22944" y="54031"/>
                </a:cubicBezTo>
                <a:cubicBezTo>
                  <a:pt x="23063" y="53781"/>
                  <a:pt x="23170" y="53519"/>
                  <a:pt x="23253" y="53257"/>
                </a:cubicBezTo>
                <a:cubicBezTo>
                  <a:pt x="23384" y="52995"/>
                  <a:pt x="23491" y="52733"/>
                  <a:pt x="23598" y="52460"/>
                </a:cubicBezTo>
                <a:cubicBezTo>
                  <a:pt x="23718" y="52210"/>
                  <a:pt x="23825" y="51948"/>
                  <a:pt x="23932" y="51686"/>
                </a:cubicBezTo>
                <a:cubicBezTo>
                  <a:pt x="24051" y="51448"/>
                  <a:pt x="24170" y="51186"/>
                  <a:pt x="24277" y="50924"/>
                </a:cubicBezTo>
                <a:cubicBezTo>
                  <a:pt x="24408" y="50674"/>
                  <a:pt x="24527" y="50424"/>
                  <a:pt x="24634" y="50162"/>
                </a:cubicBezTo>
                <a:cubicBezTo>
                  <a:pt x="24777" y="49912"/>
                  <a:pt x="24896" y="49662"/>
                  <a:pt x="25015" y="49400"/>
                </a:cubicBezTo>
                <a:cubicBezTo>
                  <a:pt x="25146" y="49162"/>
                  <a:pt x="25277" y="48912"/>
                  <a:pt x="25384" y="48662"/>
                </a:cubicBezTo>
                <a:cubicBezTo>
                  <a:pt x="25527" y="48423"/>
                  <a:pt x="25670" y="48173"/>
                  <a:pt x="25789" y="47923"/>
                </a:cubicBezTo>
                <a:cubicBezTo>
                  <a:pt x="25932" y="47685"/>
                  <a:pt x="26075" y="47435"/>
                  <a:pt x="26194" y="47173"/>
                </a:cubicBezTo>
                <a:cubicBezTo>
                  <a:pt x="26337" y="46947"/>
                  <a:pt x="26480" y="46709"/>
                  <a:pt x="26611" y="46459"/>
                </a:cubicBezTo>
                <a:cubicBezTo>
                  <a:pt x="26754" y="46221"/>
                  <a:pt x="26897" y="45983"/>
                  <a:pt x="27027" y="45745"/>
                </a:cubicBezTo>
                <a:cubicBezTo>
                  <a:pt x="27194" y="45506"/>
                  <a:pt x="27337" y="45268"/>
                  <a:pt x="27480" y="45018"/>
                </a:cubicBezTo>
                <a:cubicBezTo>
                  <a:pt x="27635" y="44792"/>
                  <a:pt x="27778" y="44554"/>
                  <a:pt x="27920" y="44316"/>
                </a:cubicBezTo>
                <a:cubicBezTo>
                  <a:pt x="28087" y="44090"/>
                  <a:pt x="28230" y="43863"/>
                  <a:pt x="28373" y="43625"/>
                </a:cubicBezTo>
                <a:cubicBezTo>
                  <a:pt x="28551" y="43399"/>
                  <a:pt x="28706" y="43161"/>
                  <a:pt x="28861" y="42911"/>
                </a:cubicBezTo>
                <a:cubicBezTo>
                  <a:pt x="29028" y="42697"/>
                  <a:pt x="29183" y="42470"/>
                  <a:pt x="29325" y="42244"/>
                </a:cubicBezTo>
                <a:cubicBezTo>
                  <a:pt x="29504" y="42018"/>
                  <a:pt x="29659" y="41804"/>
                  <a:pt x="29814" y="41565"/>
                </a:cubicBezTo>
                <a:cubicBezTo>
                  <a:pt x="29992" y="41351"/>
                  <a:pt x="30171" y="41125"/>
                  <a:pt x="30326" y="40887"/>
                </a:cubicBezTo>
                <a:cubicBezTo>
                  <a:pt x="30504" y="40672"/>
                  <a:pt x="30671" y="40458"/>
                  <a:pt x="30826" y="40232"/>
                </a:cubicBezTo>
                <a:cubicBezTo>
                  <a:pt x="31004" y="40030"/>
                  <a:pt x="31183" y="39803"/>
                  <a:pt x="31338" y="39589"/>
                </a:cubicBezTo>
                <a:cubicBezTo>
                  <a:pt x="31528" y="39375"/>
                  <a:pt x="31719" y="39160"/>
                  <a:pt x="31885" y="38922"/>
                </a:cubicBezTo>
                <a:cubicBezTo>
                  <a:pt x="32076" y="38720"/>
                  <a:pt x="32242" y="38517"/>
                  <a:pt x="32421" y="38291"/>
                </a:cubicBezTo>
                <a:cubicBezTo>
                  <a:pt x="32612" y="38101"/>
                  <a:pt x="32790" y="37886"/>
                  <a:pt x="32957" y="37672"/>
                </a:cubicBezTo>
                <a:cubicBezTo>
                  <a:pt x="33159" y="37470"/>
                  <a:pt x="33350" y="37267"/>
                  <a:pt x="33528" y="37053"/>
                </a:cubicBezTo>
                <a:cubicBezTo>
                  <a:pt x="33719" y="36851"/>
                  <a:pt x="33909" y="36648"/>
                  <a:pt x="34088" y="36434"/>
                </a:cubicBezTo>
                <a:cubicBezTo>
                  <a:pt x="34290" y="36243"/>
                  <a:pt x="34481" y="36053"/>
                  <a:pt x="34659" y="35839"/>
                </a:cubicBezTo>
                <a:cubicBezTo>
                  <a:pt x="34862" y="35648"/>
                  <a:pt x="35064" y="35458"/>
                  <a:pt x="35243" y="35243"/>
                </a:cubicBezTo>
                <a:cubicBezTo>
                  <a:pt x="35457" y="35053"/>
                  <a:pt x="35660" y="34862"/>
                  <a:pt x="35850" y="34660"/>
                </a:cubicBezTo>
                <a:cubicBezTo>
                  <a:pt x="36052" y="34481"/>
                  <a:pt x="36255" y="34291"/>
                  <a:pt x="36445" y="34088"/>
                </a:cubicBezTo>
                <a:cubicBezTo>
                  <a:pt x="36648" y="33910"/>
                  <a:pt x="36850" y="33719"/>
                  <a:pt x="37053" y="33529"/>
                </a:cubicBezTo>
                <a:cubicBezTo>
                  <a:pt x="37267" y="33350"/>
                  <a:pt x="37481" y="33160"/>
                  <a:pt x="37684" y="32957"/>
                </a:cubicBezTo>
                <a:cubicBezTo>
                  <a:pt x="37898" y="32791"/>
                  <a:pt x="38100" y="32600"/>
                  <a:pt x="38303" y="32410"/>
                </a:cubicBezTo>
                <a:cubicBezTo>
                  <a:pt x="38517" y="32243"/>
                  <a:pt x="38731" y="32064"/>
                  <a:pt x="38934" y="31886"/>
                </a:cubicBezTo>
                <a:cubicBezTo>
                  <a:pt x="39160" y="31707"/>
                  <a:pt x="39374" y="31528"/>
                  <a:pt x="39589" y="31338"/>
                </a:cubicBezTo>
                <a:cubicBezTo>
                  <a:pt x="39815" y="31183"/>
                  <a:pt x="40029" y="31005"/>
                  <a:pt x="40232" y="30826"/>
                </a:cubicBezTo>
                <a:cubicBezTo>
                  <a:pt x="40458" y="30671"/>
                  <a:pt x="40672" y="30505"/>
                  <a:pt x="40886" y="30326"/>
                </a:cubicBezTo>
                <a:cubicBezTo>
                  <a:pt x="41124" y="30159"/>
                  <a:pt x="41351" y="29993"/>
                  <a:pt x="41577" y="29814"/>
                </a:cubicBezTo>
                <a:cubicBezTo>
                  <a:pt x="41803" y="29659"/>
                  <a:pt x="42029" y="29493"/>
                  <a:pt x="42244" y="29326"/>
                </a:cubicBezTo>
                <a:cubicBezTo>
                  <a:pt x="42470" y="29183"/>
                  <a:pt x="42696" y="29016"/>
                  <a:pt x="42922" y="28850"/>
                </a:cubicBezTo>
                <a:cubicBezTo>
                  <a:pt x="43160" y="28707"/>
                  <a:pt x="43399" y="28540"/>
                  <a:pt x="43625" y="28373"/>
                </a:cubicBezTo>
                <a:cubicBezTo>
                  <a:pt x="43863" y="28230"/>
                  <a:pt x="44089" y="28076"/>
                  <a:pt x="44315" y="27921"/>
                </a:cubicBezTo>
                <a:cubicBezTo>
                  <a:pt x="44553" y="27778"/>
                  <a:pt x="44792" y="27635"/>
                  <a:pt x="45018" y="27480"/>
                </a:cubicBezTo>
                <a:cubicBezTo>
                  <a:pt x="45268" y="27337"/>
                  <a:pt x="45506" y="27195"/>
                  <a:pt x="45744" y="27028"/>
                </a:cubicBezTo>
                <a:cubicBezTo>
                  <a:pt x="45994" y="26897"/>
                  <a:pt x="46232" y="26754"/>
                  <a:pt x="46458" y="26599"/>
                </a:cubicBezTo>
                <a:cubicBezTo>
                  <a:pt x="46709" y="26480"/>
                  <a:pt x="46947" y="26337"/>
                  <a:pt x="47185" y="26194"/>
                </a:cubicBezTo>
                <a:cubicBezTo>
                  <a:pt x="47435" y="26064"/>
                  <a:pt x="47685" y="25933"/>
                  <a:pt x="47923" y="25790"/>
                </a:cubicBezTo>
                <a:cubicBezTo>
                  <a:pt x="48173" y="25659"/>
                  <a:pt x="48423" y="25528"/>
                  <a:pt x="48661" y="25385"/>
                </a:cubicBezTo>
                <a:cubicBezTo>
                  <a:pt x="48923" y="25266"/>
                  <a:pt x="49161" y="25147"/>
                  <a:pt x="49411" y="25004"/>
                </a:cubicBezTo>
                <a:cubicBezTo>
                  <a:pt x="49661" y="24897"/>
                  <a:pt x="49911" y="24778"/>
                  <a:pt x="50161" y="24635"/>
                </a:cubicBezTo>
                <a:cubicBezTo>
                  <a:pt x="50423" y="24528"/>
                  <a:pt x="50685" y="24409"/>
                  <a:pt x="50935" y="24266"/>
                </a:cubicBezTo>
                <a:cubicBezTo>
                  <a:pt x="51185" y="24170"/>
                  <a:pt x="51447" y="24051"/>
                  <a:pt x="51697" y="23920"/>
                </a:cubicBezTo>
                <a:cubicBezTo>
                  <a:pt x="51947" y="23825"/>
                  <a:pt x="52209" y="23718"/>
                  <a:pt x="52459" y="23587"/>
                </a:cubicBezTo>
                <a:cubicBezTo>
                  <a:pt x="52733" y="23492"/>
                  <a:pt x="52995" y="23373"/>
                  <a:pt x="53257" y="23254"/>
                </a:cubicBezTo>
                <a:cubicBezTo>
                  <a:pt x="53519" y="23158"/>
                  <a:pt x="53781" y="23063"/>
                  <a:pt x="54031" y="22944"/>
                </a:cubicBezTo>
                <a:cubicBezTo>
                  <a:pt x="54305" y="22861"/>
                  <a:pt x="54567" y="22754"/>
                  <a:pt x="54817" y="22646"/>
                </a:cubicBezTo>
                <a:cubicBezTo>
                  <a:pt x="55091" y="22563"/>
                  <a:pt x="55364" y="22456"/>
                  <a:pt x="55638" y="22349"/>
                </a:cubicBezTo>
                <a:cubicBezTo>
                  <a:pt x="55900" y="22265"/>
                  <a:pt x="56174" y="22170"/>
                  <a:pt x="56424" y="22075"/>
                </a:cubicBezTo>
                <a:cubicBezTo>
                  <a:pt x="56698" y="21992"/>
                  <a:pt x="56972" y="21908"/>
                  <a:pt x="57234" y="21813"/>
                </a:cubicBezTo>
                <a:cubicBezTo>
                  <a:pt x="57507" y="21730"/>
                  <a:pt x="57793" y="21646"/>
                  <a:pt x="58067" y="21551"/>
                </a:cubicBezTo>
                <a:cubicBezTo>
                  <a:pt x="58341" y="21480"/>
                  <a:pt x="58615" y="21396"/>
                  <a:pt x="58877" y="21301"/>
                </a:cubicBezTo>
                <a:cubicBezTo>
                  <a:pt x="59151" y="21242"/>
                  <a:pt x="59424" y="21170"/>
                  <a:pt x="59686" y="21075"/>
                </a:cubicBezTo>
                <a:cubicBezTo>
                  <a:pt x="59984" y="21015"/>
                  <a:pt x="60270" y="20944"/>
                  <a:pt x="60544" y="20861"/>
                </a:cubicBezTo>
                <a:cubicBezTo>
                  <a:pt x="60817" y="20801"/>
                  <a:pt x="61103" y="20730"/>
                  <a:pt x="61365" y="20658"/>
                </a:cubicBezTo>
                <a:cubicBezTo>
                  <a:pt x="61651" y="20610"/>
                  <a:pt x="61925" y="20539"/>
                  <a:pt x="62199" y="20468"/>
                </a:cubicBezTo>
                <a:cubicBezTo>
                  <a:pt x="62496" y="20420"/>
                  <a:pt x="62782" y="20360"/>
                  <a:pt x="63056" y="20289"/>
                </a:cubicBezTo>
                <a:cubicBezTo>
                  <a:pt x="63342" y="20241"/>
                  <a:pt x="63627" y="20194"/>
                  <a:pt x="63913" y="20122"/>
                </a:cubicBezTo>
                <a:cubicBezTo>
                  <a:pt x="64199" y="20087"/>
                  <a:pt x="64473" y="20027"/>
                  <a:pt x="64758" y="19968"/>
                </a:cubicBezTo>
                <a:cubicBezTo>
                  <a:pt x="65044" y="19932"/>
                  <a:pt x="65330" y="19896"/>
                  <a:pt x="65616" y="19837"/>
                </a:cubicBezTo>
                <a:cubicBezTo>
                  <a:pt x="65913" y="19801"/>
                  <a:pt x="66199" y="19765"/>
                  <a:pt x="66485" y="19706"/>
                </a:cubicBezTo>
                <a:cubicBezTo>
                  <a:pt x="66782" y="19682"/>
                  <a:pt x="67068" y="19646"/>
                  <a:pt x="67342" y="19598"/>
                </a:cubicBezTo>
                <a:cubicBezTo>
                  <a:pt x="67640" y="19575"/>
                  <a:pt x="67925" y="19539"/>
                  <a:pt x="68211" y="19503"/>
                </a:cubicBezTo>
                <a:cubicBezTo>
                  <a:pt x="68521" y="19479"/>
                  <a:pt x="68818" y="19456"/>
                  <a:pt x="69104" y="19408"/>
                </a:cubicBezTo>
                <a:cubicBezTo>
                  <a:pt x="69402" y="19396"/>
                  <a:pt x="69688" y="19372"/>
                  <a:pt x="69973" y="19337"/>
                </a:cubicBezTo>
                <a:cubicBezTo>
                  <a:pt x="70271" y="19337"/>
                  <a:pt x="70569" y="19313"/>
                  <a:pt x="70854" y="19289"/>
                </a:cubicBezTo>
                <a:cubicBezTo>
                  <a:pt x="71164" y="19289"/>
                  <a:pt x="71462" y="19265"/>
                  <a:pt x="71759" y="19241"/>
                </a:cubicBezTo>
                <a:lnTo>
                  <a:pt x="71878" y="19241"/>
                </a:lnTo>
                <a:cubicBezTo>
                  <a:pt x="72140" y="19241"/>
                  <a:pt x="72390" y="19229"/>
                  <a:pt x="72640" y="19206"/>
                </a:cubicBezTo>
                <a:cubicBezTo>
                  <a:pt x="72736" y="19217"/>
                  <a:pt x="72843" y="19217"/>
                  <a:pt x="72938" y="19217"/>
                </a:cubicBezTo>
                <a:cubicBezTo>
                  <a:pt x="73128" y="19217"/>
                  <a:pt x="73331" y="19206"/>
                  <a:pt x="73533" y="19194"/>
                </a:cubicBezTo>
                <a:cubicBezTo>
                  <a:pt x="73676" y="19206"/>
                  <a:pt x="73831" y="19206"/>
                  <a:pt x="73986" y="19206"/>
                </a:cubicBezTo>
                <a:cubicBezTo>
                  <a:pt x="74212" y="19206"/>
                  <a:pt x="74438" y="19194"/>
                  <a:pt x="74664" y="19182"/>
                </a:cubicBezTo>
                <a:cubicBezTo>
                  <a:pt x="74938" y="19206"/>
                  <a:pt x="75212" y="19217"/>
                  <a:pt x="75498" y="19217"/>
                </a:cubicBezTo>
                <a:cubicBezTo>
                  <a:pt x="75665" y="19217"/>
                  <a:pt x="75843" y="19217"/>
                  <a:pt x="76010" y="19206"/>
                </a:cubicBezTo>
                <a:cubicBezTo>
                  <a:pt x="76331" y="19241"/>
                  <a:pt x="76665" y="19253"/>
                  <a:pt x="76998" y="19253"/>
                </a:cubicBezTo>
                <a:lnTo>
                  <a:pt x="77355" y="19253"/>
                </a:lnTo>
                <a:cubicBezTo>
                  <a:pt x="77724" y="19289"/>
                  <a:pt x="78105" y="19313"/>
                  <a:pt x="78486" y="19313"/>
                </a:cubicBezTo>
                <a:lnTo>
                  <a:pt x="78689" y="19313"/>
                </a:lnTo>
                <a:cubicBezTo>
                  <a:pt x="79105" y="19372"/>
                  <a:pt x="79534" y="19396"/>
                  <a:pt x="79975" y="19396"/>
                </a:cubicBezTo>
                <a:lnTo>
                  <a:pt x="80010" y="19396"/>
                </a:lnTo>
                <a:cubicBezTo>
                  <a:pt x="80451" y="19467"/>
                  <a:pt x="80891" y="19503"/>
                  <a:pt x="81344" y="19503"/>
                </a:cubicBezTo>
                <a:cubicBezTo>
                  <a:pt x="81772" y="19575"/>
                  <a:pt x="82213" y="19622"/>
                  <a:pt x="82653" y="19634"/>
                </a:cubicBezTo>
                <a:cubicBezTo>
                  <a:pt x="83082" y="19706"/>
                  <a:pt x="83523" y="19765"/>
                  <a:pt x="83975" y="19777"/>
                </a:cubicBezTo>
                <a:cubicBezTo>
                  <a:pt x="84392" y="19872"/>
                  <a:pt x="84832" y="19920"/>
                  <a:pt x="85285" y="19944"/>
                </a:cubicBezTo>
                <a:cubicBezTo>
                  <a:pt x="85701" y="20039"/>
                  <a:pt x="86130" y="20099"/>
                  <a:pt x="86583" y="20134"/>
                </a:cubicBezTo>
                <a:cubicBezTo>
                  <a:pt x="86999" y="20229"/>
                  <a:pt x="87428" y="20301"/>
                  <a:pt x="87868" y="20349"/>
                </a:cubicBezTo>
                <a:cubicBezTo>
                  <a:pt x="88285" y="20456"/>
                  <a:pt x="88714" y="20527"/>
                  <a:pt x="89154" y="20575"/>
                </a:cubicBezTo>
                <a:cubicBezTo>
                  <a:pt x="89571" y="20682"/>
                  <a:pt x="90000" y="20765"/>
                  <a:pt x="90440" y="20825"/>
                </a:cubicBezTo>
                <a:cubicBezTo>
                  <a:pt x="90845" y="20944"/>
                  <a:pt x="91274" y="21027"/>
                  <a:pt x="91702" y="21087"/>
                </a:cubicBezTo>
                <a:cubicBezTo>
                  <a:pt x="92119" y="21218"/>
                  <a:pt x="92536" y="21313"/>
                  <a:pt x="92976" y="21384"/>
                </a:cubicBezTo>
                <a:cubicBezTo>
                  <a:pt x="93381" y="21515"/>
                  <a:pt x="93798" y="21611"/>
                  <a:pt x="94226" y="21682"/>
                </a:cubicBezTo>
                <a:cubicBezTo>
                  <a:pt x="94631" y="21825"/>
                  <a:pt x="95048" y="21932"/>
                  <a:pt x="95477" y="22015"/>
                </a:cubicBezTo>
                <a:cubicBezTo>
                  <a:pt x="95881" y="22158"/>
                  <a:pt x="96298" y="22277"/>
                  <a:pt x="96727" y="22361"/>
                </a:cubicBezTo>
                <a:cubicBezTo>
                  <a:pt x="97120" y="22504"/>
                  <a:pt x="97536" y="22623"/>
                  <a:pt x="97953" y="22718"/>
                </a:cubicBezTo>
                <a:cubicBezTo>
                  <a:pt x="98346" y="22873"/>
                  <a:pt x="98763" y="23004"/>
                  <a:pt x="99179" y="23099"/>
                </a:cubicBezTo>
                <a:cubicBezTo>
                  <a:pt x="99572" y="23266"/>
                  <a:pt x="99977" y="23397"/>
                  <a:pt x="100394" y="23504"/>
                </a:cubicBezTo>
                <a:cubicBezTo>
                  <a:pt x="100787" y="23670"/>
                  <a:pt x="101192" y="23813"/>
                  <a:pt x="101608" y="23920"/>
                </a:cubicBezTo>
                <a:cubicBezTo>
                  <a:pt x="101989" y="24099"/>
                  <a:pt x="102394" y="24242"/>
                  <a:pt x="102799" y="24361"/>
                </a:cubicBezTo>
                <a:cubicBezTo>
                  <a:pt x="103192" y="24540"/>
                  <a:pt x="103585" y="24694"/>
                  <a:pt x="103989" y="24813"/>
                </a:cubicBezTo>
                <a:cubicBezTo>
                  <a:pt x="104370" y="25004"/>
                  <a:pt x="104775" y="25159"/>
                  <a:pt x="105180" y="25290"/>
                </a:cubicBezTo>
                <a:cubicBezTo>
                  <a:pt x="105561" y="25480"/>
                  <a:pt x="105954" y="25647"/>
                  <a:pt x="106347" y="25778"/>
                </a:cubicBezTo>
                <a:cubicBezTo>
                  <a:pt x="106728" y="25980"/>
                  <a:pt x="107109" y="26147"/>
                  <a:pt x="107514" y="26290"/>
                </a:cubicBezTo>
                <a:cubicBezTo>
                  <a:pt x="107883" y="26492"/>
                  <a:pt x="108276" y="26671"/>
                  <a:pt x="108669" y="26814"/>
                </a:cubicBezTo>
                <a:cubicBezTo>
                  <a:pt x="109038" y="27028"/>
                  <a:pt x="109419" y="27207"/>
                  <a:pt x="109812" y="27361"/>
                </a:cubicBezTo>
                <a:cubicBezTo>
                  <a:pt x="110181" y="27564"/>
                  <a:pt x="110562" y="27754"/>
                  <a:pt x="110955" y="27921"/>
                </a:cubicBezTo>
                <a:cubicBezTo>
                  <a:pt x="111312" y="28135"/>
                  <a:pt x="111693" y="28326"/>
                  <a:pt x="112074" y="28492"/>
                </a:cubicBezTo>
                <a:cubicBezTo>
                  <a:pt x="112431" y="28719"/>
                  <a:pt x="112812" y="28921"/>
                  <a:pt x="113193" y="29088"/>
                </a:cubicBezTo>
                <a:cubicBezTo>
                  <a:pt x="113550" y="29314"/>
                  <a:pt x="113919" y="29516"/>
                  <a:pt x="114300" y="29695"/>
                </a:cubicBezTo>
                <a:cubicBezTo>
                  <a:pt x="114646" y="29933"/>
                  <a:pt x="115015" y="30147"/>
                  <a:pt x="115396" y="30326"/>
                </a:cubicBezTo>
                <a:cubicBezTo>
                  <a:pt x="115741" y="30564"/>
                  <a:pt x="116098" y="30778"/>
                  <a:pt x="116479" y="30969"/>
                </a:cubicBezTo>
                <a:cubicBezTo>
                  <a:pt x="116824" y="31207"/>
                  <a:pt x="117182" y="31433"/>
                  <a:pt x="117551" y="31624"/>
                </a:cubicBezTo>
                <a:cubicBezTo>
                  <a:pt x="117884" y="31874"/>
                  <a:pt x="118241" y="32100"/>
                  <a:pt x="118610" y="32302"/>
                </a:cubicBezTo>
                <a:cubicBezTo>
                  <a:pt x="118944" y="32552"/>
                  <a:pt x="119301" y="32791"/>
                  <a:pt x="119670" y="32993"/>
                </a:cubicBezTo>
                <a:cubicBezTo>
                  <a:pt x="119991" y="33255"/>
                  <a:pt x="120337" y="33481"/>
                  <a:pt x="120706" y="33695"/>
                </a:cubicBezTo>
                <a:cubicBezTo>
                  <a:pt x="121027" y="33957"/>
                  <a:pt x="121373" y="34207"/>
                  <a:pt x="121730" y="34422"/>
                </a:cubicBezTo>
                <a:cubicBezTo>
                  <a:pt x="122051" y="34684"/>
                  <a:pt x="122397" y="34934"/>
                  <a:pt x="122754" y="35160"/>
                </a:cubicBezTo>
                <a:cubicBezTo>
                  <a:pt x="123063" y="35422"/>
                  <a:pt x="123409" y="35672"/>
                  <a:pt x="123754" y="35910"/>
                </a:cubicBezTo>
                <a:cubicBezTo>
                  <a:pt x="124063" y="36184"/>
                  <a:pt x="124397" y="36434"/>
                  <a:pt x="124742" y="36672"/>
                </a:cubicBezTo>
                <a:cubicBezTo>
                  <a:pt x="125052" y="36958"/>
                  <a:pt x="125385" y="37220"/>
                  <a:pt x="125730" y="37458"/>
                </a:cubicBezTo>
                <a:cubicBezTo>
                  <a:pt x="126040" y="37744"/>
                  <a:pt x="126361" y="38005"/>
                  <a:pt x="126695" y="38244"/>
                </a:cubicBezTo>
                <a:cubicBezTo>
                  <a:pt x="127004" y="38541"/>
                  <a:pt x="127314" y="38815"/>
                  <a:pt x="127659" y="39053"/>
                </a:cubicBezTo>
                <a:cubicBezTo>
                  <a:pt x="127957" y="39351"/>
                  <a:pt x="128266" y="39625"/>
                  <a:pt x="128600" y="39887"/>
                </a:cubicBezTo>
                <a:cubicBezTo>
                  <a:pt x="128897" y="40184"/>
                  <a:pt x="129207" y="40458"/>
                  <a:pt x="129528" y="40720"/>
                </a:cubicBezTo>
                <a:cubicBezTo>
                  <a:pt x="129814" y="41018"/>
                  <a:pt x="130124" y="41303"/>
                  <a:pt x="130445" y="41577"/>
                </a:cubicBezTo>
                <a:cubicBezTo>
                  <a:pt x="130731" y="41875"/>
                  <a:pt x="131040" y="42173"/>
                  <a:pt x="131362" y="42435"/>
                </a:cubicBezTo>
                <a:cubicBezTo>
                  <a:pt x="131636" y="42756"/>
                  <a:pt x="131933" y="43042"/>
                  <a:pt x="132255" y="43316"/>
                </a:cubicBezTo>
                <a:cubicBezTo>
                  <a:pt x="132517" y="43637"/>
                  <a:pt x="132815" y="43935"/>
                  <a:pt x="133124" y="44209"/>
                </a:cubicBezTo>
                <a:cubicBezTo>
                  <a:pt x="133398" y="44530"/>
                  <a:pt x="133684" y="44840"/>
                  <a:pt x="133993" y="45113"/>
                </a:cubicBezTo>
                <a:cubicBezTo>
                  <a:pt x="134255" y="45447"/>
                  <a:pt x="134541" y="45745"/>
                  <a:pt x="134850" y="46030"/>
                </a:cubicBezTo>
                <a:cubicBezTo>
                  <a:pt x="135101" y="46364"/>
                  <a:pt x="135386" y="46673"/>
                  <a:pt x="135684" y="46959"/>
                </a:cubicBezTo>
                <a:cubicBezTo>
                  <a:pt x="135934" y="47292"/>
                  <a:pt x="136208" y="47614"/>
                  <a:pt x="136505" y="47911"/>
                </a:cubicBezTo>
                <a:cubicBezTo>
                  <a:pt x="136755" y="48245"/>
                  <a:pt x="137029" y="48566"/>
                  <a:pt x="137315" y="48864"/>
                </a:cubicBezTo>
                <a:cubicBezTo>
                  <a:pt x="137565" y="49209"/>
                  <a:pt x="137827" y="49531"/>
                  <a:pt x="138113" y="49840"/>
                </a:cubicBezTo>
                <a:cubicBezTo>
                  <a:pt x="138351" y="50186"/>
                  <a:pt x="138613" y="50507"/>
                  <a:pt x="138899" y="50817"/>
                </a:cubicBezTo>
                <a:cubicBezTo>
                  <a:pt x="139125" y="51174"/>
                  <a:pt x="139387" y="51495"/>
                  <a:pt x="139661" y="51817"/>
                </a:cubicBezTo>
                <a:cubicBezTo>
                  <a:pt x="139887" y="52162"/>
                  <a:pt x="140137" y="52495"/>
                  <a:pt x="140411" y="52817"/>
                </a:cubicBezTo>
                <a:cubicBezTo>
                  <a:pt x="140637" y="53174"/>
                  <a:pt x="140875" y="53507"/>
                  <a:pt x="141149" y="53829"/>
                </a:cubicBezTo>
                <a:cubicBezTo>
                  <a:pt x="141363" y="54198"/>
                  <a:pt x="141601" y="54531"/>
                  <a:pt x="141863" y="54865"/>
                </a:cubicBezTo>
                <a:cubicBezTo>
                  <a:pt x="142078" y="55222"/>
                  <a:pt x="142316" y="55567"/>
                  <a:pt x="142578" y="55901"/>
                </a:cubicBezTo>
                <a:cubicBezTo>
                  <a:pt x="142780" y="56270"/>
                  <a:pt x="143006" y="56615"/>
                  <a:pt x="143256" y="56948"/>
                </a:cubicBezTo>
                <a:cubicBezTo>
                  <a:pt x="143459" y="57329"/>
                  <a:pt x="143697" y="57675"/>
                  <a:pt x="143935" y="58020"/>
                </a:cubicBezTo>
                <a:cubicBezTo>
                  <a:pt x="144137" y="58389"/>
                  <a:pt x="144352" y="58746"/>
                  <a:pt x="144602" y="59091"/>
                </a:cubicBezTo>
                <a:cubicBezTo>
                  <a:pt x="144792" y="59460"/>
                  <a:pt x="145007" y="59830"/>
                  <a:pt x="145233" y="60175"/>
                </a:cubicBezTo>
                <a:cubicBezTo>
                  <a:pt x="145423" y="60556"/>
                  <a:pt x="145638" y="60925"/>
                  <a:pt x="145864" y="61270"/>
                </a:cubicBezTo>
                <a:cubicBezTo>
                  <a:pt x="146042" y="61651"/>
                  <a:pt x="146245" y="62020"/>
                  <a:pt x="146471" y="62378"/>
                </a:cubicBezTo>
                <a:cubicBezTo>
                  <a:pt x="146650" y="62759"/>
                  <a:pt x="146852" y="63128"/>
                  <a:pt x="147066" y="63485"/>
                </a:cubicBezTo>
                <a:cubicBezTo>
                  <a:pt x="147233" y="63878"/>
                  <a:pt x="147435" y="64259"/>
                  <a:pt x="147650" y="64616"/>
                </a:cubicBezTo>
                <a:cubicBezTo>
                  <a:pt x="147804" y="65009"/>
                  <a:pt x="147995" y="65390"/>
                  <a:pt x="148209" y="65747"/>
                </a:cubicBezTo>
                <a:cubicBezTo>
                  <a:pt x="148364" y="66140"/>
                  <a:pt x="148543" y="66533"/>
                  <a:pt x="148745" y="66890"/>
                </a:cubicBezTo>
                <a:cubicBezTo>
                  <a:pt x="148900" y="67295"/>
                  <a:pt x="149078" y="67676"/>
                  <a:pt x="149281" y="68057"/>
                </a:cubicBezTo>
                <a:cubicBezTo>
                  <a:pt x="149424" y="68450"/>
                  <a:pt x="149590" y="68843"/>
                  <a:pt x="149781" y="69212"/>
                </a:cubicBezTo>
                <a:cubicBezTo>
                  <a:pt x="149924" y="69616"/>
                  <a:pt x="150090" y="70009"/>
                  <a:pt x="150269" y="70390"/>
                </a:cubicBezTo>
                <a:cubicBezTo>
                  <a:pt x="150412" y="70795"/>
                  <a:pt x="150567" y="71188"/>
                  <a:pt x="150745" y="71569"/>
                </a:cubicBezTo>
                <a:cubicBezTo>
                  <a:pt x="150876" y="71986"/>
                  <a:pt x="151031" y="72379"/>
                  <a:pt x="151210" y="72760"/>
                </a:cubicBezTo>
                <a:cubicBezTo>
                  <a:pt x="151329" y="73176"/>
                  <a:pt x="151472" y="73569"/>
                  <a:pt x="151638" y="73962"/>
                </a:cubicBezTo>
                <a:cubicBezTo>
                  <a:pt x="151757" y="74379"/>
                  <a:pt x="151888" y="74784"/>
                  <a:pt x="152055" y="75177"/>
                </a:cubicBezTo>
                <a:cubicBezTo>
                  <a:pt x="152162" y="75593"/>
                  <a:pt x="152305" y="75998"/>
                  <a:pt x="152460" y="76391"/>
                </a:cubicBezTo>
                <a:cubicBezTo>
                  <a:pt x="152567" y="76808"/>
                  <a:pt x="152686" y="77213"/>
                  <a:pt x="152841" y="77617"/>
                </a:cubicBezTo>
                <a:cubicBezTo>
                  <a:pt x="152936" y="78034"/>
                  <a:pt x="153055" y="78451"/>
                  <a:pt x="153210" y="78844"/>
                </a:cubicBezTo>
                <a:cubicBezTo>
                  <a:pt x="153293" y="79272"/>
                  <a:pt x="153412" y="79689"/>
                  <a:pt x="153555" y="80094"/>
                </a:cubicBezTo>
                <a:cubicBezTo>
                  <a:pt x="153639" y="80523"/>
                  <a:pt x="153746" y="80939"/>
                  <a:pt x="153877" y="81344"/>
                </a:cubicBezTo>
                <a:cubicBezTo>
                  <a:pt x="153960" y="81773"/>
                  <a:pt x="154055" y="82189"/>
                  <a:pt x="154186" y="82594"/>
                </a:cubicBezTo>
                <a:cubicBezTo>
                  <a:pt x="154258" y="83023"/>
                  <a:pt x="154353" y="83452"/>
                  <a:pt x="154472" y="83856"/>
                </a:cubicBezTo>
                <a:cubicBezTo>
                  <a:pt x="154532" y="84297"/>
                  <a:pt x="154627" y="84714"/>
                  <a:pt x="154746" y="85130"/>
                </a:cubicBezTo>
                <a:cubicBezTo>
                  <a:pt x="154793" y="85571"/>
                  <a:pt x="154877" y="85999"/>
                  <a:pt x="154996" y="86404"/>
                </a:cubicBezTo>
                <a:cubicBezTo>
                  <a:pt x="155043" y="86845"/>
                  <a:pt x="155115" y="87273"/>
                  <a:pt x="155222" y="87702"/>
                </a:cubicBezTo>
                <a:cubicBezTo>
                  <a:pt x="155258" y="88143"/>
                  <a:pt x="155329" y="88571"/>
                  <a:pt x="155424" y="88988"/>
                </a:cubicBezTo>
                <a:cubicBezTo>
                  <a:pt x="155460" y="89428"/>
                  <a:pt x="155532" y="89869"/>
                  <a:pt x="155615" y="90286"/>
                </a:cubicBezTo>
                <a:cubicBezTo>
                  <a:pt x="155639" y="90738"/>
                  <a:pt x="155698" y="91167"/>
                  <a:pt x="155782" y="91595"/>
                </a:cubicBezTo>
                <a:cubicBezTo>
                  <a:pt x="155805" y="92048"/>
                  <a:pt x="155853" y="92476"/>
                  <a:pt x="155936" y="92905"/>
                </a:cubicBezTo>
                <a:cubicBezTo>
                  <a:pt x="155948" y="93358"/>
                  <a:pt x="155984" y="93798"/>
                  <a:pt x="156056" y="94227"/>
                </a:cubicBezTo>
                <a:cubicBezTo>
                  <a:pt x="156067" y="94679"/>
                  <a:pt x="156103" y="95120"/>
                  <a:pt x="156163" y="95548"/>
                </a:cubicBezTo>
                <a:cubicBezTo>
                  <a:pt x="156163" y="95560"/>
                  <a:pt x="156163" y="95572"/>
                  <a:pt x="156163" y="95584"/>
                </a:cubicBezTo>
                <a:cubicBezTo>
                  <a:pt x="156163" y="96025"/>
                  <a:pt x="156198" y="96453"/>
                  <a:pt x="156258" y="96882"/>
                </a:cubicBezTo>
                <a:cubicBezTo>
                  <a:pt x="156258" y="96941"/>
                  <a:pt x="156246" y="97013"/>
                  <a:pt x="156246" y="97072"/>
                </a:cubicBezTo>
                <a:cubicBezTo>
                  <a:pt x="156246" y="97465"/>
                  <a:pt x="156270" y="97846"/>
                  <a:pt x="156317" y="98215"/>
                </a:cubicBezTo>
                <a:cubicBezTo>
                  <a:pt x="156317" y="98334"/>
                  <a:pt x="156306" y="98453"/>
                  <a:pt x="156306" y="98572"/>
                </a:cubicBezTo>
                <a:cubicBezTo>
                  <a:pt x="156306" y="98906"/>
                  <a:pt x="156329" y="99239"/>
                  <a:pt x="156365" y="99561"/>
                </a:cubicBezTo>
                <a:cubicBezTo>
                  <a:pt x="156353" y="99727"/>
                  <a:pt x="156341" y="99894"/>
                  <a:pt x="156341" y="100073"/>
                </a:cubicBezTo>
                <a:cubicBezTo>
                  <a:pt x="156341" y="100358"/>
                  <a:pt x="156365" y="100632"/>
                  <a:pt x="156389" y="100906"/>
                </a:cubicBezTo>
                <a:cubicBezTo>
                  <a:pt x="156365" y="101132"/>
                  <a:pt x="156353" y="101347"/>
                  <a:pt x="156353" y="101573"/>
                </a:cubicBezTo>
                <a:cubicBezTo>
                  <a:pt x="156353" y="106883"/>
                  <a:pt x="160663" y="111181"/>
                  <a:pt x="165962" y="111181"/>
                </a:cubicBezTo>
                <a:cubicBezTo>
                  <a:pt x="171272" y="111181"/>
                  <a:pt x="175570" y="106883"/>
                  <a:pt x="175570" y="101573"/>
                </a:cubicBezTo>
                <a:cubicBezTo>
                  <a:pt x="175570" y="101299"/>
                  <a:pt x="175558" y="101013"/>
                  <a:pt x="175534" y="100739"/>
                </a:cubicBezTo>
                <a:cubicBezTo>
                  <a:pt x="175546" y="100525"/>
                  <a:pt x="175558" y="100299"/>
                  <a:pt x="175558" y="100073"/>
                </a:cubicBezTo>
                <a:cubicBezTo>
                  <a:pt x="175558" y="99739"/>
                  <a:pt x="175546" y="99406"/>
                  <a:pt x="175510" y="99084"/>
                </a:cubicBezTo>
                <a:cubicBezTo>
                  <a:pt x="175522" y="98918"/>
                  <a:pt x="175522" y="98739"/>
                  <a:pt x="175522" y="98572"/>
                </a:cubicBezTo>
                <a:cubicBezTo>
                  <a:pt x="175522" y="98191"/>
                  <a:pt x="175498" y="97810"/>
                  <a:pt x="175451" y="97441"/>
                </a:cubicBezTo>
                <a:cubicBezTo>
                  <a:pt x="175463" y="97322"/>
                  <a:pt x="175463" y="97191"/>
                  <a:pt x="175463" y="97072"/>
                </a:cubicBezTo>
                <a:cubicBezTo>
                  <a:pt x="175463" y="96644"/>
                  <a:pt x="175427" y="96215"/>
                  <a:pt x="175379" y="95786"/>
                </a:cubicBezTo>
                <a:cubicBezTo>
                  <a:pt x="175379" y="95727"/>
                  <a:pt x="175379" y="95655"/>
                  <a:pt x="175379" y="95584"/>
                </a:cubicBezTo>
                <a:cubicBezTo>
                  <a:pt x="175379" y="95096"/>
                  <a:pt x="175344" y="94620"/>
                  <a:pt x="175272" y="94143"/>
                </a:cubicBezTo>
                <a:cubicBezTo>
                  <a:pt x="175272" y="94131"/>
                  <a:pt x="175272" y="94120"/>
                  <a:pt x="175272" y="94108"/>
                </a:cubicBezTo>
                <a:cubicBezTo>
                  <a:pt x="175272" y="93560"/>
                  <a:pt x="175225" y="93036"/>
                  <a:pt x="175141" y="92512"/>
                </a:cubicBezTo>
                <a:cubicBezTo>
                  <a:pt x="175129" y="91964"/>
                  <a:pt x="175082" y="91417"/>
                  <a:pt x="174975" y="90893"/>
                </a:cubicBezTo>
                <a:cubicBezTo>
                  <a:pt x="174963" y="90333"/>
                  <a:pt x="174903" y="89798"/>
                  <a:pt x="174796" y="89274"/>
                </a:cubicBezTo>
                <a:cubicBezTo>
                  <a:pt x="174772" y="88726"/>
                  <a:pt x="174701" y="88190"/>
                  <a:pt x="174594" y="87666"/>
                </a:cubicBezTo>
                <a:cubicBezTo>
                  <a:pt x="174558" y="87119"/>
                  <a:pt x="174474" y="86583"/>
                  <a:pt x="174355" y="86059"/>
                </a:cubicBezTo>
                <a:cubicBezTo>
                  <a:pt x="174320" y="85523"/>
                  <a:pt x="174236" y="84987"/>
                  <a:pt x="174105" y="84464"/>
                </a:cubicBezTo>
                <a:cubicBezTo>
                  <a:pt x="174058" y="83928"/>
                  <a:pt x="173963" y="83404"/>
                  <a:pt x="173820" y="82892"/>
                </a:cubicBezTo>
                <a:cubicBezTo>
                  <a:pt x="173760" y="82344"/>
                  <a:pt x="173653" y="81820"/>
                  <a:pt x="173510" y="81308"/>
                </a:cubicBezTo>
                <a:cubicBezTo>
                  <a:pt x="173451" y="80773"/>
                  <a:pt x="173331" y="80249"/>
                  <a:pt x="173189" y="79737"/>
                </a:cubicBezTo>
                <a:cubicBezTo>
                  <a:pt x="173105" y="79201"/>
                  <a:pt x="172986" y="78689"/>
                  <a:pt x="172831" y="78189"/>
                </a:cubicBezTo>
                <a:cubicBezTo>
                  <a:pt x="172748" y="77653"/>
                  <a:pt x="172617" y="77129"/>
                  <a:pt x="172450" y="76629"/>
                </a:cubicBezTo>
                <a:cubicBezTo>
                  <a:pt x="172355" y="76105"/>
                  <a:pt x="172224" y="75593"/>
                  <a:pt x="172046" y="75093"/>
                </a:cubicBezTo>
                <a:cubicBezTo>
                  <a:pt x="171950" y="74569"/>
                  <a:pt x="171807" y="74058"/>
                  <a:pt x="171629" y="73569"/>
                </a:cubicBezTo>
                <a:cubicBezTo>
                  <a:pt x="171522" y="73045"/>
                  <a:pt x="171367" y="72534"/>
                  <a:pt x="171176" y="72045"/>
                </a:cubicBezTo>
                <a:cubicBezTo>
                  <a:pt x="171057" y="71521"/>
                  <a:pt x="170903" y="71021"/>
                  <a:pt x="170700" y="70533"/>
                </a:cubicBezTo>
                <a:cubicBezTo>
                  <a:pt x="170581" y="70009"/>
                  <a:pt x="170414" y="69509"/>
                  <a:pt x="170212" y="69033"/>
                </a:cubicBezTo>
                <a:cubicBezTo>
                  <a:pt x="170081" y="68521"/>
                  <a:pt x="169902" y="68021"/>
                  <a:pt x="169688" y="67545"/>
                </a:cubicBezTo>
                <a:cubicBezTo>
                  <a:pt x="169557" y="67033"/>
                  <a:pt x="169379" y="66533"/>
                  <a:pt x="169152" y="66057"/>
                </a:cubicBezTo>
                <a:cubicBezTo>
                  <a:pt x="169010" y="65556"/>
                  <a:pt x="168819" y="65056"/>
                  <a:pt x="168593" y="64592"/>
                </a:cubicBezTo>
                <a:cubicBezTo>
                  <a:pt x="168438" y="64080"/>
                  <a:pt x="168248" y="63604"/>
                  <a:pt x="168009" y="63140"/>
                </a:cubicBezTo>
                <a:cubicBezTo>
                  <a:pt x="167843" y="62639"/>
                  <a:pt x="167640" y="62151"/>
                  <a:pt x="167402" y="61687"/>
                </a:cubicBezTo>
                <a:cubicBezTo>
                  <a:pt x="167235" y="61187"/>
                  <a:pt x="167021" y="60711"/>
                  <a:pt x="166783" y="60246"/>
                </a:cubicBezTo>
                <a:cubicBezTo>
                  <a:pt x="166604" y="59758"/>
                  <a:pt x="166378" y="59282"/>
                  <a:pt x="166128" y="58829"/>
                </a:cubicBezTo>
                <a:cubicBezTo>
                  <a:pt x="165950" y="58341"/>
                  <a:pt x="165723" y="57865"/>
                  <a:pt x="165461" y="57425"/>
                </a:cubicBezTo>
                <a:cubicBezTo>
                  <a:pt x="165271" y="56936"/>
                  <a:pt x="165033" y="56460"/>
                  <a:pt x="164771" y="56020"/>
                </a:cubicBezTo>
                <a:cubicBezTo>
                  <a:pt x="164568" y="55531"/>
                  <a:pt x="164330" y="55067"/>
                  <a:pt x="164057" y="54638"/>
                </a:cubicBezTo>
                <a:cubicBezTo>
                  <a:pt x="163854" y="54150"/>
                  <a:pt x="163604" y="53698"/>
                  <a:pt x="163330" y="53257"/>
                </a:cubicBezTo>
                <a:cubicBezTo>
                  <a:pt x="163116" y="52781"/>
                  <a:pt x="162866" y="52329"/>
                  <a:pt x="162580" y="51888"/>
                </a:cubicBezTo>
                <a:cubicBezTo>
                  <a:pt x="162354" y="51424"/>
                  <a:pt x="162104" y="50971"/>
                  <a:pt x="161806" y="50543"/>
                </a:cubicBezTo>
                <a:cubicBezTo>
                  <a:pt x="161580" y="50078"/>
                  <a:pt x="161306" y="49638"/>
                  <a:pt x="161009" y="49209"/>
                </a:cubicBezTo>
                <a:cubicBezTo>
                  <a:pt x="160782" y="48745"/>
                  <a:pt x="160508" y="48304"/>
                  <a:pt x="160199" y="47888"/>
                </a:cubicBezTo>
                <a:cubicBezTo>
                  <a:pt x="159961" y="47423"/>
                  <a:pt x="159687" y="46995"/>
                  <a:pt x="159377" y="46578"/>
                </a:cubicBezTo>
                <a:cubicBezTo>
                  <a:pt x="159127" y="46126"/>
                  <a:pt x="158842" y="45685"/>
                  <a:pt x="158520" y="45280"/>
                </a:cubicBezTo>
                <a:cubicBezTo>
                  <a:pt x="158258" y="44828"/>
                  <a:pt x="157972" y="44399"/>
                  <a:pt x="157651" y="43994"/>
                </a:cubicBezTo>
                <a:cubicBezTo>
                  <a:pt x="157389" y="43554"/>
                  <a:pt x="157091" y="43125"/>
                  <a:pt x="156770" y="42732"/>
                </a:cubicBezTo>
                <a:cubicBezTo>
                  <a:pt x="156496" y="42292"/>
                  <a:pt x="156186" y="41875"/>
                  <a:pt x="155853" y="41482"/>
                </a:cubicBezTo>
                <a:cubicBezTo>
                  <a:pt x="155579" y="41042"/>
                  <a:pt x="155270" y="40625"/>
                  <a:pt x="154924" y="40232"/>
                </a:cubicBezTo>
                <a:cubicBezTo>
                  <a:pt x="154651" y="39803"/>
                  <a:pt x="154329" y="39387"/>
                  <a:pt x="153984" y="39006"/>
                </a:cubicBezTo>
                <a:cubicBezTo>
                  <a:pt x="153698" y="38577"/>
                  <a:pt x="153377" y="38184"/>
                  <a:pt x="153019" y="37803"/>
                </a:cubicBezTo>
                <a:cubicBezTo>
                  <a:pt x="152734" y="37374"/>
                  <a:pt x="152400" y="36982"/>
                  <a:pt x="152043" y="36612"/>
                </a:cubicBezTo>
                <a:cubicBezTo>
                  <a:pt x="151745" y="36184"/>
                  <a:pt x="151412" y="35791"/>
                  <a:pt x="151043" y="35422"/>
                </a:cubicBezTo>
                <a:cubicBezTo>
                  <a:pt x="150733" y="35017"/>
                  <a:pt x="150400" y="34624"/>
                  <a:pt x="150031" y="34267"/>
                </a:cubicBezTo>
                <a:cubicBezTo>
                  <a:pt x="149721" y="33862"/>
                  <a:pt x="149364" y="33469"/>
                  <a:pt x="148995" y="33124"/>
                </a:cubicBezTo>
                <a:cubicBezTo>
                  <a:pt x="148674" y="32707"/>
                  <a:pt x="148328" y="32338"/>
                  <a:pt x="147947" y="31981"/>
                </a:cubicBezTo>
                <a:cubicBezTo>
                  <a:pt x="147626" y="31588"/>
                  <a:pt x="147269" y="31207"/>
                  <a:pt x="146876" y="30874"/>
                </a:cubicBezTo>
                <a:cubicBezTo>
                  <a:pt x="146554" y="30481"/>
                  <a:pt x="146185" y="30112"/>
                  <a:pt x="145792" y="29766"/>
                </a:cubicBezTo>
                <a:cubicBezTo>
                  <a:pt x="145459" y="29385"/>
                  <a:pt x="145090" y="29016"/>
                  <a:pt x="144697" y="28683"/>
                </a:cubicBezTo>
                <a:cubicBezTo>
                  <a:pt x="144352" y="28302"/>
                  <a:pt x="143983" y="27945"/>
                  <a:pt x="143578" y="27623"/>
                </a:cubicBezTo>
                <a:cubicBezTo>
                  <a:pt x="143232" y="27242"/>
                  <a:pt x="142851" y="26885"/>
                  <a:pt x="142447" y="26575"/>
                </a:cubicBezTo>
                <a:cubicBezTo>
                  <a:pt x="142089" y="26194"/>
                  <a:pt x="141708" y="25849"/>
                  <a:pt x="141304" y="25540"/>
                </a:cubicBezTo>
                <a:cubicBezTo>
                  <a:pt x="140935" y="25171"/>
                  <a:pt x="140554" y="24825"/>
                  <a:pt x="140137" y="24528"/>
                </a:cubicBezTo>
                <a:cubicBezTo>
                  <a:pt x="139768" y="24159"/>
                  <a:pt x="139375" y="23825"/>
                  <a:pt x="138958" y="23527"/>
                </a:cubicBezTo>
                <a:cubicBezTo>
                  <a:pt x="138589" y="23170"/>
                  <a:pt x="138184" y="22837"/>
                  <a:pt x="137756" y="22539"/>
                </a:cubicBezTo>
                <a:cubicBezTo>
                  <a:pt x="137387" y="22194"/>
                  <a:pt x="136982" y="21873"/>
                  <a:pt x="136553" y="21587"/>
                </a:cubicBezTo>
                <a:cubicBezTo>
                  <a:pt x="136172" y="21230"/>
                  <a:pt x="135767" y="20920"/>
                  <a:pt x="135327" y="20634"/>
                </a:cubicBezTo>
                <a:cubicBezTo>
                  <a:pt x="134946" y="20301"/>
                  <a:pt x="134529" y="19991"/>
                  <a:pt x="134088" y="19706"/>
                </a:cubicBezTo>
                <a:cubicBezTo>
                  <a:pt x="133696" y="19372"/>
                  <a:pt x="133279" y="19075"/>
                  <a:pt x="132838" y="18801"/>
                </a:cubicBezTo>
                <a:cubicBezTo>
                  <a:pt x="132434" y="18479"/>
                  <a:pt x="132017" y="18182"/>
                  <a:pt x="131564" y="17920"/>
                </a:cubicBezTo>
                <a:cubicBezTo>
                  <a:pt x="131160" y="17598"/>
                  <a:pt x="130731" y="17301"/>
                  <a:pt x="130278" y="17051"/>
                </a:cubicBezTo>
                <a:cubicBezTo>
                  <a:pt x="129874" y="16729"/>
                  <a:pt x="129445" y="16443"/>
                  <a:pt x="128993" y="16193"/>
                </a:cubicBezTo>
                <a:cubicBezTo>
                  <a:pt x="128576" y="15884"/>
                  <a:pt x="128135" y="15610"/>
                  <a:pt x="127683" y="15360"/>
                </a:cubicBezTo>
                <a:cubicBezTo>
                  <a:pt x="127266" y="15062"/>
                  <a:pt x="126826" y="14788"/>
                  <a:pt x="126361" y="14550"/>
                </a:cubicBezTo>
                <a:cubicBezTo>
                  <a:pt x="125933" y="14253"/>
                  <a:pt x="125492" y="13991"/>
                  <a:pt x="125016" y="13764"/>
                </a:cubicBezTo>
                <a:cubicBezTo>
                  <a:pt x="124599" y="13467"/>
                  <a:pt x="124147" y="13205"/>
                  <a:pt x="123671" y="12990"/>
                </a:cubicBezTo>
                <a:cubicBezTo>
                  <a:pt x="123242" y="12705"/>
                  <a:pt x="122789" y="12455"/>
                  <a:pt x="122313" y="12240"/>
                </a:cubicBezTo>
                <a:cubicBezTo>
                  <a:pt x="121873" y="11955"/>
                  <a:pt x="121408" y="11717"/>
                  <a:pt x="120932" y="11502"/>
                </a:cubicBezTo>
                <a:cubicBezTo>
                  <a:pt x="120492" y="11228"/>
                  <a:pt x="120027" y="10990"/>
                  <a:pt x="119551" y="10800"/>
                </a:cubicBezTo>
                <a:cubicBezTo>
                  <a:pt x="119099" y="10526"/>
                  <a:pt x="118634" y="10300"/>
                  <a:pt x="118146" y="10109"/>
                </a:cubicBezTo>
                <a:cubicBezTo>
                  <a:pt x="117694" y="9847"/>
                  <a:pt x="117229" y="9621"/>
                  <a:pt x="116729" y="9431"/>
                </a:cubicBezTo>
                <a:cubicBezTo>
                  <a:pt x="116277" y="9180"/>
                  <a:pt x="115812" y="8966"/>
                  <a:pt x="115312" y="8788"/>
                </a:cubicBezTo>
                <a:cubicBezTo>
                  <a:pt x="114860" y="8538"/>
                  <a:pt x="114372" y="8335"/>
                  <a:pt x="113884" y="8157"/>
                </a:cubicBezTo>
                <a:cubicBezTo>
                  <a:pt x="113419" y="7918"/>
                  <a:pt x="112931" y="7716"/>
                  <a:pt x="112431" y="7561"/>
                </a:cubicBezTo>
                <a:cubicBezTo>
                  <a:pt x="111967" y="7323"/>
                  <a:pt x="111479" y="7133"/>
                  <a:pt x="110978" y="6978"/>
                </a:cubicBezTo>
                <a:cubicBezTo>
                  <a:pt x="110502" y="6752"/>
                  <a:pt x="110014" y="6561"/>
                  <a:pt x="109502" y="6406"/>
                </a:cubicBezTo>
                <a:cubicBezTo>
                  <a:pt x="109026" y="6192"/>
                  <a:pt x="108538" y="6013"/>
                  <a:pt x="108026" y="5871"/>
                </a:cubicBezTo>
                <a:cubicBezTo>
                  <a:pt x="107549" y="5656"/>
                  <a:pt x="107049" y="5490"/>
                  <a:pt x="106537" y="5359"/>
                </a:cubicBezTo>
                <a:cubicBezTo>
                  <a:pt x="106049" y="5144"/>
                  <a:pt x="105549" y="4990"/>
                  <a:pt x="105037" y="4859"/>
                </a:cubicBezTo>
                <a:cubicBezTo>
                  <a:pt x="104549" y="4668"/>
                  <a:pt x="104049" y="4501"/>
                  <a:pt x="103525" y="4394"/>
                </a:cubicBezTo>
                <a:cubicBezTo>
                  <a:pt x="103037" y="4204"/>
                  <a:pt x="102525" y="4049"/>
                  <a:pt x="102001" y="3942"/>
                </a:cubicBezTo>
                <a:cubicBezTo>
                  <a:pt x="101513" y="3763"/>
                  <a:pt x="101001" y="3620"/>
                  <a:pt x="100477" y="3513"/>
                </a:cubicBezTo>
                <a:cubicBezTo>
                  <a:pt x="99977" y="3346"/>
                  <a:pt x="99465" y="3204"/>
                  <a:pt x="98929" y="3120"/>
                </a:cubicBezTo>
                <a:cubicBezTo>
                  <a:pt x="98429" y="2954"/>
                  <a:pt x="97917" y="2823"/>
                  <a:pt x="97382" y="2739"/>
                </a:cubicBezTo>
                <a:cubicBezTo>
                  <a:pt x="96881" y="2573"/>
                  <a:pt x="96358" y="2453"/>
                  <a:pt x="95822" y="2382"/>
                </a:cubicBezTo>
                <a:cubicBezTo>
                  <a:pt x="95322" y="2227"/>
                  <a:pt x="94798" y="2120"/>
                  <a:pt x="94262" y="2049"/>
                </a:cubicBezTo>
                <a:cubicBezTo>
                  <a:pt x="93750" y="1906"/>
                  <a:pt x="93214" y="1799"/>
                  <a:pt x="92679" y="1739"/>
                </a:cubicBezTo>
                <a:cubicBezTo>
                  <a:pt x="92167" y="1608"/>
                  <a:pt x="91643" y="1513"/>
                  <a:pt x="91095" y="1465"/>
                </a:cubicBezTo>
                <a:cubicBezTo>
                  <a:pt x="90583" y="1334"/>
                  <a:pt x="90047" y="1251"/>
                  <a:pt x="89500" y="1203"/>
                </a:cubicBezTo>
                <a:cubicBezTo>
                  <a:pt x="88988" y="1084"/>
                  <a:pt x="88452" y="1001"/>
                  <a:pt x="87904" y="977"/>
                </a:cubicBezTo>
                <a:cubicBezTo>
                  <a:pt x="87380" y="858"/>
                  <a:pt x="86844" y="787"/>
                  <a:pt x="86297" y="763"/>
                </a:cubicBezTo>
                <a:cubicBezTo>
                  <a:pt x="85773" y="656"/>
                  <a:pt x="85225" y="596"/>
                  <a:pt x="84678" y="584"/>
                </a:cubicBezTo>
                <a:cubicBezTo>
                  <a:pt x="84142" y="489"/>
                  <a:pt x="83606" y="429"/>
                  <a:pt x="83046" y="429"/>
                </a:cubicBezTo>
                <a:cubicBezTo>
                  <a:pt x="82534" y="346"/>
                  <a:pt x="81999" y="298"/>
                  <a:pt x="81463" y="298"/>
                </a:cubicBezTo>
                <a:lnTo>
                  <a:pt x="81415" y="298"/>
                </a:lnTo>
                <a:cubicBezTo>
                  <a:pt x="80951" y="227"/>
                  <a:pt x="80463" y="191"/>
                  <a:pt x="79975" y="191"/>
                </a:cubicBezTo>
                <a:lnTo>
                  <a:pt x="79784" y="191"/>
                </a:lnTo>
                <a:cubicBezTo>
                  <a:pt x="79355" y="132"/>
                  <a:pt x="78927" y="108"/>
                  <a:pt x="78486" y="108"/>
                </a:cubicBezTo>
                <a:lnTo>
                  <a:pt x="78129" y="108"/>
                </a:lnTo>
                <a:cubicBezTo>
                  <a:pt x="77760" y="72"/>
                  <a:pt x="77379" y="48"/>
                  <a:pt x="76998" y="48"/>
                </a:cubicBezTo>
                <a:cubicBezTo>
                  <a:pt x="76819" y="48"/>
                  <a:pt x="76653" y="48"/>
                  <a:pt x="76486" y="60"/>
                </a:cubicBezTo>
                <a:cubicBezTo>
                  <a:pt x="76153" y="25"/>
                  <a:pt x="75831" y="13"/>
                  <a:pt x="75498" y="13"/>
                </a:cubicBezTo>
                <a:cubicBezTo>
                  <a:pt x="75272" y="13"/>
                  <a:pt x="75045" y="25"/>
                  <a:pt x="74819" y="37"/>
                </a:cubicBezTo>
                <a:cubicBezTo>
                  <a:pt x="74545" y="13"/>
                  <a:pt x="74271" y="1"/>
                  <a:pt x="73986" y="1"/>
                </a:cubicBezTo>
                <a:cubicBezTo>
                  <a:pt x="73783" y="1"/>
                  <a:pt x="73593" y="1"/>
                  <a:pt x="73390" y="13"/>
                </a:cubicBezTo>
                <a:cubicBezTo>
                  <a:pt x="73248" y="13"/>
                  <a:pt x="73093" y="1"/>
                  <a:pt x="7293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AFBD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0" name="Google Shape;1700;p44"/>
          <p:cNvGrpSpPr/>
          <p:nvPr/>
        </p:nvGrpSpPr>
        <p:grpSpPr>
          <a:xfrm>
            <a:off x="4229861" y="3276236"/>
            <a:ext cx="4203923" cy="1125202"/>
            <a:chOff x="4229861" y="3276711"/>
            <a:chExt cx="4203923" cy="1125202"/>
          </a:xfrm>
        </p:grpSpPr>
        <p:grpSp>
          <p:nvGrpSpPr>
            <p:cNvPr id="1701" name="Google Shape;1701;p44"/>
            <p:cNvGrpSpPr/>
            <p:nvPr/>
          </p:nvGrpSpPr>
          <p:grpSpPr>
            <a:xfrm>
              <a:off x="6066067" y="3737350"/>
              <a:ext cx="2367718" cy="636350"/>
              <a:chOff x="5222700" y="3658300"/>
              <a:chExt cx="3210900" cy="636350"/>
            </a:xfrm>
          </p:grpSpPr>
          <p:sp>
            <p:nvSpPr>
              <p:cNvPr id="1702" name="Google Shape;1702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3" name="Google Shape;1703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704" name="Google Shape;1704;p44"/>
            <p:cNvSpPr/>
            <p:nvPr/>
          </p:nvSpPr>
          <p:spPr>
            <a:xfrm rot="10800000">
              <a:off x="5475825" y="3972313"/>
              <a:ext cx="429600" cy="429600"/>
            </a:xfrm>
            <a:prstGeom prst="rtTriangle">
              <a:avLst/>
            </a:pr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5358100" y="3709288"/>
              <a:ext cx="547200" cy="54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4229861" y="3276711"/>
              <a:ext cx="429600" cy="42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1707" name="Google Shape;1707;p44"/>
          <p:cNvGrpSpPr/>
          <p:nvPr/>
        </p:nvGrpSpPr>
        <p:grpSpPr>
          <a:xfrm>
            <a:off x="5470975" y="3822171"/>
            <a:ext cx="321456" cy="320671"/>
            <a:chOff x="-64410850" y="4094450"/>
            <a:chExt cx="317425" cy="316650"/>
          </a:xfrm>
        </p:grpSpPr>
        <p:sp>
          <p:nvSpPr>
            <p:cNvPr id="1708" name="Google Shape;1708;p4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11" name="Google Shape;1711;p44"/>
          <p:cNvCxnSpPr>
            <a:stCxn id="1712" idx="1"/>
          </p:cNvCxnSpPr>
          <p:nvPr/>
        </p:nvCxnSpPr>
        <p:spPr>
          <a:xfrm>
            <a:off x="5358100" y="138040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13" name="Google Shape;1713;p44"/>
          <p:cNvGrpSpPr/>
          <p:nvPr/>
        </p:nvGrpSpPr>
        <p:grpSpPr>
          <a:xfrm>
            <a:off x="1211912" y="1974288"/>
            <a:ext cx="7221873" cy="692625"/>
            <a:chOff x="1211912" y="1974288"/>
            <a:chExt cx="7221873" cy="692625"/>
          </a:xfrm>
        </p:grpSpPr>
        <p:grpSp>
          <p:nvGrpSpPr>
            <p:cNvPr id="1714" name="Google Shape;1714;p44"/>
            <p:cNvGrpSpPr/>
            <p:nvPr/>
          </p:nvGrpSpPr>
          <p:grpSpPr>
            <a:xfrm>
              <a:off x="6066067" y="2002417"/>
              <a:ext cx="2367718" cy="636350"/>
              <a:chOff x="5222700" y="3658300"/>
              <a:chExt cx="3210900" cy="636350"/>
            </a:xfrm>
          </p:grpSpPr>
          <p:sp>
            <p:nvSpPr>
              <p:cNvPr id="1715" name="Google Shape;1715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6" name="Google Shape;1716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717" name="Google Shape;1717;p44"/>
            <p:cNvSpPr/>
            <p:nvPr/>
          </p:nvSpPr>
          <p:spPr>
            <a:xfrm rot="10800000">
              <a:off x="5475825" y="2237313"/>
              <a:ext cx="429600" cy="429600"/>
            </a:xfrm>
            <a:prstGeom prst="rtTriangle">
              <a:avLst/>
            </a:pr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5358100" y="1974288"/>
              <a:ext cx="547200" cy="547200"/>
            </a:xfrm>
            <a:prstGeom prst="roundRect">
              <a:avLst>
                <a:gd name="adj" fmla="val 16667"/>
              </a:avLst>
            </a:pr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1211912" y="2186038"/>
              <a:ext cx="429600" cy="429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>
            <a:off x="5516030" y="2087153"/>
            <a:ext cx="231351" cy="321482"/>
            <a:chOff x="-64001300" y="4093650"/>
            <a:chExt cx="228450" cy="317450"/>
          </a:xfrm>
        </p:grpSpPr>
        <p:sp>
          <p:nvSpPr>
            <p:cNvPr id="1721" name="Google Shape;1721;p4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44"/>
          <p:cNvGrpSpPr/>
          <p:nvPr/>
        </p:nvGrpSpPr>
        <p:grpSpPr>
          <a:xfrm>
            <a:off x="2139213" y="2841788"/>
            <a:ext cx="6294571" cy="692625"/>
            <a:chOff x="2139213" y="2841788"/>
            <a:chExt cx="6294571" cy="692625"/>
          </a:xfrm>
        </p:grpSpPr>
        <p:grpSp>
          <p:nvGrpSpPr>
            <p:cNvPr id="1726" name="Google Shape;1726;p44"/>
            <p:cNvGrpSpPr/>
            <p:nvPr/>
          </p:nvGrpSpPr>
          <p:grpSpPr>
            <a:xfrm>
              <a:off x="6066067" y="2869883"/>
              <a:ext cx="2367718" cy="636350"/>
              <a:chOff x="5222700" y="3658300"/>
              <a:chExt cx="3210900" cy="636350"/>
            </a:xfrm>
          </p:grpSpPr>
          <p:sp>
            <p:nvSpPr>
              <p:cNvPr id="1727" name="Google Shape;1727;p44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of them 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28" name="Google Shape;1728;p44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729" name="Google Shape;1729;p44"/>
            <p:cNvSpPr/>
            <p:nvPr/>
          </p:nvSpPr>
          <p:spPr>
            <a:xfrm rot="10800000">
              <a:off x="5475825" y="3104813"/>
              <a:ext cx="429600" cy="429600"/>
            </a:xfrm>
            <a:prstGeom prst="rtTriangle">
              <a:avLst/>
            </a:pr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5358100" y="2841788"/>
              <a:ext cx="547200" cy="547200"/>
            </a:xfrm>
            <a:prstGeom prst="roundRect">
              <a:avLst>
                <a:gd name="adj" fmla="val 16667"/>
              </a:avLst>
            </a:pr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2139213" y="2841800"/>
              <a:ext cx="429600" cy="42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1732" name="Google Shape;1732;p44"/>
          <p:cNvGrpSpPr/>
          <p:nvPr/>
        </p:nvGrpSpPr>
        <p:grpSpPr>
          <a:xfrm>
            <a:off x="5469365" y="2954552"/>
            <a:ext cx="324672" cy="321684"/>
            <a:chOff x="-63679950" y="4093450"/>
            <a:chExt cx="320600" cy="317650"/>
          </a:xfrm>
        </p:grpSpPr>
        <p:sp>
          <p:nvSpPr>
            <p:cNvPr id="1733" name="Google Shape;1733;p4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36" name="Google Shape;1736;p44"/>
          <p:cNvCxnSpPr>
            <a:stCxn id="1719" idx="6"/>
            <a:endCxn id="1718" idx="1"/>
          </p:cNvCxnSpPr>
          <p:nvPr/>
        </p:nvCxnSpPr>
        <p:spPr>
          <a:xfrm rot="10800000" flipH="1">
            <a:off x="1641512" y="2247838"/>
            <a:ext cx="3716700" cy="1530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37" name="Google Shape;1737;p44"/>
          <p:cNvCxnSpPr>
            <a:stCxn id="1731" idx="6"/>
            <a:endCxn id="1730" idx="1"/>
          </p:cNvCxnSpPr>
          <p:nvPr/>
        </p:nvCxnSpPr>
        <p:spPr>
          <a:xfrm>
            <a:off x="2568813" y="3056600"/>
            <a:ext cx="2789400" cy="588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38" name="Google Shape;1738;p44"/>
          <p:cNvCxnSpPr>
            <a:stCxn id="1706" idx="4"/>
            <a:endCxn id="1705" idx="1"/>
          </p:cNvCxnSpPr>
          <p:nvPr/>
        </p:nvCxnSpPr>
        <p:spPr>
          <a:xfrm rot="-5400000" flipH="1">
            <a:off x="4763111" y="3387386"/>
            <a:ext cx="276600" cy="913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39" name="Google Shape;1739;p44"/>
          <p:cNvGrpSpPr/>
          <p:nvPr/>
        </p:nvGrpSpPr>
        <p:grpSpPr>
          <a:xfrm>
            <a:off x="2407749" y="1106800"/>
            <a:ext cx="6026035" cy="759478"/>
            <a:chOff x="2407749" y="1106800"/>
            <a:chExt cx="6026035" cy="759478"/>
          </a:xfrm>
        </p:grpSpPr>
        <p:cxnSp>
          <p:nvCxnSpPr>
            <p:cNvPr id="1740" name="Google Shape;1740;p44"/>
            <p:cNvCxnSpPr>
              <a:endCxn id="1712" idx="1"/>
            </p:cNvCxnSpPr>
            <p:nvPr/>
          </p:nvCxnSpPr>
          <p:spPr>
            <a:xfrm rot="10800000" flipH="1">
              <a:off x="2679100" y="1380400"/>
              <a:ext cx="2679000" cy="270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1741" name="Google Shape;1741;p44"/>
            <p:cNvGrpSpPr/>
            <p:nvPr/>
          </p:nvGrpSpPr>
          <p:grpSpPr>
            <a:xfrm>
              <a:off x="2407749" y="1106800"/>
              <a:ext cx="6026035" cy="759478"/>
              <a:chOff x="2407749" y="1106800"/>
              <a:chExt cx="6026035" cy="759478"/>
            </a:xfrm>
          </p:grpSpPr>
          <p:sp>
            <p:nvSpPr>
              <p:cNvPr id="1742" name="Google Shape;1742;p44"/>
              <p:cNvSpPr/>
              <p:nvPr/>
            </p:nvSpPr>
            <p:spPr>
              <a:xfrm rot="10800000">
                <a:off x="5475825" y="1369825"/>
                <a:ext cx="429600" cy="429600"/>
              </a:xfrm>
              <a:prstGeom prst="rtTriangle">
                <a:avLst/>
              </a:pr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5358100" y="1106800"/>
                <a:ext cx="547200" cy="547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3" name="Google Shape;1743;p44"/>
              <p:cNvGrpSpPr/>
              <p:nvPr/>
            </p:nvGrpSpPr>
            <p:grpSpPr>
              <a:xfrm>
                <a:off x="6066067" y="1134950"/>
                <a:ext cx="2367718" cy="636350"/>
                <a:chOff x="5222700" y="3658300"/>
                <a:chExt cx="3210900" cy="636350"/>
              </a:xfrm>
            </p:grpSpPr>
            <p:sp>
              <p:nvSpPr>
                <p:cNvPr id="1744" name="Google Shape;1744;p44"/>
                <p:cNvSpPr txBox="1"/>
                <p:nvPr/>
              </p:nvSpPr>
              <p:spPr>
                <a:xfrm>
                  <a:off x="5222700" y="3928950"/>
                  <a:ext cx="3210900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Mercury is the smallest planet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45" name="Google Shape;1745;p44"/>
                <p:cNvSpPr txBox="1"/>
                <p:nvPr/>
              </p:nvSpPr>
              <p:spPr>
                <a:xfrm>
                  <a:off x="5222700" y="3658300"/>
                  <a:ext cx="3210900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Mercury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  <p:sp>
            <p:nvSpPr>
              <p:cNvPr id="1746" name="Google Shape;1746;p44"/>
              <p:cNvSpPr/>
              <p:nvPr/>
            </p:nvSpPr>
            <p:spPr>
              <a:xfrm>
                <a:off x="2407749" y="1436678"/>
                <a:ext cx="429600" cy="429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/>
              </a:p>
            </p:txBody>
          </p:sp>
        </p:grpSp>
      </p:grpSp>
      <p:grpSp>
        <p:nvGrpSpPr>
          <p:cNvPr id="1747" name="Google Shape;1747;p44"/>
          <p:cNvGrpSpPr/>
          <p:nvPr/>
        </p:nvGrpSpPr>
        <p:grpSpPr>
          <a:xfrm>
            <a:off x="5471775" y="1220563"/>
            <a:ext cx="319861" cy="320671"/>
            <a:chOff x="-64044600" y="3360375"/>
            <a:chExt cx="315850" cy="316650"/>
          </a:xfrm>
        </p:grpSpPr>
        <p:sp>
          <p:nvSpPr>
            <p:cNvPr id="1748" name="Google Shape;1748;p4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220" name="Google Shape;220;p18"/>
          <p:cNvGrpSpPr/>
          <p:nvPr/>
        </p:nvGrpSpPr>
        <p:grpSpPr>
          <a:xfrm>
            <a:off x="4223375" y="2430785"/>
            <a:ext cx="3920895" cy="892466"/>
            <a:chOff x="4223375" y="2430785"/>
            <a:chExt cx="3920895" cy="892466"/>
          </a:xfrm>
        </p:grpSpPr>
        <p:sp>
          <p:nvSpPr>
            <p:cNvPr id="221" name="Google Shape;221;p18"/>
            <p:cNvSpPr/>
            <p:nvPr/>
          </p:nvSpPr>
          <p:spPr>
            <a:xfrm>
              <a:off x="4805301" y="2445730"/>
              <a:ext cx="1648052" cy="746061"/>
            </a:xfrm>
            <a:custGeom>
              <a:avLst/>
              <a:gdLst/>
              <a:ahLst/>
              <a:cxnLst/>
              <a:rect l="l" t="t" r="r" b="b"/>
              <a:pathLst>
                <a:path w="52603" h="23813" extrusionOk="0">
                  <a:moveTo>
                    <a:pt x="52412" y="0"/>
                  </a:moveTo>
                  <a:cubicBezTo>
                    <a:pt x="52305" y="0"/>
                    <a:pt x="52222" y="84"/>
                    <a:pt x="52222" y="191"/>
                  </a:cubicBezTo>
                  <a:lnTo>
                    <a:pt x="52222" y="1453"/>
                  </a:lnTo>
                  <a:cubicBezTo>
                    <a:pt x="52222" y="1560"/>
                    <a:pt x="52305" y="1643"/>
                    <a:pt x="52412" y="1643"/>
                  </a:cubicBezTo>
                  <a:cubicBezTo>
                    <a:pt x="52519" y="1643"/>
                    <a:pt x="52603" y="1560"/>
                    <a:pt x="52603" y="1453"/>
                  </a:cubicBezTo>
                  <a:lnTo>
                    <a:pt x="52603" y="191"/>
                  </a:lnTo>
                  <a:cubicBezTo>
                    <a:pt x="52603" y="84"/>
                    <a:pt x="52519" y="0"/>
                    <a:pt x="52412" y="0"/>
                  </a:cubicBezTo>
                  <a:close/>
                  <a:moveTo>
                    <a:pt x="52412" y="2536"/>
                  </a:moveTo>
                  <a:cubicBezTo>
                    <a:pt x="52305" y="2536"/>
                    <a:pt x="52222" y="2620"/>
                    <a:pt x="52222" y="2727"/>
                  </a:cubicBezTo>
                  <a:lnTo>
                    <a:pt x="52222" y="4001"/>
                  </a:lnTo>
                  <a:cubicBezTo>
                    <a:pt x="52222" y="4108"/>
                    <a:pt x="52305" y="4191"/>
                    <a:pt x="52412" y="4191"/>
                  </a:cubicBezTo>
                  <a:cubicBezTo>
                    <a:pt x="52519" y="4191"/>
                    <a:pt x="52603" y="4108"/>
                    <a:pt x="52603" y="4001"/>
                  </a:cubicBezTo>
                  <a:lnTo>
                    <a:pt x="52603" y="2727"/>
                  </a:lnTo>
                  <a:cubicBezTo>
                    <a:pt x="52603" y="2620"/>
                    <a:pt x="52519" y="2536"/>
                    <a:pt x="52412" y="2536"/>
                  </a:cubicBezTo>
                  <a:close/>
                  <a:moveTo>
                    <a:pt x="52412" y="5084"/>
                  </a:moveTo>
                  <a:cubicBezTo>
                    <a:pt x="52305" y="5084"/>
                    <a:pt x="52222" y="5168"/>
                    <a:pt x="52222" y="5275"/>
                  </a:cubicBezTo>
                  <a:lnTo>
                    <a:pt x="52222" y="6537"/>
                  </a:lnTo>
                  <a:cubicBezTo>
                    <a:pt x="52222" y="6644"/>
                    <a:pt x="52305" y="6727"/>
                    <a:pt x="52412" y="6727"/>
                  </a:cubicBezTo>
                  <a:cubicBezTo>
                    <a:pt x="52519" y="6727"/>
                    <a:pt x="52603" y="6644"/>
                    <a:pt x="52603" y="6537"/>
                  </a:cubicBezTo>
                  <a:lnTo>
                    <a:pt x="52603" y="5275"/>
                  </a:lnTo>
                  <a:cubicBezTo>
                    <a:pt x="52603" y="5168"/>
                    <a:pt x="52519" y="5084"/>
                    <a:pt x="52412" y="5084"/>
                  </a:cubicBezTo>
                  <a:close/>
                  <a:moveTo>
                    <a:pt x="52412" y="7620"/>
                  </a:moveTo>
                  <a:cubicBezTo>
                    <a:pt x="52317" y="7620"/>
                    <a:pt x="52222" y="7704"/>
                    <a:pt x="52222" y="7811"/>
                  </a:cubicBezTo>
                  <a:lnTo>
                    <a:pt x="52222" y="9085"/>
                  </a:lnTo>
                  <a:cubicBezTo>
                    <a:pt x="52222" y="9192"/>
                    <a:pt x="52317" y="9275"/>
                    <a:pt x="52412" y="9275"/>
                  </a:cubicBezTo>
                  <a:cubicBezTo>
                    <a:pt x="52519" y="9275"/>
                    <a:pt x="52603" y="9192"/>
                    <a:pt x="52603" y="9085"/>
                  </a:cubicBezTo>
                  <a:lnTo>
                    <a:pt x="52603" y="7811"/>
                  </a:lnTo>
                  <a:cubicBezTo>
                    <a:pt x="52603" y="7704"/>
                    <a:pt x="52519" y="7620"/>
                    <a:pt x="52412" y="7620"/>
                  </a:cubicBezTo>
                  <a:close/>
                  <a:moveTo>
                    <a:pt x="52412" y="10156"/>
                  </a:moveTo>
                  <a:cubicBezTo>
                    <a:pt x="52317" y="10156"/>
                    <a:pt x="52222" y="10251"/>
                    <a:pt x="52222" y="10347"/>
                  </a:cubicBezTo>
                  <a:lnTo>
                    <a:pt x="52222" y="11621"/>
                  </a:lnTo>
                  <a:cubicBezTo>
                    <a:pt x="52222" y="11728"/>
                    <a:pt x="52317" y="11811"/>
                    <a:pt x="52412" y="11811"/>
                  </a:cubicBezTo>
                  <a:cubicBezTo>
                    <a:pt x="52519" y="11811"/>
                    <a:pt x="52603" y="11728"/>
                    <a:pt x="52603" y="11621"/>
                  </a:cubicBezTo>
                  <a:lnTo>
                    <a:pt x="52603" y="10347"/>
                  </a:lnTo>
                  <a:cubicBezTo>
                    <a:pt x="52603" y="10251"/>
                    <a:pt x="52519" y="10156"/>
                    <a:pt x="52412" y="10156"/>
                  </a:cubicBezTo>
                  <a:close/>
                  <a:moveTo>
                    <a:pt x="52412" y="12704"/>
                  </a:moveTo>
                  <a:cubicBezTo>
                    <a:pt x="52317" y="12704"/>
                    <a:pt x="52222" y="12787"/>
                    <a:pt x="52222" y="12895"/>
                  </a:cubicBezTo>
                  <a:lnTo>
                    <a:pt x="52222" y="14169"/>
                  </a:lnTo>
                  <a:cubicBezTo>
                    <a:pt x="52222" y="14276"/>
                    <a:pt x="52317" y="14359"/>
                    <a:pt x="52412" y="14359"/>
                  </a:cubicBezTo>
                  <a:cubicBezTo>
                    <a:pt x="52519" y="14359"/>
                    <a:pt x="52603" y="14276"/>
                    <a:pt x="52603" y="14169"/>
                  </a:cubicBezTo>
                  <a:lnTo>
                    <a:pt x="52603" y="12895"/>
                  </a:lnTo>
                  <a:cubicBezTo>
                    <a:pt x="52603" y="12787"/>
                    <a:pt x="52519" y="12704"/>
                    <a:pt x="52412" y="12704"/>
                  </a:cubicBezTo>
                  <a:close/>
                  <a:moveTo>
                    <a:pt x="52412" y="15240"/>
                  </a:moveTo>
                  <a:cubicBezTo>
                    <a:pt x="52317" y="15240"/>
                    <a:pt x="52222" y="15335"/>
                    <a:pt x="52222" y="15431"/>
                  </a:cubicBezTo>
                  <a:lnTo>
                    <a:pt x="52222" y="16705"/>
                  </a:lnTo>
                  <a:cubicBezTo>
                    <a:pt x="52222" y="16812"/>
                    <a:pt x="52317" y="16895"/>
                    <a:pt x="52412" y="16895"/>
                  </a:cubicBezTo>
                  <a:cubicBezTo>
                    <a:pt x="52519" y="16895"/>
                    <a:pt x="52603" y="16812"/>
                    <a:pt x="52603" y="16705"/>
                  </a:cubicBezTo>
                  <a:lnTo>
                    <a:pt x="52603" y="15431"/>
                  </a:lnTo>
                  <a:cubicBezTo>
                    <a:pt x="52603" y="15335"/>
                    <a:pt x="52519" y="15240"/>
                    <a:pt x="52412" y="15240"/>
                  </a:cubicBezTo>
                  <a:close/>
                  <a:moveTo>
                    <a:pt x="52412" y="17788"/>
                  </a:moveTo>
                  <a:cubicBezTo>
                    <a:pt x="52317" y="17788"/>
                    <a:pt x="52222" y="17871"/>
                    <a:pt x="52222" y="17979"/>
                  </a:cubicBezTo>
                  <a:lnTo>
                    <a:pt x="52222" y="19253"/>
                  </a:lnTo>
                  <a:cubicBezTo>
                    <a:pt x="52222" y="19348"/>
                    <a:pt x="52317" y="19443"/>
                    <a:pt x="52412" y="19443"/>
                  </a:cubicBezTo>
                  <a:cubicBezTo>
                    <a:pt x="52519" y="19443"/>
                    <a:pt x="52603" y="19348"/>
                    <a:pt x="52603" y="19253"/>
                  </a:cubicBezTo>
                  <a:lnTo>
                    <a:pt x="52603" y="17979"/>
                  </a:lnTo>
                  <a:cubicBezTo>
                    <a:pt x="52603" y="17871"/>
                    <a:pt x="52519" y="17788"/>
                    <a:pt x="52412" y="17788"/>
                  </a:cubicBezTo>
                  <a:close/>
                  <a:moveTo>
                    <a:pt x="52412" y="20324"/>
                  </a:moveTo>
                  <a:cubicBezTo>
                    <a:pt x="52317" y="20324"/>
                    <a:pt x="52222" y="20407"/>
                    <a:pt x="52222" y="20515"/>
                  </a:cubicBezTo>
                  <a:lnTo>
                    <a:pt x="52222" y="21789"/>
                  </a:lnTo>
                  <a:cubicBezTo>
                    <a:pt x="52222" y="21896"/>
                    <a:pt x="52317" y="21979"/>
                    <a:pt x="52412" y="21979"/>
                  </a:cubicBezTo>
                  <a:cubicBezTo>
                    <a:pt x="52519" y="21979"/>
                    <a:pt x="52603" y="21896"/>
                    <a:pt x="52603" y="21789"/>
                  </a:cubicBezTo>
                  <a:lnTo>
                    <a:pt x="52603" y="20515"/>
                  </a:lnTo>
                  <a:cubicBezTo>
                    <a:pt x="52603" y="20407"/>
                    <a:pt x="52519" y="20324"/>
                    <a:pt x="52412" y="20324"/>
                  </a:cubicBezTo>
                  <a:close/>
                  <a:moveTo>
                    <a:pt x="52093" y="22799"/>
                  </a:moveTo>
                  <a:cubicBezTo>
                    <a:pt x="52035" y="22799"/>
                    <a:pt x="51977" y="22823"/>
                    <a:pt x="51936" y="22872"/>
                  </a:cubicBezTo>
                  <a:cubicBezTo>
                    <a:pt x="51710" y="23170"/>
                    <a:pt x="51364" y="23372"/>
                    <a:pt x="50995" y="23420"/>
                  </a:cubicBezTo>
                  <a:cubicBezTo>
                    <a:pt x="50888" y="23432"/>
                    <a:pt x="50817" y="23527"/>
                    <a:pt x="50828" y="23634"/>
                  </a:cubicBezTo>
                  <a:cubicBezTo>
                    <a:pt x="50840" y="23729"/>
                    <a:pt x="50924" y="23801"/>
                    <a:pt x="51019" y="23801"/>
                  </a:cubicBezTo>
                  <a:lnTo>
                    <a:pt x="51043" y="23801"/>
                  </a:lnTo>
                  <a:cubicBezTo>
                    <a:pt x="51519" y="23741"/>
                    <a:pt x="51948" y="23479"/>
                    <a:pt x="52245" y="23098"/>
                  </a:cubicBezTo>
                  <a:cubicBezTo>
                    <a:pt x="52305" y="23015"/>
                    <a:pt x="52293" y="22896"/>
                    <a:pt x="52210" y="22836"/>
                  </a:cubicBezTo>
                  <a:cubicBezTo>
                    <a:pt x="52175" y="22812"/>
                    <a:pt x="52134" y="22799"/>
                    <a:pt x="52093" y="22799"/>
                  </a:cubicBezTo>
                  <a:close/>
                  <a:moveTo>
                    <a:pt x="191" y="23432"/>
                  </a:moveTo>
                  <a:cubicBezTo>
                    <a:pt x="84" y="23432"/>
                    <a:pt x="1" y="23515"/>
                    <a:pt x="1" y="23622"/>
                  </a:cubicBezTo>
                  <a:cubicBezTo>
                    <a:pt x="1" y="23729"/>
                    <a:pt x="84" y="23813"/>
                    <a:pt x="191" y="23813"/>
                  </a:cubicBezTo>
                  <a:lnTo>
                    <a:pt x="1453" y="23813"/>
                  </a:lnTo>
                  <a:cubicBezTo>
                    <a:pt x="1560" y="23813"/>
                    <a:pt x="1644" y="23729"/>
                    <a:pt x="1644" y="23622"/>
                  </a:cubicBezTo>
                  <a:cubicBezTo>
                    <a:pt x="1644" y="23515"/>
                    <a:pt x="1560" y="23432"/>
                    <a:pt x="1453" y="23432"/>
                  </a:cubicBezTo>
                  <a:close/>
                  <a:moveTo>
                    <a:pt x="2727" y="23432"/>
                  </a:moveTo>
                  <a:cubicBezTo>
                    <a:pt x="2620" y="23432"/>
                    <a:pt x="2537" y="23515"/>
                    <a:pt x="2537" y="23622"/>
                  </a:cubicBezTo>
                  <a:cubicBezTo>
                    <a:pt x="2537" y="23729"/>
                    <a:pt x="2620" y="23813"/>
                    <a:pt x="2727" y="23813"/>
                  </a:cubicBezTo>
                  <a:lnTo>
                    <a:pt x="4001" y="23813"/>
                  </a:lnTo>
                  <a:cubicBezTo>
                    <a:pt x="4108" y="23813"/>
                    <a:pt x="4192" y="23729"/>
                    <a:pt x="4192" y="23622"/>
                  </a:cubicBezTo>
                  <a:cubicBezTo>
                    <a:pt x="4192" y="23515"/>
                    <a:pt x="4108" y="23432"/>
                    <a:pt x="4001" y="23432"/>
                  </a:cubicBezTo>
                  <a:close/>
                  <a:moveTo>
                    <a:pt x="5275" y="23432"/>
                  </a:moveTo>
                  <a:cubicBezTo>
                    <a:pt x="5168" y="23432"/>
                    <a:pt x="5085" y="23515"/>
                    <a:pt x="5085" y="23622"/>
                  </a:cubicBezTo>
                  <a:cubicBezTo>
                    <a:pt x="5085" y="23729"/>
                    <a:pt x="5168" y="23813"/>
                    <a:pt x="5275" y="23813"/>
                  </a:cubicBezTo>
                  <a:lnTo>
                    <a:pt x="6537" y="23813"/>
                  </a:lnTo>
                  <a:cubicBezTo>
                    <a:pt x="6644" y="23813"/>
                    <a:pt x="6728" y="23729"/>
                    <a:pt x="6728" y="23622"/>
                  </a:cubicBezTo>
                  <a:cubicBezTo>
                    <a:pt x="6728" y="23515"/>
                    <a:pt x="6644" y="23432"/>
                    <a:pt x="6537" y="23432"/>
                  </a:cubicBezTo>
                  <a:close/>
                  <a:moveTo>
                    <a:pt x="7811" y="23432"/>
                  </a:moveTo>
                  <a:cubicBezTo>
                    <a:pt x="7704" y="23432"/>
                    <a:pt x="7621" y="23515"/>
                    <a:pt x="7621" y="23622"/>
                  </a:cubicBezTo>
                  <a:cubicBezTo>
                    <a:pt x="7621" y="23729"/>
                    <a:pt x="7704" y="23813"/>
                    <a:pt x="7811" y="23813"/>
                  </a:cubicBezTo>
                  <a:lnTo>
                    <a:pt x="9085" y="23813"/>
                  </a:lnTo>
                  <a:cubicBezTo>
                    <a:pt x="9192" y="23813"/>
                    <a:pt x="9276" y="23729"/>
                    <a:pt x="9276" y="23622"/>
                  </a:cubicBezTo>
                  <a:cubicBezTo>
                    <a:pt x="9276" y="23515"/>
                    <a:pt x="9192" y="23432"/>
                    <a:pt x="9085" y="23432"/>
                  </a:cubicBezTo>
                  <a:close/>
                  <a:moveTo>
                    <a:pt x="10359" y="23432"/>
                  </a:moveTo>
                  <a:cubicBezTo>
                    <a:pt x="10252" y="23432"/>
                    <a:pt x="10169" y="23515"/>
                    <a:pt x="10169" y="23622"/>
                  </a:cubicBezTo>
                  <a:cubicBezTo>
                    <a:pt x="10169" y="23729"/>
                    <a:pt x="10252" y="23813"/>
                    <a:pt x="10359" y="23813"/>
                  </a:cubicBezTo>
                  <a:lnTo>
                    <a:pt x="11621" y="23813"/>
                  </a:lnTo>
                  <a:cubicBezTo>
                    <a:pt x="11728" y="23813"/>
                    <a:pt x="11812" y="23729"/>
                    <a:pt x="11812" y="23622"/>
                  </a:cubicBezTo>
                  <a:cubicBezTo>
                    <a:pt x="11812" y="23515"/>
                    <a:pt x="11728" y="23432"/>
                    <a:pt x="11621" y="23432"/>
                  </a:cubicBezTo>
                  <a:close/>
                  <a:moveTo>
                    <a:pt x="12895" y="23432"/>
                  </a:moveTo>
                  <a:cubicBezTo>
                    <a:pt x="12788" y="23432"/>
                    <a:pt x="12705" y="23515"/>
                    <a:pt x="12705" y="23622"/>
                  </a:cubicBezTo>
                  <a:cubicBezTo>
                    <a:pt x="12705" y="23729"/>
                    <a:pt x="12788" y="23813"/>
                    <a:pt x="12895" y="23813"/>
                  </a:cubicBezTo>
                  <a:lnTo>
                    <a:pt x="14169" y="23813"/>
                  </a:lnTo>
                  <a:cubicBezTo>
                    <a:pt x="14276" y="23813"/>
                    <a:pt x="14360" y="23729"/>
                    <a:pt x="14360" y="23622"/>
                  </a:cubicBezTo>
                  <a:cubicBezTo>
                    <a:pt x="14360" y="23515"/>
                    <a:pt x="14276" y="23432"/>
                    <a:pt x="14169" y="23432"/>
                  </a:cubicBezTo>
                  <a:close/>
                  <a:moveTo>
                    <a:pt x="15431" y="23432"/>
                  </a:moveTo>
                  <a:cubicBezTo>
                    <a:pt x="15336" y="23432"/>
                    <a:pt x="15241" y="23515"/>
                    <a:pt x="15241" y="23622"/>
                  </a:cubicBezTo>
                  <a:cubicBezTo>
                    <a:pt x="15241" y="23729"/>
                    <a:pt x="15336" y="23813"/>
                    <a:pt x="15431" y="23813"/>
                  </a:cubicBezTo>
                  <a:lnTo>
                    <a:pt x="16705" y="23813"/>
                  </a:lnTo>
                  <a:cubicBezTo>
                    <a:pt x="16812" y="23813"/>
                    <a:pt x="16896" y="23729"/>
                    <a:pt x="16896" y="23622"/>
                  </a:cubicBezTo>
                  <a:cubicBezTo>
                    <a:pt x="16896" y="23515"/>
                    <a:pt x="16812" y="23432"/>
                    <a:pt x="16705" y="23432"/>
                  </a:cubicBezTo>
                  <a:close/>
                  <a:moveTo>
                    <a:pt x="17979" y="23432"/>
                  </a:moveTo>
                  <a:cubicBezTo>
                    <a:pt x="17872" y="23432"/>
                    <a:pt x="17789" y="23515"/>
                    <a:pt x="17789" y="23622"/>
                  </a:cubicBezTo>
                  <a:cubicBezTo>
                    <a:pt x="17789" y="23729"/>
                    <a:pt x="17872" y="23813"/>
                    <a:pt x="17979" y="23813"/>
                  </a:cubicBezTo>
                  <a:lnTo>
                    <a:pt x="19253" y="23813"/>
                  </a:lnTo>
                  <a:cubicBezTo>
                    <a:pt x="19360" y="23813"/>
                    <a:pt x="19444" y="23729"/>
                    <a:pt x="19444" y="23622"/>
                  </a:cubicBezTo>
                  <a:cubicBezTo>
                    <a:pt x="19444" y="23515"/>
                    <a:pt x="19360" y="23432"/>
                    <a:pt x="19253" y="23432"/>
                  </a:cubicBezTo>
                  <a:close/>
                  <a:moveTo>
                    <a:pt x="20515" y="23432"/>
                  </a:moveTo>
                  <a:cubicBezTo>
                    <a:pt x="20420" y="23432"/>
                    <a:pt x="20325" y="23515"/>
                    <a:pt x="20325" y="23622"/>
                  </a:cubicBezTo>
                  <a:cubicBezTo>
                    <a:pt x="20325" y="23729"/>
                    <a:pt x="20420" y="23813"/>
                    <a:pt x="20515" y="23813"/>
                  </a:cubicBezTo>
                  <a:lnTo>
                    <a:pt x="21789" y="23813"/>
                  </a:lnTo>
                  <a:cubicBezTo>
                    <a:pt x="21896" y="23813"/>
                    <a:pt x="21980" y="23729"/>
                    <a:pt x="21980" y="23622"/>
                  </a:cubicBezTo>
                  <a:cubicBezTo>
                    <a:pt x="21980" y="23515"/>
                    <a:pt x="21896" y="23432"/>
                    <a:pt x="21789" y="23432"/>
                  </a:cubicBezTo>
                  <a:close/>
                  <a:moveTo>
                    <a:pt x="23063" y="23432"/>
                  </a:moveTo>
                  <a:cubicBezTo>
                    <a:pt x="22956" y="23432"/>
                    <a:pt x="22873" y="23515"/>
                    <a:pt x="22873" y="23622"/>
                  </a:cubicBezTo>
                  <a:cubicBezTo>
                    <a:pt x="22873" y="23729"/>
                    <a:pt x="22956" y="23813"/>
                    <a:pt x="23063" y="23813"/>
                  </a:cubicBezTo>
                  <a:lnTo>
                    <a:pt x="24337" y="23813"/>
                  </a:lnTo>
                  <a:cubicBezTo>
                    <a:pt x="24432" y="23813"/>
                    <a:pt x="24528" y="23729"/>
                    <a:pt x="24528" y="23622"/>
                  </a:cubicBezTo>
                  <a:cubicBezTo>
                    <a:pt x="24528" y="23515"/>
                    <a:pt x="24432" y="23432"/>
                    <a:pt x="24337" y="23432"/>
                  </a:cubicBezTo>
                  <a:close/>
                  <a:moveTo>
                    <a:pt x="25599" y="23432"/>
                  </a:moveTo>
                  <a:cubicBezTo>
                    <a:pt x="25492" y="23432"/>
                    <a:pt x="25409" y="23515"/>
                    <a:pt x="25409" y="23622"/>
                  </a:cubicBezTo>
                  <a:cubicBezTo>
                    <a:pt x="25409" y="23729"/>
                    <a:pt x="25492" y="23813"/>
                    <a:pt x="25599" y="23813"/>
                  </a:cubicBezTo>
                  <a:lnTo>
                    <a:pt x="26873" y="23813"/>
                  </a:lnTo>
                  <a:cubicBezTo>
                    <a:pt x="26980" y="23813"/>
                    <a:pt x="27064" y="23729"/>
                    <a:pt x="27064" y="23622"/>
                  </a:cubicBezTo>
                  <a:cubicBezTo>
                    <a:pt x="27064" y="23515"/>
                    <a:pt x="26980" y="23432"/>
                    <a:pt x="26873" y="23432"/>
                  </a:cubicBezTo>
                  <a:close/>
                  <a:moveTo>
                    <a:pt x="28147" y="23432"/>
                  </a:moveTo>
                  <a:cubicBezTo>
                    <a:pt x="28040" y="23432"/>
                    <a:pt x="27957" y="23515"/>
                    <a:pt x="27957" y="23622"/>
                  </a:cubicBezTo>
                  <a:cubicBezTo>
                    <a:pt x="27957" y="23729"/>
                    <a:pt x="28040" y="23813"/>
                    <a:pt x="28147" y="23813"/>
                  </a:cubicBezTo>
                  <a:lnTo>
                    <a:pt x="29421" y="23813"/>
                  </a:lnTo>
                  <a:cubicBezTo>
                    <a:pt x="29516" y="23813"/>
                    <a:pt x="29612" y="23729"/>
                    <a:pt x="29612" y="23622"/>
                  </a:cubicBezTo>
                  <a:cubicBezTo>
                    <a:pt x="29612" y="23515"/>
                    <a:pt x="29516" y="23432"/>
                    <a:pt x="29421" y="23432"/>
                  </a:cubicBezTo>
                  <a:close/>
                  <a:moveTo>
                    <a:pt x="30683" y="23432"/>
                  </a:moveTo>
                  <a:cubicBezTo>
                    <a:pt x="30576" y="23432"/>
                    <a:pt x="30493" y="23515"/>
                    <a:pt x="30493" y="23622"/>
                  </a:cubicBezTo>
                  <a:cubicBezTo>
                    <a:pt x="30493" y="23729"/>
                    <a:pt x="30576" y="23813"/>
                    <a:pt x="30683" y="23813"/>
                  </a:cubicBezTo>
                  <a:lnTo>
                    <a:pt x="31957" y="23813"/>
                  </a:lnTo>
                  <a:cubicBezTo>
                    <a:pt x="32064" y="23813"/>
                    <a:pt x="32148" y="23729"/>
                    <a:pt x="32148" y="23622"/>
                  </a:cubicBezTo>
                  <a:cubicBezTo>
                    <a:pt x="32148" y="23515"/>
                    <a:pt x="32064" y="23432"/>
                    <a:pt x="31957" y="23432"/>
                  </a:cubicBezTo>
                  <a:close/>
                  <a:moveTo>
                    <a:pt x="33231" y="23432"/>
                  </a:moveTo>
                  <a:cubicBezTo>
                    <a:pt x="33124" y="23432"/>
                    <a:pt x="33041" y="23515"/>
                    <a:pt x="33041" y="23622"/>
                  </a:cubicBezTo>
                  <a:cubicBezTo>
                    <a:pt x="33041" y="23729"/>
                    <a:pt x="33124" y="23813"/>
                    <a:pt x="33231" y="23813"/>
                  </a:cubicBezTo>
                  <a:lnTo>
                    <a:pt x="34493" y="23813"/>
                  </a:lnTo>
                  <a:cubicBezTo>
                    <a:pt x="34600" y="23813"/>
                    <a:pt x="34684" y="23729"/>
                    <a:pt x="34684" y="23622"/>
                  </a:cubicBezTo>
                  <a:cubicBezTo>
                    <a:pt x="34684" y="23515"/>
                    <a:pt x="34600" y="23432"/>
                    <a:pt x="34493" y="23432"/>
                  </a:cubicBezTo>
                  <a:close/>
                  <a:moveTo>
                    <a:pt x="35767" y="23432"/>
                  </a:moveTo>
                  <a:cubicBezTo>
                    <a:pt x="35660" y="23432"/>
                    <a:pt x="35577" y="23515"/>
                    <a:pt x="35577" y="23622"/>
                  </a:cubicBezTo>
                  <a:cubicBezTo>
                    <a:pt x="35577" y="23729"/>
                    <a:pt x="35660" y="23813"/>
                    <a:pt x="35767" y="23813"/>
                  </a:cubicBezTo>
                  <a:lnTo>
                    <a:pt x="37041" y="23813"/>
                  </a:lnTo>
                  <a:cubicBezTo>
                    <a:pt x="37148" y="23813"/>
                    <a:pt x="37232" y="23729"/>
                    <a:pt x="37232" y="23622"/>
                  </a:cubicBezTo>
                  <a:cubicBezTo>
                    <a:pt x="37232" y="23515"/>
                    <a:pt x="37148" y="23432"/>
                    <a:pt x="37041" y="23432"/>
                  </a:cubicBezTo>
                  <a:close/>
                  <a:moveTo>
                    <a:pt x="38315" y="23432"/>
                  </a:moveTo>
                  <a:cubicBezTo>
                    <a:pt x="38208" y="23432"/>
                    <a:pt x="38125" y="23515"/>
                    <a:pt x="38125" y="23622"/>
                  </a:cubicBezTo>
                  <a:cubicBezTo>
                    <a:pt x="38125" y="23729"/>
                    <a:pt x="38208" y="23813"/>
                    <a:pt x="38315" y="23813"/>
                  </a:cubicBezTo>
                  <a:lnTo>
                    <a:pt x="39577" y="23813"/>
                  </a:lnTo>
                  <a:cubicBezTo>
                    <a:pt x="39684" y="23813"/>
                    <a:pt x="39768" y="23729"/>
                    <a:pt x="39768" y="23622"/>
                  </a:cubicBezTo>
                  <a:cubicBezTo>
                    <a:pt x="39768" y="23515"/>
                    <a:pt x="39684" y="23432"/>
                    <a:pt x="39577" y="23432"/>
                  </a:cubicBezTo>
                  <a:close/>
                  <a:moveTo>
                    <a:pt x="40851" y="23432"/>
                  </a:moveTo>
                  <a:cubicBezTo>
                    <a:pt x="40744" y="23432"/>
                    <a:pt x="40661" y="23515"/>
                    <a:pt x="40661" y="23622"/>
                  </a:cubicBezTo>
                  <a:cubicBezTo>
                    <a:pt x="40661" y="23729"/>
                    <a:pt x="40744" y="23813"/>
                    <a:pt x="40851" y="23813"/>
                  </a:cubicBezTo>
                  <a:lnTo>
                    <a:pt x="42125" y="23813"/>
                  </a:lnTo>
                  <a:cubicBezTo>
                    <a:pt x="42232" y="23813"/>
                    <a:pt x="42316" y="23729"/>
                    <a:pt x="42316" y="23622"/>
                  </a:cubicBezTo>
                  <a:cubicBezTo>
                    <a:pt x="42316" y="23515"/>
                    <a:pt x="42232" y="23432"/>
                    <a:pt x="42125" y="23432"/>
                  </a:cubicBezTo>
                  <a:close/>
                  <a:moveTo>
                    <a:pt x="43399" y="23432"/>
                  </a:moveTo>
                  <a:cubicBezTo>
                    <a:pt x="43292" y="23432"/>
                    <a:pt x="43208" y="23515"/>
                    <a:pt x="43208" y="23622"/>
                  </a:cubicBezTo>
                  <a:cubicBezTo>
                    <a:pt x="43208" y="23729"/>
                    <a:pt x="43292" y="23813"/>
                    <a:pt x="43399" y="23813"/>
                  </a:cubicBezTo>
                  <a:lnTo>
                    <a:pt x="44661" y="23813"/>
                  </a:lnTo>
                  <a:cubicBezTo>
                    <a:pt x="44768" y="23813"/>
                    <a:pt x="44852" y="23729"/>
                    <a:pt x="44852" y="23622"/>
                  </a:cubicBezTo>
                  <a:cubicBezTo>
                    <a:pt x="44852" y="23515"/>
                    <a:pt x="44768" y="23432"/>
                    <a:pt x="44661" y="23432"/>
                  </a:cubicBezTo>
                  <a:close/>
                  <a:moveTo>
                    <a:pt x="45935" y="23432"/>
                  </a:moveTo>
                  <a:cubicBezTo>
                    <a:pt x="45828" y="23432"/>
                    <a:pt x="45745" y="23515"/>
                    <a:pt x="45745" y="23622"/>
                  </a:cubicBezTo>
                  <a:cubicBezTo>
                    <a:pt x="45745" y="23729"/>
                    <a:pt x="45828" y="23813"/>
                    <a:pt x="45935" y="23813"/>
                  </a:cubicBezTo>
                  <a:lnTo>
                    <a:pt x="47209" y="23813"/>
                  </a:lnTo>
                  <a:cubicBezTo>
                    <a:pt x="47316" y="23813"/>
                    <a:pt x="47399" y="23729"/>
                    <a:pt x="47399" y="23622"/>
                  </a:cubicBezTo>
                  <a:cubicBezTo>
                    <a:pt x="47399" y="23515"/>
                    <a:pt x="47316" y="23432"/>
                    <a:pt x="47209" y="23432"/>
                  </a:cubicBezTo>
                  <a:close/>
                  <a:moveTo>
                    <a:pt x="48471" y="23432"/>
                  </a:moveTo>
                  <a:cubicBezTo>
                    <a:pt x="48376" y="23432"/>
                    <a:pt x="48281" y="23515"/>
                    <a:pt x="48281" y="23622"/>
                  </a:cubicBezTo>
                  <a:cubicBezTo>
                    <a:pt x="48281" y="23729"/>
                    <a:pt x="48376" y="23813"/>
                    <a:pt x="48471" y="23813"/>
                  </a:cubicBezTo>
                  <a:lnTo>
                    <a:pt x="49745" y="23813"/>
                  </a:lnTo>
                  <a:cubicBezTo>
                    <a:pt x="49852" y="23813"/>
                    <a:pt x="49936" y="23729"/>
                    <a:pt x="49936" y="23622"/>
                  </a:cubicBezTo>
                  <a:cubicBezTo>
                    <a:pt x="49936" y="23515"/>
                    <a:pt x="49852" y="23432"/>
                    <a:pt x="49745" y="23432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6223929" y="2437897"/>
              <a:ext cx="223446" cy="655048"/>
            </a:xfrm>
            <a:custGeom>
              <a:avLst/>
              <a:gdLst/>
              <a:ahLst/>
              <a:cxnLst/>
              <a:rect l="l" t="t" r="r" b="b"/>
              <a:pathLst>
                <a:path w="7132" h="20908" extrusionOk="0">
                  <a:moveTo>
                    <a:pt x="3405" y="0"/>
                  </a:moveTo>
                  <a:cubicBezTo>
                    <a:pt x="1536" y="0"/>
                    <a:pt x="0" y="1536"/>
                    <a:pt x="0" y="3417"/>
                  </a:cubicBezTo>
                  <a:lnTo>
                    <a:pt x="0" y="17490"/>
                  </a:lnTo>
                  <a:cubicBezTo>
                    <a:pt x="0" y="19372"/>
                    <a:pt x="1536" y="20908"/>
                    <a:pt x="3405" y="20908"/>
                  </a:cubicBezTo>
                  <a:lnTo>
                    <a:pt x="7132" y="20908"/>
                  </a:lnTo>
                  <a:cubicBezTo>
                    <a:pt x="5263" y="20908"/>
                    <a:pt x="3727" y="19372"/>
                    <a:pt x="3727" y="17490"/>
                  </a:cubicBezTo>
                  <a:lnTo>
                    <a:pt x="3727" y="3417"/>
                  </a:lnTo>
                  <a:cubicBezTo>
                    <a:pt x="3727" y="1536"/>
                    <a:pt x="5263" y="0"/>
                    <a:pt x="713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6277628" y="2437897"/>
              <a:ext cx="1866641" cy="655048"/>
            </a:xfrm>
            <a:custGeom>
              <a:avLst/>
              <a:gdLst/>
              <a:ahLst/>
              <a:cxnLst/>
              <a:rect l="l" t="t" r="r" b="b"/>
              <a:pathLst>
                <a:path w="59580" h="20908" extrusionOk="0">
                  <a:moveTo>
                    <a:pt x="3418" y="0"/>
                  </a:moveTo>
                  <a:cubicBezTo>
                    <a:pt x="1537" y="0"/>
                    <a:pt x="1" y="1536"/>
                    <a:pt x="1" y="3417"/>
                  </a:cubicBezTo>
                  <a:lnTo>
                    <a:pt x="1" y="17490"/>
                  </a:lnTo>
                  <a:cubicBezTo>
                    <a:pt x="1" y="19372"/>
                    <a:pt x="1537" y="20908"/>
                    <a:pt x="3418" y="20908"/>
                  </a:cubicBezTo>
                  <a:lnTo>
                    <a:pt x="56162" y="20908"/>
                  </a:lnTo>
                  <a:cubicBezTo>
                    <a:pt x="58044" y="20908"/>
                    <a:pt x="59580" y="19372"/>
                    <a:pt x="59580" y="17490"/>
                  </a:cubicBezTo>
                  <a:lnTo>
                    <a:pt x="59580" y="3417"/>
                  </a:lnTo>
                  <a:cubicBezTo>
                    <a:pt x="59580" y="1536"/>
                    <a:pt x="58044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223375" y="2430785"/>
              <a:ext cx="936328" cy="758781"/>
            </a:xfrm>
            <a:custGeom>
              <a:avLst/>
              <a:gdLst/>
              <a:ahLst/>
              <a:cxnLst/>
              <a:rect l="l" t="t" r="r" b="b"/>
              <a:pathLst>
                <a:path w="29886" h="24219" extrusionOk="0">
                  <a:moveTo>
                    <a:pt x="16408" y="1"/>
                  </a:moveTo>
                  <a:cubicBezTo>
                    <a:pt x="7359" y="1"/>
                    <a:pt x="1" y="7359"/>
                    <a:pt x="1" y="16396"/>
                  </a:cubicBezTo>
                  <a:cubicBezTo>
                    <a:pt x="1" y="17217"/>
                    <a:pt x="60" y="18015"/>
                    <a:pt x="156" y="18813"/>
                  </a:cubicBezTo>
                  <a:cubicBezTo>
                    <a:pt x="644" y="18468"/>
                    <a:pt x="1227" y="18277"/>
                    <a:pt x="1870" y="18277"/>
                  </a:cubicBezTo>
                  <a:cubicBezTo>
                    <a:pt x="2001" y="18277"/>
                    <a:pt x="2120" y="18289"/>
                    <a:pt x="2251" y="18301"/>
                  </a:cubicBezTo>
                  <a:cubicBezTo>
                    <a:pt x="2180" y="17682"/>
                    <a:pt x="2144" y="17039"/>
                    <a:pt x="2144" y="16396"/>
                  </a:cubicBezTo>
                  <a:cubicBezTo>
                    <a:pt x="2144" y="8538"/>
                    <a:pt x="8538" y="2144"/>
                    <a:pt x="16408" y="2144"/>
                  </a:cubicBezTo>
                  <a:cubicBezTo>
                    <a:pt x="22659" y="2144"/>
                    <a:pt x="27743" y="7228"/>
                    <a:pt x="27743" y="13491"/>
                  </a:cubicBezTo>
                  <a:cubicBezTo>
                    <a:pt x="27743" y="17527"/>
                    <a:pt x="25076" y="20944"/>
                    <a:pt x="21396" y="22075"/>
                  </a:cubicBezTo>
                  <a:cubicBezTo>
                    <a:pt x="21647" y="22516"/>
                    <a:pt x="21789" y="23028"/>
                    <a:pt x="21789" y="23563"/>
                  </a:cubicBezTo>
                  <a:cubicBezTo>
                    <a:pt x="21789" y="23790"/>
                    <a:pt x="21766" y="24004"/>
                    <a:pt x="21718" y="24218"/>
                  </a:cubicBezTo>
                  <a:cubicBezTo>
                    <a:pt x="26421" y="22920"/>
                    <a:pt x="29886" y="18598"/>
                    <a:pt x="29886" y="13491"/>
                  </a:cubicBezTo>
                  <a:cubicBezTo>
                    <a:pt x="29886" y="6049"/>
                    <a:pt x="23837" y="1"/>
                    <a:pt x="1640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657051" y="3015149"/>
              <a:ext cx="308102" cy="308102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3501" y="1"/>
                  </a:moveTo>
                  <a:cubicBezTo>
                    <a:pt x="1572" y="1"/>
                    <a:pt x="1" y="1561"/>
                    <a:pt x="1" y="3489"/>
                  </a:cubicBezTo>
                  <a:cubicBezTo>
                    <a:pt x="1" y="5418"/>
                    <a:pt x="1572" y="6990"/>
                    <a:pt x="3501" y="6990"/>
                  </a:cubicBezTo>
                  <a:cubicBezTo>
                    <a:pt x="5430" y="6990"/>
                    <a:pt x="6990" y="5418"/>
                    <a:pt x="6990" y="3489"/>
                  </a:cubicBezTo>
                  <a:cubicBezTo>
                    <a:pt x="6990" y="1561"/>
                    <a:pt x="5430" y="1"/>
                    <a:pt x="3501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26" name="Google Shape;226;p18"/>
          <p:cNvGrpSpPr/>
          <p:nvPr/>
        </p:nvGrpSpPr>
        <p:grpSpPr>
          <a:xfrm>
            <a:off x="4127725" y="2563217"/>
            <a:ext cx="4016545" cy="1723400"/>
            <a:chOff x="4127725" y="2563217"/>
            <a:chExt cx="4016545" cy="1723400"/>
          </a:xfrm>
        </p:grpSpPr>
        <p:sp>
          <p:nvSpPr>
            <p:cNvPr id="227" name="Google Shape;227;p18"/>
            <p:cNvSpPr/>
            <p:nvPr/>
          </p:nvSpPr>
          <p:spPr>
            <a:xfrm>
              <a:off x="4275978" y="3149244"/>
              <a:ext cx="2113209" cy="584931"/>
            </a:xfrm>
            <a:custGeom>
              <a:avLst/>
              <a:gdLst/>
              <a:ahLst/>
              <a:cxnLst/>
              <a:rect l="l" t="t" r="r" b="b"/>
              <a:pathLst>
                <a:path w="67450" h="18670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7"/>
                  </a:lnTo>
                  <a:cubicBezTo>
                    <a:pt x="1" y="1084"/>
                    <a:pt x="84" y="1167"/>
                    <a:pt x="191" y="1167"/>
                  </a:cubicBezTo>
                  <a:cubicBezTo>
                    <a:pt x="298" y="1167"/>
                    <a:pt x="382" y="1084"/>
                    <a:pt x="382" y="977"/>
                  </a:cubicBezTo>
                  <a:lnTo>
                    <a:pt x="382" y="191"/>
                  </a:lnTo>
                  <a:cubicBezTo>
                    <a:pt x="382" y="84"/>
                    <a:pt x="298" y="0"/>
                    <a:pt x="191" y="0"/>
                  </a:cubicBezTo>
                  <a:close/>
                  <a:moveTo>
                    <a:pt x="191" y="2060"/>
                  </a:moveTo>
                  <a:cubicBezTo>
                    <a:pt x="84" y="2060"/>
                    <a:pt x="1" y="2143"/>
                    <a:pt x="1" y="2251"/>
                  </a:cubicBezTo>
                  <a:lnTo>
                    <a:pt x="1" y="3525"/>
                  </a:lnTo>
                  <a:cubicBezTo>
                    <a:pt x="1" y="3632"/>
                    <a:pt x="84" y="3715"/>
                    <a:pt x="191" y="3715"/>
                  </a:cubicBezTo>
                  <a:cubicBezTo>
                    <a:pt x="298" y="3715"/>
                    <a:pt x="382" y="3632"/>
                    <a:pt x="382" y="3525"/>
                  </a:cubicBezTo>
                  <a:lnTo>
                    <a:pt x="382" y="2251"/>
                  </a:lnTo>
                  <a:cubicBezTo>
                    <a:pt x="382" y="2143"/>
                    <a:pt x="298" y="2060"/>
                    <a:pt x="191" y="2060"/>
                  </a:cubicBezTo>
                  <a:close/>
                  <a:moveTo>
                    <a:pt x="191" y="4608"/>
                  </a:moveTo>
                  <a:cubicBezTo>
                    <a:pt x="84" y="4608"/>
                    <a:pt x="1" y="4691"/>
                    <a:pt x="1" y="4799"/>
                  </a:cubicBezTo>
                  <a:lnTo>
                    <a:pt x="1" y="6061"/>
                  </a:lnTo>
                  <a:cubicBezTo>
                    <a:pt x="1" y="6168"/>
                    <a:pt x="84" y="6251"/>
                    <a:pt x="191" y="6251"/>
                  </a:cubicBezTo>
                  <a:cubicBezTo>
                    <a:pt x="298" y="6251"/>
                    <a:pt x="382" y="6168"/>
                    <a:pt x="382" y="6061"/>
                  </a:cubicBezTo>
                  <a:lnTo>
                    <a:pt x="382" y="4799"/>
                  </a:lnTo>
                  <a:cubicBezTo>
                    <a:pt x="382" y="4691"/>
                    <a:pt x="298" y="4608"/>
                    <a:pt x="191" y="4608"/>
                  </a:cubicBezTo>
                  <a:close/>
                  <a:moveTo>
                    <a:pt x="191" y="7144"/>
                  </a:moveTo>
                  <a:cubicBezTo>
                    <a:pt x="84" y="7144"/>
                    <a:pt x="1" y="7227"/>
                    <a:pt x="1" y="7335"/>
                  </a:cubicBezTo>
                  <a:lnTo>
                    <a:pt x="1" y="8609"/>
                  </a:lnTo>
                  <a:cubicBezTo>
                    <a:pt x="1" y="8716"/>
                    <a:pt x="84" y="8799"/>
                    <a:pt x="191" y="8799"/>
                  </a:cubicBezTo>
                  <a:cubicBezTo>
                    <a:pt x="298" y="8799"/>
                    <a:pt x="382" y="8716"/>
                    <a:pt x="382" y="8609"/>
                  </a:cubicBezTo>
                  <a:lnTo>
                    <a:pt x="382" y="7335"/>
                  </a:lnTo>
                  <a:cubicBezTo>
                    <a:pt x="382" y="7227"/>
                    <a:pt x="298" y="7144"/>
                    <a:pt x="191" y="7144"/>
                  </a:cubicBezTo>
                  <a:close/>
                  <a:moveTo>
                    <a:pt x="191" y="9692"/>
                  </a:moveTo>
                  <a:cubicBezTo>
                    <a:pt x="84" y="9692"/>
                    <a:pt x="1" y="9775"/>
                    <a:pt x="1" y="9883"/>
                  </a:cubicBezTo>
                  <a:lnTo>
                    <a:pt x="1" y="11145"/>
                  </a:lnTo>
                  <a:cubicBezTo>
                    <a:pt x="1" y="11252"/>
                    <a:pt x="84" y="11335"/>
                    <a:pt x="191" y="11335"/>
                  </a:cubicBezTo>
                  <a:cubicBezTo>
                    <a:pt x="298" y="11335"/>
                    <a:pt x="382" y="11252"/>
                    <a:pt x="382" y="11145"/>
                  </a:cubicBezTo>
                  <a:lnTo>
                    <a:pt x="382" y="9883"/>
                  </a:lnTo>
                  <a:cubicBezTo>
                    <a:pt x="382" y="9775"/>
                    <a:pt x="298" y="9692"/>
                    <a:pt x="191" y="9692"/>
                  </a:cubicBezTo>
                  <a:close/>
                  <a:moveTo>
                    <a:pt x="191" y="12228"/>
                  </a:moveTo>
                  <a:cubicBezTo>
                    <a:pt x="84" y="12228"/>
                    <a:pt x="1" y="12311"/>
                    <a:pt x="1" y="12419"/>
                  </a:cubicBezTo>
                  <a:lnTo>
                    <a:pt x="1" y="13693"/>
                  </a:lnTo>
                  <a:cubicBezTo>
                    <a:pt x="1" y="13800"/>
                    <a:pt x="84" y="13883"/>
                    <a:pt x="191" y="13883"/>
                  </a:cubicBezTo>
                  <a:cubicBezTo>
                    <a:pt x="298" y="13883"/>
                    <a:pt x="382" y="13800"/>
                    <a:pt x="382" y="13693"/>
                  </a:cubicBezTo>
                  <a:lnTo>
                    <a:pt x="382" y="12419"/>
                  </a:lnTo>
                  <a:cubicBezTo>
                    <a:pt x="382" y="12311"/>
                    <a:pt x="298" y="12228"/>
                    <a:pt x="191" y="12228"/>
                  </a:cubicBezTo>
                  <a:close/>
                  <a:moveTo>
                    <a:pt x="191" y="14764"/>
                  </a:moveTo>
                  <a:cubicBezTo>
                    <a:pt x="84" y="14764"/>
                    <a:pt x="1" y="14859"/>
                    <a:pt x="1" y="14955"/>
                  </a:cubicBezTo>
                  <a:lnTo>
                    <a:pt x="1" y="16229"/>
                  </a:lnTo>
                  <a:cubicBezTo>
                    <a:pt x="1" y="16336"/>
                    <a:pt x="84" y="16419"/>
                    <a:pt x="191" y="16419"/>
                  </a:cubicBezTo>
                  <a:cubicBezTo>
                    <a:pt x="298" y="16419"/>
                    <a:pt x="382" y="16336"/>
                    <a:pt x="382" y="16229"/>
                  </a:cubicBezTo>
                  <a:lnTo>
                    <a:pt x="382" y="14955"/>
                  </a:lnTo>
                  <a:cubicBezTo>
                    <a:pt x="382" y="14859"/>
                    <a:pt x="298" y="14764"/>
                    <a:pt x="191" y="14764"/>
                  </a:cubicBezTo>
                  <a:close/>
                  <a:moveTo>
                    <a:pt x="318" y="17293"/>
                  </a:moveTo>
                  <a:cubicBezTo>
                    <a:pt x="292" y="17293"/>
                    <a:pt x="264" y="17299"/>
                    <a:pt x="239" y="17312"/>
                  </a:cubicBezTo>
                  <a:cubicBezTo>
                    <a:pt x="144" y="17348"/>
                    <a:pt x="96" y="17467"/>
                    <a:pt x="132" y="17562"/>
                  </a:cubicBezTo>
                  <a:cubicBezTo>
                    <a:pt x="322" y="18003"/>
                    <a:pt x="679" y="18360"/>
                    <a:pt x="1120" y="18538"/>
                  </a:cubicBezTo>
                  <a:cubicBezTo>
                    <a:pt x="1144" y="18538"/>
                    <a:pt x="1168" y="18550"/>
                    <a:pt x="1191" y="18550"/>
                  </a:cubicBezTo>
                  <a:cubicBezTo>
                    <a:pt x="1263" y="18550"/>
                    <a:pt x="1334" y="18503"/>
                    <a:pt x="1370" y="18431"/>
                  </a:cubicBezTo>
                  <a:cubicBezTo>
                    <a:pt x="1406" y="18336"/>
                    <a:pt x="1358" y="18217"/>
                    <a:pt x="1263" y="18181"/>
                  </a:cubicBezTo>
                  <a:cubicBezTo>
                    <a:pt x="918" y="18038"/>
                    <a:pt x="632" y="17764"/>
                    <a:pt x="489" y="17407"/>
                  </a:cubicBezTo>
                  <a:cubicBezTo>
                    <a:pt x="463" y="17338"/>
                    <a:pt x="392" y="17293"/>
                    <a:pt x="318" y="17293"/>
                  </a:cubicBezTo>
                  <a:close/>
                  <a:moveTo>
                    <a:pt x="2442" y="18288"/>
                  </a:moveTo>
                  <a:cubicBezTo>
                    <a:pt x="2334" y="18288"/>
                    <a:pt x="2251" y="18372"/>
                    <a:pt x="2251" y="18479"/>
                  </a:cubicBezTo>
                  <a:cubicBezTo>
                    <a:pt x="2251" y="18586"/>
                    <a:pt x="2334" y="18669"/>
                    <a:pt x="2442" y="18669"/>
                  </a:cubicBezTo>
                  <a:lnTo>
                    <a:pt x="3715" y="18669"/>
                  </a:lnTo>
                  <a:cubicBezTo>
                    <a:pt x="3823" y="18669"/>
                    <a:pt x="3906" y="18586"/>
                    <a:pt x="3906" y="18479"/>
                  </a:cubicBezTo>
                  <a:cubicBezTo>
                    <a:pt x="3906" y="18372"/>
                    <a:pt x="3823" y="18288"/>
                    <a:pt x="3715" y="18288"/>
                  </a:cubicBezTo>
                  <a:close/>
                  <a:moveTo>
                    <a:pt x="4989" y="18288"/>
                  </a:moveTo>
                  <a:cubicBezTo>
                    <a:pt x="4882" y="18288"/>
                    <a:pt x="4799" y="18372"/>
                    <a:pt x="4799" y="18479"/>
                  </a:cubicBezTo>
                  <a:cubicBezTo>
                    <a:pt x="4799" y="18586"/>
                    <a:pt x="4882" y="18669"/>
                    <a:pt x="4989" y="18669"/>
                  </a:cubicBezTo>
                  <a:lnTo>
                    <a:pt x="6263" y="18669"/>
                  </a:lnTo>
                  <a:cubicBezTo>
                    <a:pt x="6359" y="18669"/>
                    <a:pt x="6454" y="18586"/>
                    <a:pt x="6454" y="18479"/>
                  </a:cubicBezTo>
                  <a:cubicBezTo>
                    <a:pt x="6454" y="18372"/>
                    <a:pt x="6359" y="18288"/>
                    <a:pt x="6263" y="18288"/>
                  </a:cubicBezTo>
                  <a:close/>
                  <a:moveTo>
                    <a:pt x="7525" y="18288"/>
                  </a:moveTo>
                  <a:cubicBezTo>
                    <a:pt x="7418" y="18288"/>
                    <a:pt x="7335" y="18372"/>
                    <a:pt x="7335" y="18479"/>
                  </a:cubicBezTo>
                  <a:cubicBezTo>
                    <a:pt x="7335" y="18586"/>
                    <a:pt x="7418" y="18669"/>
                    <a:pt x="7525" y="18669"/>
                  </a:cubicBezTo>
                  <a:lnTo>
                    <a:pt x="8799" y="18669"/>
                  </a:lnTo>
                  <a:cubicBezTo>
                    <a:pt x="8907" y="18669"/>
                    <a:pt x="8990" y="18586"/>
                    <a:pt x="8990" y="18479"/>
                  </a:cubicBezTo>
                  <a:cubicBezTo>
                    <a:pt x="8990" y="18372"/>
                    <a:pt x="8907" y="18288"/>
                    <a:pt x="8799" y="18288"/>
                  </a:cubicBezTo>
                  <a:close/>
                  <a:moveTo>
                    <a:pt x="10073" y="18288"/>
                  </a:moveTo>
                  <a:cubicBezTo>
                    <a:pt x="9966" y="18288"/>
                    <a:pt x="9883" y="18372"/>
                    <a:pt x="9883" y="18479"/>
                  </a:cubicBezTo>
                  <a:cubicBezTo>
                    <a:pt x="9883" y="18586"/>
                    <a:pt x="9966" y="18669"/>
                    <a:pt x="10073" y="18669"/>
                  </a:cubicBezTo>
                  <a:lnTo>
                    <a:pt x="11335" y="18669"/>
                  </a:lnTo>
                  <a:cubicBezTo>
                    <a:pt x="11443" y="18669"/>
                    <a:pt x="11526" y="18586"/>
                    <a:pt x="11526" y="18479"/>
                  </a:cubicBezTo>
                  <a:cubicBezTo>
                    <a:pt x="11526" y="18372"/>
                    <a:pt x="11443" y="18288"/>
                    <a:pt x="11335" y="18288"/>
                  </a:cubicBezTo>
                  <a:close/>
                  <a:moveTo>
                    <a:pt x="12609" y="18288"/>
                  </a:moveTo>
                  <a:cubicBezTo>
                    <a:pt x="12502" y="18288"/>
                    <a:pt x="12419" y="18372"/>
                    <a:pt x="12419" y="18479"/>
                  </a:cubicBezTo>
                  <a:cubicBezTo>
                    <a:pt x="12419" y="18586"/>
                    <a:pt x="12502" y="18669"/>
                    <a:pt x="12609" y="18669"/>
                  </a:cubicBezTo>
                  <a:lnTo>
                    <a:pt x="13883" y="18669"/>
                  </a:lnTo>
                  <a:cubicBezTo>
                    <a:pt x="13991" y="18669"/>
                    <a:pt x="14074" y="18586"/>
                    <a:pt x="14074" y="18479"/>
                  </a:cubicBezTo>
                  <a:cubicBezTo>
                    <a:pt x="14074" y="18372"/>
                    <a:pt x="13991" y="18288"/>
                    <a:pt x="13883" y="18288"/>
                  </a:cubicBezTo>
                  <a:close/>
                  <a:moveTo>
                    <a:pt x="15157" y="18288"/>
                  </a:moveTo>
                  <a:cubicBezTo>
                    <a:pt x="15050" y="18288"/>
                    <a:pt x="14967" y="18372"/>
                    <a:pt x="14967" y="18479"/>
                  </a:cubicBezTo>
                  <a:cubicBezTo>
                    <a:pt x="14967" y="18586"/>
                    <a:pt x="15050" y="18669"/>
                    <a:pt x="15157" y="18669"/>
                  </a:cubicBezTo>
                  <a:lnTo>
                    <a:pt x="16419" y="18669"/>
                  </a:lnTo>
                  <a:cubicBezTo>
                    <a:pt x="16527" y="18669"/>
                    <a:pt x="16610" y="18586"/>
                    <a:pt x="16610" y="18479"/>
                  </a:cubicBezTo>
                  <a:cubicBezTo>
                    <a:pt x="16610" y="18372"/>
                    <a:pt x="16527" y="18288"/>
                    <a:pt x="16419" y="18288"/>
                  </a:cubicBezTo>
                  <a:close/>
                  <a:moveTo>
                    <a:pt x="17693" y="18288"/>
                  </a:moveTo>
                  <a:cubicBezTo>
                    <a:pt x="17586" y="18288"/>
                    <a:pt x="17503" y="18372"/>
                    <a:pt x="17503" y="18479"/>
                  </a:cubicBezTo>
                  <a:cubicBezTo>
                    <a:pt x="17503" y="18586"/>
                    <a:pt x="17586" y="18669"/>
                    <a:pt x="17693" y="18669"/>
                  </a:cubicBezTo>
                  <a:lnTo>
                    <a:pt x="18967" y="18669"/>
                  </a:lnTo>
                  <a:cubicBezTo>
                    <a:pt x="19075" y="18669"/>
                    <a:pt x="19158" y="18586"/>
                    <a:pt x="19158" y="18479"/>
                  </a:cubicBezTo>
                  <a:cubicBezTo>
                    <a:pt x="19158" y="18372"/>
                    <a:pt x="19075" y="18288"/>
                    <a:pt x="18967" y="18288"/>
                  </a:cubicBezTo>
                  <a:close/>
                  <a:moveTo>
                    <a:pt x="20241" y="18288"/>
                  </a:moveTo>
                  <a:cubicBezTo>
                    <a:pt x="20134" y="18288"/>
                    <a:pt x="20051" y="18372"/>
                    <a:pt x="20051" y="18479"/>
                  </a:cubicBezTo>
                  <a:cubicBezTo>
                    <a:pt x="20051" y="18586"/>
                    <a:pt x="20134" y="18669"/>
                    <a:pt x="20241" y="18669"/>
                  </a:cubicBezTo>
                  <a:lnTo>
                    <a:pt x="21503" y="18669"/>
                  </a:lnTo>
                  <a:cubicBezTo>
                    <a:pt x="21611" y="18669"/>
                    <a:pt x="21694" y="18586"/>
                    <a:pt x="21694" y="18479"/>
                  </a:cubicBezTo>
                  <a:cubicBezTo>
                    <a:pt x="21694" y="18372"/>
                    <a:pt x="21611" y="18288"/>
                    <a:pt x="21503" y="18288"/>
                  </a:cubicBezTo>
                  <a:close/>
                  <a:moveTo>
                    <a:pt x="22777" y="18288"/>
                  </a:moveTo>
                  <a:cubicBezTo>
                    <a:pt x="22670" y="18288"/>
                    <a:pt x="22587" y="18372"/>
                    <a:pt x="22587" y="18479"/>
                  </a:cubicBezTo>
                  <a:cubicBezTo>
                    <a:pt x="22587" y="18586"/>
                    <a:pt x="22670" y="18669"/>
                    <a:pt x="22777" y="18669"/>
                  </a:cubicBezTo>
                  <a:lnTo>
                    <a:pt x="24051" y="18669"/>
                  </a:lnTo>
                  <a:cubicBezTo>
                    <a:pt x="24159" y="18669"/>
                    <a:pt x="24242" y="18586"/>
                    <a:pt x="24242" y="18479"/>
                  </a:cubicBezTo>
                  <a:cubicBezTo>
                    <a:pt x="24242" y="18372"/>
                    <a:pt x="24159" y="18288"/>
                    <a:pt x="24051" y="18288"/>
                  </a:cubicBezTo>
                  <a:close/>
                  <a:moveTo>
                    <a:pt x="25313" y="18288"/>
                  </a:moveTo>
                  <a:cubicBezTo>
                    <a:pt x="25218" y="18288"/>
                    <a:pt x="25123" y="18372"/>
                    <a:pt x="25123" y="18479"/>
                  </a:cubicBezTo>
                  <a:cubicBezTo>
                    <a:pt x="25123" y="18586"/>
                    <a:pt x="25218" y="18669"/>
                    <a:pt x="25313" y="18669"/>
                  </a:cubicBezTo>
                  <a:lnTo>
                    <a:pt x="26587" y="18669"/>
                  </a:lnTo>
                  <a:cubicBezTo>
                    <a:pt x="26695" y="18669"/>
                    <a:pt x="26778" y="18586"/>
                    <a:pt x="26778" y="18479"/>
                  </a:cubicBezTo>
                  <a:cubicBezTo>
                    <a:pt x="26778" y="18372"/>
                    <a:pt x="26695" y="18288"/>
                    <a:pt x="26587" y="18288"/>
                  </a:cubicBezTo>
                  <a:close/>
                  <a:moveTo>
                    <a:pt x="27861" y="18288"/>
                  </a:moveTo>
                  <a:cubicBezTo>
                    <a:pt x="27754" y="18288"/>
                    <a:pt x="27671" y="18372"/>
                    <a:pt x="27671" y="18479"/>
                  </a:cubicBezTo>
                  <a:cubicBezTo>
                    <a:pt x="27671" y="18586"/>
                    <a:pt x="27754" y="18669"/>
                    <a:pt x="27861" y="18669"/>
                  </a:cubicBezTo>
                  <a:lnTo>
                    <a:pt x="29135" y="18669"/>
                  </a:lnTo>
                  <a:cubicBezTo>
                    <a:pt x="29231" y="18669"/>
                    <a:pt x="29326" y="18586"/>
                    <a:pt x="29326" y="18479"/>
                  </a:cubicBezTo>
                  <a:cubicBezTo>
                    <a:pt x="29326" y="18372"/>
                    <a:pt x="29231" y="18288"/>
                    <a:pt x="29135" y="18288"/>
                  </a:cubicBezTo>
                  <a:close/>
                  <a:moveTo>
                    <a:pt x="30397" y="18288"/>
                  </a:moveTo>
                  <a:cubicBezTo>
                    <a:pt x="30302" y="18288"/>
                    <a:pt x="30207" y="18372"/>
                    <a:pt x="30207" y="18479"/>
                  </a:cubicBezTo>
                  <a:cubicBezTo>
                    <a:pt x="30207" y="18586"/>
                    <a:pt x="30302" y="18669"/>
                    <a:pt x="30397" y="18669"/>
                  </a:cubicBezTo>
                  <a:lnTo>
                    <a:pt x="31671" y="18669"/>
                  </a:lnTo>
                  <a:cubicBezTo>
                    <a:pt x="31779" y="18669"/>
                    <a:pt x="31862" y="18586"/>
                    <a:pt x="31862" y="18479"/>
                  </a:cubicBezTo>
                  <a:cubicBezTo>
                    <a:pt x="31862" y="18372"/>
                    <a:pt x="31779" y="18288"/>
                    <a:pt x="31671" y="18288"/>
                  </a:cubicBezTo>
                  <a:close/>
                  <a:moveTo>
                    <a:pt x="32945" y="18288"/>
                  </a:moveTo>
                  <a:cubicBezTo>
                    <a:pt x="32838" y="18288"/>
                    <a:pt x="32755" y="18372"/>
                    <a:pt x="32755" y="18479"/>
                  </a:cubicBezTo>
                  <a:cubicBezTo>
                    <a:pt x="32755" y="18586"/>
                    <a:pt x="32838" y="18669"/>
                    <a:pt x="32945" y="18669"/>
                  </a:cubicBezTo>
                  <a:lnTo>
                    <a:pt x="34219" y="18669"/>
                  </a:lnTo>
                  <a:cubicBezTo>
                    <a:pt x="34315" y="18669"/>
                    <a:pt x="34410" y="18586"/>
                    <a:pt x="34410" y="18479"/>
                  </a:cubicBezTo>
                  <a:cubicBezTo>
                    <a:pt x="34410" y="18372"/>
                    <a:pt x="34315" y="18288"/>
                    <a:pt x="34219" y="18288"/>
                  </a:cubicBezTo>
                  <a:close/>
                  <a:moveTo>
                    <a:pt x="35481" y="18288"/>
                  </a:moveTo>
                  <a:cubicBezTo>
                    <a:pt x="35374" y="18288"/>
                    <a:pt x="35291" y="18372"/>
                    <a:pt x="35291" y="18479"/>
                  </a:cubicBezTo>
                  <a:cubicBezTo>
                    <a:pt x="35291" y="18586"/>
                    <a:pt x="35374" y="18669"/>
                    <a:pt x="35481" y="18669"/>
                  </a:cubicBezTo>
                  <a:lnTo>
                    <a:pt x="36755" y="18669"/>
                  </a:lnTo>
                  <a:cubicBezTo>
                    <a:pt x="36862" y="18669"/>
                    <a:pt x="36946" y="18586"/>
                    <a:pt x="36946" y="18479"/>
                  </a:cubicBezTo>
                  <a:cubicBezTo>
                    <a:pt x="36946" y="18372"/>
                    <a:pt x="36862" y="18288"/>
                    <a:pt x="36755" y="18288"/>
                  </a:cubicBezTo>
                  <a:close/>
                  <a:moveTo>
                    <a:pt x="38029" y="18288"/>
                  </a:moveTo>
                  <a:cubicBezTo>
                    <a:pt x="37922" y="18288"/>
                    <a:pt x="37839" y="18372"/>
                    <a:pt x="37839" y="18479"/>
                  </a:cubicBezTo>
                  <a:cubicBezTo>
                    <a:pt x="37839" y="18586"/>
                    <a:pt x="37922" y="18669"/>
                    <a:pt x="38029" y="18669"/>
                  </a:cubicBezTo>
                  <a:lnTo>
                    <a:pt x="39291" y="18669"/>
                  </a:lnTo>
                  <a:cubicBezTo>
                    <a:pt x="39399" y="18669"/>
                    <a:pt x="39494" y="18586"/>
                    <a:pt x="39494" y="18479"/>
                  </a:cubicBezTo>
                  <a:cubicBezTo>
                    <a:pt x="39494" y="18372"/>
                    <a:pt x="39399" y="18288"/>
                    <a:pt x="39291" y="18288"/>
                  </a:cubicBezTo>
                  <a:close/>
                  <a:moveTo>
                    <a:pt x="40565" y="18288"/>
                  </a:moveTo>
                  <a:cubicBezTo>
                    <a:pt x="40458" y="18288"/>
                    <a:pt x="40375" y="18372"/>
                    <a:pt x="40375" y="18479"/>
                  </a:cubicBezTo>
                  <a:cubicBezTo>
                    <a:pt x="40375" y="18586"/>
                    <a:pt x="40458" y="18669"/>
                    <a:pt x="40565" y="18669"/>
                  </a:cubicBezTo>
                  <a:lnTo>
                    <a:pt x="41839" y="18669"/>
                  </a:lnTo>
                  <a:cubicBezTo>
                    <a:pt x="41946" y="18669"/>
                    <a:pt x="42030" y="18586"/>
                    <a:pt x="42030" y="18479"/>
                  </a:cubicBezTo>
                  <a:cubicBezTo>
                    <a:pt x="42030" y="18372"/>
                    <a:pt x="41946" y="18288"/>
                    <a:pt x="41839" y="18288"/>
                  </a:cubicBezTo>
                  <a:close/>
                  <a:moveTo>
                    <a:pt x="43113" y="18288"/>
                  </a:moveTo>
                  <a:cubicBezTo>
                    <a:pt x="43006" y="18288"/>
                    <a:pt x="42923" y="18372"/>
                    <a:pt x="42923" y="18479"/>
                  </a:cubicBezTo>
                  <a:cubicBezTo>
                    <a:pt x="42923" y="18586"/>
                    <a:pt x="43006" y="18669"/>
                    <a:pt x="43113" y="18669"/>
                  </a:cubicBezTo>
                  <a:lnTo>
                    <a:pt x="44375" y="18669"/>
                  </a:lnTo>
                  <a:cubicBezTo>
                    <a:pt x="44482" y="18669"/>
                    <a:pt x="44566" y="18586"/>
                    <a:pt x="44566" y="18479"/>
                  </a:cubicBezTo>
                  <a:cubicBezTo>
                    <a:pt x="44566" y="18372"/>
                    <a:pt x="44482" y="18288"/>
                    <a:pt x="44375" y="18288"/>
                  </a:cubicBezTo>
                  <a:close/>
                  <a:moveTo>
                    <a:pt x="45649" y="18288"/>
                  </a:moveTo>
                  <a:cubicBezTo>
                    <a:pt x="45542" y="18288"/>
                    <a:pt x="45459" y="18372"/>
                    <a:pt x="45459" y="18479"/>
                  </a:cubicBezTo>
                  <a:cubicBezTo>
                    <a:pt x="45459" y="18586"/>
                    <a:pt x="45542" y="18669"/>
                    <a:pt x="45649" y="18669"/>
                  </a:cubicBezTo>
                  <a:lnTo>
                    <a:pt x="46923" y="18669"/>
                  </a:lnTo>
                  <a:cubicBezTo>
                    <a:pt x="47030" y="18669"/>
                    <a:pt x="47114" y="18586"/>
                    <a:pt x="47114" y="18479"/>
                  </a:cubicBezTo>
                  <a:cubicBezTo>
                    <a:pt x="47114" y="18372"/>
                    <a:pt x="47030" y="18288"/>
                    <a:pt x="46923" y="18288"/>
                  </a:cubicBezTo>
                  <a:close/>
                  <a:moveTo>
                    <a:pt x="48197" y="18288"/>
                  </a:moveTo>
                  <a:cubicBezTo>
                    <a:pt x="48090" y="18288"/>
                    <a:pt x="48007" y="18372"/>
                    <a:pt x="48007" y="18479"/>
                  </a:cubicBezTo>
                  <a:cubicBezTo>
                    <a:pt x="48007" y="18586"/>
                    <a:pt x="48090" y="18669"/>
                    <a:pt x="48197" y="18669"/>
                  </a:cubicBezTo>
                  <a:lnTo>
                    <a:pt x="49459" y="18669"/>
                  </a:lnTo>
                  <a:cubicBezTo>
                    <a:pt x="49566" y="18669"/>
                    <a:pt x="49650" y="18586"/>
                    <a:pt x="49650" y="18479"/>
                  </a:cubicBezTo>
                  <a:cubicBezTo>
                    <a:pt x="49650" y="18372"/>
                    <a:pt x="49566" y="18288"/>
                    <a:pt x="49459" y="18288"/>
                  </a:cubicBezTo>
                  <a:close/>
                  <a:moveTo>
                    <a:pt x="50733" y="18288"/>
                  </a:moveTo>
                  <a:cubicBezTo>
                    <a:pt x="50626" y="18288"/>
                    <a:pt x="50543" y="18372"/>
                    <a:pt x="50543" y="18479"/>
                  </a:cubicBezTo>
                  <a:cubicBezTo>
                    <a:pt x="50543" y="18586"/>
                    <a:pt x="50626" y="18669"/>
                    <a:pt x="50733" y="18669"/>
                  </a:cubicBezTo>
                  <a:lnTo>
                    <a:pt x="52007" y="18669"/>
                  </a:lnTo>
                  <a:cubicBezTo>
                    <a:pt x="52114" y="18669"/>
                    <a:pt x="52198" y="18586"/>
                    <a:pt x="52198" y="18479"/>
                  </a:cubicBezTo>
                  <a:cubicBezTo>
                    <a:pt x="52198" y="18372"/>
                    <a:pt x="52114" y="18288"/>
                    <a:pt x="52007" y="18288"/>
                  </a:cubicBezTo>
                  <a:close/>
                  <a:moveTo>
                    <a:pt x="53281" y="18288"/>
                  </a:moveTo>
                  <a:cubicBezTo>
                    <a:pt x="53174" y="18288"/>
                    <a:pt x="53091" y="18372"/>
                    <a:pt x="53091" y="18479"/>
                  </a:cubicBezTo>
                  <a:cubicBezTo>
                    <a:pt x="53091" y="18586"/>
                    <a:pt x="53174" y="18669"/>
                    <a:pt x="53281" y="18669"/>
                  </a:cubicBezTo>
                  <a:lnTo>
                    <a:pt x="54543" y="18669"/>
                  </a:lnTo>
                  <a:cubicBezTo>
                    <a:pt x="54650" y="18669"/>
                    <a:pt x="54734" y="18586"/>
                    <a:pt x="54734" y="18479"/>
                  </a:cubicBezTo>
                  <a:cubicBezTo>
                    <a:pt x="54734" y="18372"/>
                    <a:pt x="54650" y="18288"/>
                    <a:pt x="54543" y="18288"/>
                  </a:cubicBezTo>
                  <a:close/>
                  <a:moveTo>
                    <a:pt x="55817" y="18288"/>
                  </a:moveTo>
                  <a:cubicBezTo>
                    <a:pt x="55710" y="18288"/>
                    <a:pt x="55627" y="18372"/>
                    <a:pt x="55627" y="18479"/>
                  </a:cubicBezTo>
                  <a:cubicBezTo>
                    <a:pt x="55627" y="18586"/>
                    <a:pt x="55710" y="18669"/>
                    <a:pt x="55817" y="18669"/>
                  </a:cubicBezTo>
                  <a:lnTo>
                    <a:pt x="57091" y="18669"/>
                  </a:lnTo>
                  <a:cubicBezTo>
                    <a:pt x="57198" y="18669"/>
                    <a:pt x="57282" y="18586"/>
                    <a:pt x="57282" y="18479"/>
                  </a:cubicBezTo>
                  <a:cubicBezTo>
                    <a:pt x="57282" y="18372"/>
                    <a:pt x="57198" y="18288"/>
                    <a:pt x="57091" y="18288"/>
                  </a:cubicBezTo>
                  <a:close/>
                  <a:moveTo>
                    <a:pt x="58353" y="18288"/>
                  </a:moveTo>
                  <a:cubicBezTo>
                    <a:pt x="58258" y="18288"/>
                    <a:pt x="58163" y="18372"/>
                    <a:pt x="58163" y="18479"/>
                  </a:cubicBezTo>
                  <a:cubicBezTo>
                    <a:pt x="58163" y="18586"/>
                    <a:pt x="58258" y="18669"/>
                    <a:pt x="58353" y="18669"/>
                  </a:cubicBezTo>
                  <a:lnTo>
                    <a:pt x="59627" y="18669"/>
                  </a:lnTo>
                  <a:cubicBezTo>
                    <a:pt x="59734" y="18669"/>
                    <a:pt x="59818" y="18586"/>
                    <a:pt x="59818" y="18479"/>
                  </a:cubicBezTo>
                  <a:cubicBezTo>
                    <a:pt x="59818" y="18372"/>
                    <a:pt x="59734" y="18288"/>
                    <a:pt x="59627" y="18288"/>
                  </a:cubicBezTo>
                  <a:close/>
                  <a:moveTo>
                    <a:pt x="60901" y="18288"/>
                  </a:moveTo>
                  <a:cubicBezTo>
                    <a:pt x="60794" y="18288"/>
                    <a:pt x="60711" y="18372"/>
                    <a:pt x="60711" y="18479"/>
                  </a:cubicBezTo>
                  <a:cubicBezTo>
                    <a:pt x="60711" y="18586"/>
                    <a:pt x="60794" y="18669"/>
                    <a:pt x="60901" y="18669"/>
                  </a:cubicBezTo>
                  <a:lnTo>
                    <a:pt x="62175" y="18669"/>
                  </a:lnTo>
                  <a:cubicBezTo>
                    <a:pt x="62270" y="18669"/>
                    <a:pt x="62366" y="18586"/>
                    <a:pt x="62366" y="18479"/>
                  </a:cubicBezTo>
                  <a:cubicBezTo>
                    <a:pt x="62366" y="18372"/>
                    <a:pt x="62270" y="18288"/>
                    <a:pt x="62175" y="18288"/>
                  </a:cubicBezTo>
                  <a:close/>
                  <a:moveTo>
                    <a:pt x="63437" y="18288"/>
                  </a:moveTo>
                  <a:cubicBezTo>
                    <a:pt x="63342" y="18288"/>
                    <a:pt x="63247" y="18372"/>
                    <a:pt x="63247" y="18479"/>
                  </a:cubicBezTo>
                  <a:cubicBezTo>
                    <a:pt x="63247" y="18586"/>
                    <a:pt x="63342" y="18669"/>
                    <a:pt x="63437" y="18669"/>
                  </a:cubicBezTo>
                  <a:lnTo>
                    <a:pt x="64711" y="18669"/>
                  </a:lnTo>
                  <a:cubicBezTo>
                    <a:pt x="64818" y="18669"/>
                    <a:pt x="64902" y="18586"/>
                    <a:pt x="64902" y="18479"/>
                  </a:cubicBezTo>
                  <a:cubicBezTo>
                    <a:pt x="64902" y="18372"/>
                    <a:pt x="64818" y="18288"/>
                    <a:pt x="64711" y="18288"/>
                  </a:cubicBezTo>
                  <a:close/>
                  <a:moveTo>
                    <a:pt x="65985" y="18288"/>
                  </a:moveTo>
                  <a:cubicBezTo>
                    <a:pt x="65878" y="18288"/>
                    <a:pt x="65795" y="18372"/>
                    <a:pt x="65795" y="18479"/>
                  </a:cubicBezTo>
                  <a:cubicBezTo>
                    <a:pt x="65795" y="18586"/>
                    <a:pt x="65878" y="18669"/>
                    <a:pt x="65985" y="18669"/>
                  </a:cubicBezTo>
                  <a:lnTo>
                    <a:pt x="67259" y="18669"/>
                  </a:lnTo>
                  <a:cubicBezTo>
                    <a:pt x="67354" y="18669"/>
                    <a:pt x="67450" y="18586"/>
                    <a:pt x="67450" y="18479"/>
                  </a:cubicBezTo>
                  <a:cubicBezTo>
                    <a:pt x="67450" y="18372"/>
                    <a:pt x="67354" y="18288"/>
                    <a:pt x="67259" y="18288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6223929" y="3631945"/>
              <a:ext cx="223446" cy="654672"/>
            </a:xfrm>
            <a:custGeom>
              <a:avLst/>
              <a:gdLst/>
              <a:ahLst/>
              <a:cxnLst/>
              <a:rect l="l" t="t" r="r" b="b"/>
              <a:pathLst>
                <a:path w="7132" h="20896" extrusionOk="0">
                  <a:moveTo>
                    <a:pt x="3405" y="0"/>
                  </a:moveTo>
                  <a:cubicBezTo>
                    <a:pt x="1536" y="0"/>
                    <a:pt x="0" y="1536"/>
                    <a:pt x="0" y="3405"/>
                  </a:cubicBezTo>
                  <a:lnTo>
                    <a:pt x="0" y="17490"/>
                  </a:lnTo>
                  <a:cubicBezTo>
                    <a:pt x="0" y="19360"/>
                    <a:pt x="1536" y="20895"/>
                    <a:pt x="3405" y="20895"/>
                  </a:cubicBezTo>
                  <a:lnTo>
                    <a:pt x="7132" y="20895"/>
                  </a:lnTo>
                  <a:cubicBezTo>
                    <a:pt x="5263" y="20895"/>
                    <a:pt x="3727" y="19360"/>
                    <a:pt x="3727" y="17490"/>
                  </a:cubicBezTo>
                  <a:lnTo>
                    <a:pt x="3727" y="3405"/>
                  </a:lnTo>
                  <a:cubicBezTo>
                    <a:pt x="3727" y="1536"/>
                    <a:pt x="5263" y="0"/>
                    <a:pt x="713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277628" y="3631945"/>
              <a:ext cx="1866641" cy="654672"/>
            </a:xfrm>
            <a:custGeom>
              <a:avLst/>
              <a:gdLst/>
              <a:ahLst/>
              <a:cxnLst/>
              <a:rect l="l" t="t" r="r" b="b"/>
              <a:pathLst>
                <a:path w="59580" h="20896" extrusionOk="0">
                  <a:moveTo>
                    <a:pt x="3418" y="0"/>
                  </a:moveTo>
                  <a:cubicBezTo>
                    <a:pt x="1537" y="0"/>
                    <a:pt x="1" y="1536"/>
                    <a:pt x="1" y="3405"/>
                  </a:cubicBezTo>
                  <a:lnTo>
                    <a:pt x="1" y="17490"/>
                  </a:lnTo>
                  <a:cubicBezTo>
                    <a:pt x="1" y="19360"/>
                    <a:pt x="1537" y="20895"/>
                    <a:pt x="3418" y="20895"/>
                  </a:cubicBezTo>
                  <a:lnTo>
                    <a:pt x="56162" y="20895"/>
                  </a:lnTo>
                  <a:cubicBezTo>
                    <a:pt x="58044" y="20895"/>
                    <a:pt x="59580" y="19360"/>
                    <a:pt x="59580" y="17490"/>
                  </a:cubicBezTo>
                  <a:lnTo>
                    <a:pt x="59580" y="3405"/>
                  </a:lnTo>
                  <a:cubicBezTo>
                    <a:pt x="59580" y="1536"/>
                    <a:pt x="58044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274882" y="2563217"/>
              <a:ext cx="1340673" cy="1007949"/>
            </a:xfrm>
            <a:custGeom>
              <a:avLst/>
              <a:gdLst/>
              <a:ahLst/>
              <a:cxnLst/>
              <a:rect l="l" t="t" r="r" b="b"/>
              <a:pathLst>
                <a:path w="42792" h="32172" extrusionOk="0">
                  <a:moveTo>
                    <a:pt x="41779" y="1"/>
                  </a:moveTo>
                  <a:cubicBezTo>
                    <a:pt x="41255" y="501"/>
                    <a:pt x="40553" y="822"/>
                    <a:pt x="39779" y="846"/>
                  </a:cubicBezTo>
                  <a:cubicBezTo>
                    <a:pt x="40350" y="3049"/>
                    <a:pt x="40648" y="5358"/>
                    <a:pt x="40648" y="7728"/>
                  </a:cubicBezTo>
                  <a:cubicBezTo>
                    <a:pt x="40648" y="20027"/>
                    <a:pt x="30647" y="30028"/>
                    <a:pt x="18359" y="30028"/>
                  </a:cubicBezTo>
                  <a:cubicBezTo>
                    <a:pt x="11109" y="30028"/>
                    <a:pt x="4870" y="25682"/>
                    <a:pt x="2072" y="19479"/>
                  </a:cubicBezTo>
                  <a:cubicBezTo>
                    <a:pt x="1560" y="19872"/>
                    <a:pt x="917" y="20110"/>
                    <a:pt x="226" y="20110"/>
                  </a:cubicBezTo>
                  <a:cubicBezTo>
                    <a:pt x="155" y="20110"/>
                    <a:pt x="71" y="20098"/>
                    <a:pt x="0" y="20098"/>
                  </a:cubicBezTo>
                  <a:cubicBezTo>
                    <a:pt x="3072" y="27194"/>
                    <a:pt x="10144" y="32171"/>
                    <a:pt x="18359" y="32171"/>
                  </a:cubicBezTo>
                  <a:cubicBezTo>
                    <a:pt x="31825" y="32171"/>
                    <a:pt x="42791" y="21206"/>
                    <a:pt x="42791" y="7728"/>
                  </a:cubicBezTo>
                  <a:cubicBezTo>
                    <a:pt x="42791" y="5061"/>
                    <a:pt x="42434" y="2465"/>
                    <a:pt x="4177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127725" y="2944272"/>
              <a:ext cx="308102" cy="308102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3501" y="1"/>
                  </a:moveTo>
                  <a:cubicBezTo>
                    <a:pt x="1572" y="1"/>
                    <a:pt x="1" y="1560"/>
                    <a:pt x="1" y="3489"/>
                  </a:cubicBezTo>
                  <a:cubicBezTo>
                    <a:pt x="1" y="5418"/>
                    <a:pt x="1572" y="6990"/>
                    <a:pt x="3501" y="6990"/>
                  </a:cubicBezTo>
                  <a:cubicBezTo>
                    <a:pt x="5430" y="6990"/>
                    <a:pt x="6990" y="5418"/>
                    <a:pt x="6990" y="3489"/>
                  </a:cubicBezTo>
                  <a:cubicBezTo>
                    <a:pt x="6990" y="1560"/>
                    <a:pt x="5430" y="1"/>
                    <a:pt x="3501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4427804" y="1244225"/>
            <a:ext cx="3716466" cy="1405010"/>
            <a:chOff x="4427804" y="1244225"/>
            <a:chExt cx="3716466" cy="1405010"/>
          </a:xfrm>
        </p:grpSpPr>
        <p:sp>
          <p:nvSpPr>
            <p:cNvPr id="233" name="Google Shape;233;p18"/>
            <p:cNvSpPr/>
            <p:nvPr/>
          </p:nvSpPr>
          <p:spPr>
            <a:xfrm>
              <a:off x="5517403" y="1797418"/>
              <a:ext cx="1565999" cy="721060"/>
            </a:xfrm>
            <a:custGeom>
              <a:avLst/>
              <a:gdLst/>
              <a:ahLst/>
              <a:cxnLst/>
              <a:rect l="l" t="t" r="r" b="b"/>
              <a:pathLst>
                <a:path w="49984" h="23015" extrusionOk="0">
                  <a:moveTo>
                    <a:pt x="2775" y="0"/>
                  </a:moveTo>
                  <a:cubicBezTo>
                    <a:pt x="2668" y="0"/>
                    <a:pt x="2584" y="84"/>
                    <a:pt x="2584" y="191"/>
                  </a:cubicBezTo>
                  <a:cubicBezTo>
                    <a:pt x="2584" y="298"/>
                    <a:pt x="2668" y="381"/>
                    <a:pt x="2775" y="381"/>
                  </a:cubicBezTo>
                  <a:lnTo>
                    <a:pt x="4049" y="381"/>
                  </a:lnTo>
                  <a:cubicBezTo>
                    <a:pt x="4144" y="381"/>
                    <a:pt x="4239" y="298"/>
                    <a:pt x="4239" y="191"/>
                  </a:cubicBezTo>
                  <a:cubicBezTo>
                    <a:pt x="4239" y="84"/>
                    <a:pt x="4144" y="0"/>
                    <a:pt x="4049" y="0"/>
                  </a:cubicBezTo>
                  <a:close/>
                  <a:moveTo>
                    <a:pt x="5311" y="0"/>
                  </a:moveTo>
                  <a:cubicBezTo>
                    <a:pt x="5204" y="0"/>
                    <a:pt x="5120" y="84"/>
                    <a:pt x="5120" y="191"/>
                  </a:cubicBezTo>
                  <a:cubicBezTo>
                    <a:pt x="5120" y="298"/>
                    <a:pt x="5204" y="381"/>
                    <a:pt x="5311" y="381"/>
                  </a:cubicBezTo>
                  <a:lnTo>
                    <a:pt x="6585" y="381"/>
                  </a:lnTo>
                  <a:cubicBezTo>
                    <a:pt x="6692" y="381"/>
                    <a:pt x="6775" y="298"/>
                    <a:pt x="6775" y="191"/>
                  </a:cubicBezTo>
                  <a:cubicBezTo>
                    <a:pt x="6775" y="84"/>
                    <a:pt x="6692" y="0"/>
                    <a:pt x="6585" y="0"/>
                  </a:cubicBezTo>
                  <a:close/>
                  <a:moveTo>
                    <a:pt x="7859" y="0"/>
                  </a:moveTo>
                  <a:cubicBezTo>
                    <a:pt x="7752" y="0"/>
                    <a:pt x="7668" y="84"/>
                    <a:pt x="7668" y="191"/>
                  </a:cubicBezTo>
                  <a:cubicBezTo>
                    <a:pt x="7668" y="298"/>
                    <a:pt x="7752" y="381"/>
                    <a:pt x="7859" y="381"/>
                  </a:cubicBezTo>
                  <a:lnTo>
                    <a:pt x="9121" y="381"/>
                  </a:lnTo>
                  <a:cubicBezTo>
                    <a:pt x="9228" y="381"/>
                    <a:pt x="9311" y="298"/>
                    <a:pt x="9311" y="191"/>
                  </a:cubicBezTo>
                  <a:cubicBezTo>
                    <a:pt x="9311" y="84"/>
                    <a:pt x="9228" y="0"/>
                    <a:pt x="9121" y="0"/>
                  </a:cubicBezTo>
                  <a:close/>
                  <a:moveTo>
                    <a:pt x="10395" y="0"/>
                  </a:moveTo>
                  <a:cubicBezTo>
                    <a:pt x="10288" y="0"/>
                    <a:pt x="10204" y="84"/>
                    <a:pt x="10204" y="191"/>
                  </a:cubicBezTo>
                  <a:cubicBezTo>
                    <a:pt x="10204" y="298"/>
                    <a:pt x="10288" y="381"/>
                    <a:pt x="10395" y="381"/>
                  </a:cubicBezTo>
                  <a:lnTo>
                    <a:pt x="11669" y="381"/>
                  </a:lnTo>
                  <a:cubicBezTo>
                    <a:pt x="11776" y="381"/>
                    <a:pt x="11859" y="298"/>
                    <a:pt x="11859" y="191"/>
                  </a:cubicBezTo>
                  <a:cubicBezTo>
                    <a:pt x="11859" y="84"/>
                    <a:pt x="11776" y="0"/>
                    <a:pt x="11669" y="0"/>
                  </a:cubicBezTo>
                  <a:close/>
                  <a:moveTo>
                    <a:pt x="12943" y="0"/>
                  </a:moveTo>
                  <a:cubicBezTo>
                    <a:pt x="12836" y="0"/>
                    <a:pt x="12752" y="84"/>
                    <a:pt x="12752" y="191"/>
                  </a:cubicBezTo>
                  <a:cubicBezTo>
                    <a:pt x="12752" y="298"/>
                    <a:pt x="12836" y="381"/>
                    <a:pt x="12943" y="381"/>
                  </a:cubicBezTo>
                  <a:lnTo>
                    <a:pt x="14205" y="381"/>
                  </a:lnTo>
                  <a:cubicBezTo>
                    <a:pt x="14312" y="381"/>
                    <a:pt x="14395" y="298"/>
                    <a:pt x="14395" y="191"/>
                  </a:cubicBezTo>
                  <a:cubicBezTo>
                    <a:pt x="14395" y="84"/>
                    <a:pt x="14312" y="0"/>
                    <a:pt x="14205" y="0"/>
                  </a:cubicBezTo>
                  <a:close/>
                  <a:moveTo>
                    <a:pt x="15479" y="0"/>
                  </a:moveTo>
                  <a:cubicBezTo>
                    <a:pt x="15372" y="0"/>
                    <a:pt x="15288" y="84"/>
                    <a:pt x="15288" y="191"/>
                  </a:cubicBezTo>
                  <a:cubicBezTo>
                    <a:pt x="15288" y="298"/>
                    <a:pt x="15372" y="381"/>
                    <a:pt x="15479" y="381"/>
                  </a:cubicBezTo>
                  <a:lnTo>
                    <a:pt x="16753" y="381"/>
                  </a:lnTo>
                  <a:cubicBezTo>
                    <a:pt x="16860" y="381"/>
                    <a:pt x="16943" y="298"/>
                    <a:pt x="16943" y="191"/>
                  </a:cubicBezTo>
                  <a:cubicBezTo>
                    <a:pt x="16943" y="84"/>
                    <a:pt x="16860" y="0"/>
                    <a:pt x="16753" y="0"/>
                  </a:cubicBezTo>
                  <a:close/>
                  <a:moveTo>
                    <a:pt x="18027" y="0"/>
                  </a:moveTo>
                  <a:cubicBezTo>
                    <a:pt x="17920" y="0"/>
                    <a:pt x="17836" y="84"/>
                    <a:pt x="17836" y="191"/>
                  </a:cubicBezTo>
                  <a:cubicBezTo>
                    <a:pt x="17836" y="298"/>
                    <a:pt x="17920" y="381"/>
                    <a:pt x="18027" y="381"/>
                  </a:cubicBezTo>
                  <a:lnTo>
                    <a:pt x="19289" y="381"/>
                  </a:lnTo>
                  <a:cubicBezTo>
                    <a:pt x="19396" y="381"/>
                    <a:pt x="19479" y="298"/>
                    <a:pt x="19479" y="191"/>
                  </a:cubicBezTo>
                  <a:cubicBezTo>
                    <a:pt x="19479" y="84"/>
                    <a:pt x="19396" y="0"/>
                    <a:pt x="19289" y="0"/>
                  </a:cubicBezTo>
                  <a:close/>
                  <a:moveTo>
                    <a:pt x="20563" y="0"/>
                  </a:moveTo>
                  <a:cubicBezTo>
                    <a:pt x="20456" y="0"/>
                    <a:pt x="20372" y="84"/>
                    <a:pt x="20372" y="191"/>
                  </a:cubicBezTo>
                  <a:cubicBezTo>
                    <a:pt x="20372" y="298"/>
                    <a:pt x="20456" y="381"/>
                    <a:pt x="20563" y="381"/>
                  </a:cubicBezTo>
                  <a:lnTo>
                    <a:pt x="21837" y="381"/>
                  </a:lnTo>
                  <a:cubicBezTo>
                    <a:pt x="21944" y="381"/>
                    <a:pt x="22027" y="298"/>
                    <a:pt x="22027" y="191"/>
                  </a:cubicBezTo>
                  <a:cubicBezTo>
                    <a:pt x="22027" y="84"/>
                    <a:pt x="21944" y="0"/>
                    <a:pt x="21837" y="0"/>
                  </a:cubicBezTo>
                  <a:close/>
                  <a:moveTo>
                    <a:pt x="23099" y="0"/>
                  </a:moveTo>
                  <a:cubicBezTo>
                    <a:pt x="23004" y="0"/>
                    <a:pt x="22908" y="84"/>
                    <a:pt x="22908" y="191"/>
                  </a:cubicBezTo>
                  <a:cubicBezTo>
                    <a:pt x="22908" y="298"/>
                    <a:pt x="23004" y="381"/>
                    <a:pt x="23099" y="381"/>
                  </a:cubicBezTo>
                  <a:lnTo>
                    <a:pt x="24373" y="381"/>
                  </a:lnTo>
                  <a:cubicBezTo>
                    <a:pt x="24480" y="381"/>
                    <a:pt x="24563" y="298"/>
                    <a:pt x="24563" y="191"/>
                  </a:cubicBezTo>
                  <a:cubicBezTo>
                    <a:pt x="24563" y="84"/>
                    <a:pt x="24480" y="0"/>
                    <a:pt x="24373" y="0"/>
                  </a:cubicBezTo>
                  <a:close/>
                  <a:moveTo>
                    <a:pt x="25647" y="0"/>
                  </a:moveTo>
                  <a:cubicBezTo>
                    <a:pt x="25540" y="0"/>
                    <a:pt x="25456" y="84"/>
                    <a:pt x="25456" y="191"/>
                  </a:cubicBezTo>
                  <a:cubicBezTo>
                    <a:pt x="25456" y="298"/>
                    <a:pt x="25540" y="381"/>
                    <a:pt x="25647" y="381"/>
                  </a:cubicBezTo>
                  <a:lnTo>
                    <a:pt x="26921" y="381"/>
                  </a:lnTo>
                  <a:cubicBezTo>
                    <a:pt x="27028" y="381"/>
                    <a:pt x="27111" y="298"/>
                    <a:pt x="27111" y="191"/>
                  </a:cubicBezTo>
                  <a:cubicBezTo>
                    <a:pt x="27111" y="84"/>
                    <a:pt x="27028" y="0"/>
                    <a:pt x="26921" y="0"/>
                  </a:cubicBezTo>
                  <a:close/>
                  <a:moveTo>
                    <a:pt x="28183" y="0"/>
                  </a:moveTo>
                  <a:cubicBezTo>
                    <a:pt x="28088" y="0"/>
                    <a:pt x="27992" y="84"/>
                    <a:pt x="27992" y="191"/>
                  </a:cubicBezTo>
                  <a:cubicBezTo>
                    <a:pt x="27992" y="298"/>
                    <a:pt x="28088" y="381"/>
                    <a:pt x="28183" y="381"/>
                  </a:cubicBezTo>
                  <a:lnTo>
                    <a:pt x="29457" y="381"/>
                  </a:lnTo>
                  <a:cubicBezTo>
                    <a:pt x="29564" y="381"/>
                    <a:pt x="29647" y="298"/>
                    <a:pt x="29647" y="191"/>
                  </a:cubicBezTo>
                  <a:cubicBezTo>
                    <a:pt x="29647" y="84"/>
                    <a:pt x="29564" y="0"/>
                    <a:pt x="29457" y="0"/>
                  </a:cubicBezTo>
                  <a:close/>
                  <a:moveTo>
                    <a:pt x="30731" y="0"/>
                  </a:moveTo>
                  <a:cubicBezTo>
                    <a:pt x="30624" y="0"/>
                    <a:pt x="30540" y="84"/>
                    <a:pt x="30540" y="191"/>
                  </a:cubicBezTo>
                  <a:cubicBezTo>
                    <a:pt x="30540" y="298"/>
                    <a:pt x="30624" y="381"/>
                    <a:pt x="30731" y="381"/>
                  </a:cubicBezTo>
                  <a:lnTo>
                    <a:pt x="32005" y="381"/>
                  </a:lnTo>
                  <a:cubicBezTo>
                    <a:pt x="32100" y="381"/>
                    <a:pt x="32195" y="298"/>
                    <a:pt x="32195" y="191"/>
                  </a:cubicBezTo>
                  <a:cubicBezTo>
                    <a:pt x="32195" y="84"/>
                    <a:pt x="32100" y="0"/>
                    <a:pt x="32005" y="0"/>
                  </a:cubicBezTo>
                  <a:close/>
                  <a:moveTo>
                    <a:pt x="33267" y="0"/>
                  </a:moveTo>
                  <a:cubicBezTo>
                    <a:pt x="33160" y="0"/>
                    <a:pt x="33076" y="84"/>
                    <a:pt x="33076" y="191"/>
                  </a:cubicBezTo>
                  <a:cubicBezTo>
                    <a:pt x="33076" y="298"/>
                    <a:pt x="33160" y="381"/>
                    <a:pt x="33267" y="381"/>
                  </a:cubicBezTo>
                  <a:lnTo>
                    <a:pt x="34541" y="381"/>
                  </a:lnTo>
                  <a:cubicBezTo>
                    <a:pt x="34648" y="381"/>
                    <a:pt x="34731" y="298"/>
                    <a:pt x="34731" y="191"/>
                  </a:cubicBezTo>
                  <a:cubicBezTo>
                    <a:pt x="34731" y="84"/>
                    <a:pt x="34648" y="0"/>
                    <a:pt x="34541" y="0"/>
                  </a:cubicBezTo>
                  <a:close/>
                  <a:moveTo>
                    <a:pt x="35815" y="0"/>
                  </a:moveTo>
                  <a:cubicBezTo>
                    <a:pt x="35708" y="0"/>
                    <a:pt x="35624" y="84"/>
                    <a:pt x="35624" y="191"/>
                  </a:cubicBezTo>
                  <a:cubicBezTo>
                    <a:pt x="35624" y="298"/>
                    <a:pt x="35708" y="381"/>
                    <a:pt x="35815" y="381"/>
                  </a:cubicBezTo>
                  <a:lnTo>
                    <a:pt x="37089" y="381"/>
                  </a:lnTo>
                  <a:cubicBezTo>
                    <a:pt x="37184" y="381"/>
                    <a:pt x="37279" y="298"/>
                    <a:pt x="37279" y="191"/>
                  </a:cubicBezTo>
                  <a:cubicBezTo>
                    <a:pt x="37279" y="84"/>
                    <a:pt x="37184" y="0"/>
                    <a:pt x="37089" y="0"/>
                  </a:cubicBezTo>
                  <a:close/>
                  <a:moveTo>
                    <a:pt x="38351" y="0"/>
                  </a:moveTo>
                  <a:cubicBezTo>
                    <a:pt x="38244" y="0"/>
                    <a:pt x="38160" y="84"/>
                    <a:pt x="38160" y="191"/>
                  </a:cubicBezTo>
                  <a:cubicBezTo>
                    <a:pt x="38160" y="298"/>
                    <a:pt x="38244" y="381"/>
                    <a:pt x="38351" y="381"/>
                  </a:cubicBezTo>
                  <a:lnTo>
                    <a:pt x="39625" y="381"/>
                  </a:lnTo>
                  <a:cubicBezTo>
                    <a:pt x="39732" y="381"/>
                    <a:pt x="39815" y="298"/>
                    <a:pt x="39815" y="191"/>
                  </a:cubicBezTo>
                  <a:cubicBezTo>
                    <a:pt x="39815" y="84"/>
                    <a:pt x="39732" y="0"/>
                    <a:pt x="39625" y="0"/>
                  </a:cubicBezTo>
                  <a:close/>
                  <a:moveTo>
                    <a:pt x="40899" y="0"/>
                  </a:moveTo>
                  <a:cubicBezTo>
                    <a:pt x="40792" y="0"/>
                    <a:pt x="40708" y="84"/>
                    <a:pt x="40708" y="191"/>
                  </a:cubicBezTo>
                  <a:cubicBezTo>
                    <a:pt x="40708" y="298"/>
                    <a:pt x="40792" y="381"/>
                    <a:pt x="40899" y="381"/>
                  </a:cubicBezTo>
                  <a:lnTo>
                    <a:pt x="42161" y="381"/>
                  </a:lnTo>
                  <a:cubicBezTo>
                    <a:pt x="42268" y="381"/>
                    <a:pt x="42351" y="298"/>
                    <a:pt x="42351" y="191"/>
                  </a:cubicBezTo>
                  <a:cubicBezTo>
                    <a:pt x="42351" y="84"/>
                    <a:pt x="42268" y="0"/>
                    <a:pt x="42161" y="0"/>
                  </a:cubicBezTo>
                  <a:close/>
                  <a:moveTo>
                    <a:pt x="43435" y="0"/>
                  </a:moveTo>
                  <a:cubicBezTo>
                    <a:pt x="43328" y="0"/>
                    <a:pt x="43244" y="84"/>
                    <a:pt x="43244" y="191"/>
                  </a:cubicBezTo>
                  <a:cubicBezTo>
                    <a:pt x="43244" y="298"/>
                    <a:pt x="43328" y="381"/>
                    <a:pt x="43435" y="381"/>
                  </a:cubicBezTo>
                  <a:lnTo>
                    <a:pt x="44709" y="381"/>
                  </a:lnTo>
                  <a:cubicBezTo>
                    <a:pt x="44816" y="381"/>
                    <a:pt x="44899" y="298"/>
                    <a:pt x="44899" y="191"/>
                  </a:cubicBezTo>
                  <a:cubicBezTo>
                    <a:pt x="44899" y="84"/>
                    <a:pt x="44816" y="0"/>
                    <a:pt x="44709" y="0"/>
                  </a:cubicBezTo>
                  <a:close/>
                  <a:moveTo>
                    <a:pt x="45983" y="0"/>
                  </a:moveTo>
                  <a:cubicBezTo>
                    <a:pt x="45876" y="0"/>
                    <a:pt x="45792" y="84"/>
                    <a:pt x="45792" y="191"/>
                  </a:cubicBezTo>
                  <a:cubicBezTo>
                    <a:pt x="45792" y="298"/>
                    <a:pt x="45876" y="381"/>
                    <a:pt x="45983" y="381"/>
                  </a:cubicBezTo>
                  <a:lnTo>
                    <a:pt x="47245" y="381"/>
                  </a:lnTo>
                  <a:cubicBezTo>
                    <a:pt x="47352" y="381"/>
                    <a:pt x="47435" y="298"/>
                    <a:pt x="47435" y="191"/>
                  </a:cubicBezTo>
                  <a:cubicBezTo>
                    <a:pt x="47435" y="84"/>
                    <a:pt x="47352" y="0"/>
                    <a:pt x="47245" y="0"/>
                  </a:cubicBezTo>
                  <a:close/>
                  <a:moveTo>
                    <a:pt x="48519" y="0"/>
                  </a:moveTo>
                  <a:cubicBezTo>
                    <a:pt x="48412" y="0"/>
                    <a:pt x="48328" y="84"/>
                    <a:pt x="48328" y="191"/>
                  </a:cubicBezTo>
                  <a:cubicBezTo>
                    <a:pt x="48328" y="298"/>
                    <a:pt x="48412" y="381"/>
                    <a:pt x="48519" y="381"/>
                  </a:cubicBezTo>
                  <a:lnTo>
                    <a:pt x="49793" y="381"/>
                  </a:lnTo>
                  <a:cubicBezTo>
                    <a:pt x="49900" y="381"/>
                    <a:pt x="49983" y="298"/>
                    <a:pt x="49983" y="191"/>
                  </a:cubicBezTo>
                  <a:cubicBezTo>
                    <a:pt x="49983" y="84"/>
                    <a:pt x="49900" y="0"/>
                    <a:pt x="49793" y="0"/>
                  </a:cubicBezTo>
                  <a:close/>
                  <a:moveTo>
                    <a:pt x="1507" y="31"/>
                  </a:moveTo>
                  <a:cubicBezTo>
                    <a:pt x="1493" y="31"/>
                    <a:pt x="1479" y="33"/>
                    <a:pt x="1465" y="36"/>
                  </a:cubicBezTo>
                  <a:cubicBezTo>
                    <a:pt x="1001" y="119"/>
                    <a:pt x="584" y="393"/>
                    <a:pt x="310" y="786"/>
                  </a:cubicBezTo>
                  <a:cubicBezTo>
                    <a:pt x="251" y="869"/>
                    <a:pt x="275" y="988"/>
                    <a:pt x="358" y="1048"/>
                  </a:cubicBezTo>
                  <a:cubicBezTo>
                    <a:pt x="394" y="1072"/>
                    <a:pt x="429" y="1084"/>
                    <a:pt x="465" y="1084"/>
                  </a:cubicBezTo>
                  <a:cubicBezTo>
                    <a:pt x="525" y="1084"/>
                    <a:pt x="584" y="1060"/>
                    <a:pt x="620" y="1000"/>
                  </a:cubicBezTo>
                  <a:cubicBezTo>
                    <a:pt x="834" y="691"/>
                    <a:pt x="1168" y="476"/>
                    <a:pt x="1537" y="405"/>
                  </a:cubicBezTo>
                  <a:cubicBezTo>
                    <a:pt x="1644" y="393"/>
                    <a:pt x="1715" y="286"/>
                    <a:pt x="1691" y="179"/>
                  </a:cubicBezTo>
                  <a:cubicBezTo>
                    <a:pt x="1671" y="96"/>
                    <a:pt x="1596" y="31"/>
                    <a:pt x="1507" y="31"/>
                  </a:cubicBezTo>
                  <a:close/>
                  <a:moveTo>
                    <a:pt x="191" y="1917"/>
                  </a:moveTo>
                  <a:cubicBezTo>
                    <a:pt x="84" y="1917"/>
                    <a:pt x="1" y="2000"/>
                    <a:pt x="1" y="2108"/>
                  </a:cubicBezTo>
                  <a:lnTo>
                    <a:pt x="1" y="3382"/>
                  </a:lnTo>
                  <a:cubicBezTo>
                    <a:pt x="1" y="3489"/>
                    <a:pt x="84" y="3572"/>
                    <a:pt x="191" y="3572"/>
                  </a:cubicBezTo>
                  <a:cubicBezTo>
                    <a:pt x="298" y="3572"/>
                    <a:pt x="382" y="3489"/>
                    <a:pt x="382" y="3382"/>
                  </a:cubicBezTo>
                  <a:lnTo>
                    <a:pt x="382" y="2108"/>
                  </a:lnTo>
                  <a:cubicBezTo>
                    <a:pt x="382" y="2000"/>
                    <a:pt x="298" y="1917"/>
                    <a:pt x="191" y="1917"/>
                  </a:cubicBezTo>
                  <a:close/>
                  <a:moveTo>
                    <a:pt x="191" y="4465"/>
                  </a:moveTo>
                  <a:cubicBezTo>
                    <a:pt x="84" y="4465"/>
                    <a:pt x="1" y="4548"/>
                    <a:pt x="1" y="4656"/>
                  </a:cubicBezTo>
                  <a:lnTo>
                    <a:pt x="1" y="5918"/>
                  </a:lnTo>
                  <a:cubicBezTo>
                    <a:pt x="1" y="6025"/>
                    <a:pt x="84" y="6108"/>
                    <a:pt x="191" y="6108"/>
                  </a:cubicBezTo>
                  <a:cubicBezTo>
                    <a:pt x="298" y="6108"/>
                    <a:pt x="382" y="6025"/>
                    <a:pt x="382" y="5918"/>
                  </a:cubicBezTo>
                  <a:lnTo>
                    <a:pt x="382" y="4656"/>
                  </a:lnTo>
                  <a:cubicBezTo>
                    <a:pt x="382" y="4548"/>
                    <a:pt x="298" y="4465"/>
                    <a:pt x="191" y="4465"/>
                  </a:cubicBezTo>
                  <a:close/>
                  <a:moveTo>
                    <a:pt x="191" y="7001"/>
                  </a:moveTo>
                  <a:cubicBezTo>
                    <a:pt x="84" y="7001"/>
                    <a:pt x="1" y="7084"/>
                    <a:pt x="1" y="7192"/>
                  </a:cubicBezTo>
                  <a:lnTo>
                    <a:pt x="1" y="8466"/>
                  </a:lnTo>
                  <a:cubicBezTo>
                    <a:pt x="1" y="8573"/>
                    <a:pt x="84" y="8656"/>
                    <a:pt x="191" y="8656"/>
                  </a:cubicBezTo>
                  <a:cubicBezTo>
                    <a:pt x="298" y="8656"/>
                    <a:pt x="382" y="8573"/>
                    <a:pt x="382" y="8466"/>
                  </a:cubicBezTo>
                  <a:lnTo>
                    <a:pt x="382" y="7192"/>
                  </a:lnTo>
                  <a:cubicBezTo>
                    <a:pt x="382" y="7084"/>
                    <a:pt x="298" y="7001"/>
                    <a:pt x="191" y="7001"/>
                  </a:cubicBezTo>
                  <a:close/>
                  <a:moveTo>
                    <a:pt x="191" y="9549"/>
                  </a:moveTo>
                  <a:cubicBezTo>
                    <a:pt x="84" y="9549"/>
                    <a:pt x="1" y="9632"/>
                    <a:pt x="1" y="9739"/>
                  </a:cubicBezTo>
                  <a:lnTo>
                    <a:pt x="1" y="11002"/>
                  </a:lnTo>
                  <a:cubicBezTo>
                    <a:pt x="1" y="11109"/>
                    <a:pt x="84" y="11192"/>
                    <a:pt x="191" y="11192"/>
                  </a:cubicBezTo>
                  <a:cubicBezTo>
                    <a:pt x="298" y="11192"/>
                    <a:pt x="382" y="11109"/>
                    <a:pt x="382" y="11002"/>
                  </a:cubicBezTo>
                  <a:lnTo>
                    <a:pt x="382" y="9739"/>
                  </a:lnTo>
                  <a:cubicBezTo>
                    <a:pt x="382" y="9632"/>
                    <a:pt x="298" y="9549"/>
                    <a:pt x="191" y="9549"/>
                  </a:cubicBezTo>
                  <a:close/>
                  <a:moveTo>
                    <a:pt x="191" y="12085"/>
                  </a:moveTo>
                  <a:cubicBezTo>
                    <a:pt x="84" y="12085"/>
                    <a:pt x="1" y="12168"/>
                    <a:pt x="1" y="12276"/>
                  </a:cubicBezTo>
                  <a:lnTo>
                    <a:pt x="1" y="13549"/>
                  </a:lnTo>
                  <a:cubicBezTo>
                    <a:pt x="1" y="13657"/>
                    <a:pt x="84" y="13740"/>
                    <a:pt x="191" y="13740"/>
                  </a:cubicBezTo>
                  <a:cubicBezTo>
                    <a:pt x="298" y="13740"/>
                    <a:pt x="382" y="13657"/>
                    <a:pt x="382" y="13549"/>
                  </a:cubicBezTo>
                  <a:lnTo>
                    <a:pt x="382" y="12276"/>
                  </a:lnTo>
                  <a:cubicBezTo>
                    <a:pt x="382" y="12168"/>
                    <a:pt x="298" y="12085"/>
                    <a:pt x="191" y="12085"/>
                  </a:cubicBezTo>
                  <a:close/>
                  <a:moveTo>
                    <a:pt x="191" y="14621"/>
                  </a:moveTo>
                  <a:cubicBezTo>
                    <a:pt x="84" y="14621"/>
                    <a:pt x="1" y="14716"/>
                    <a:pt x="1" y="14812"/>
                  </a:cubicBezTo>
                  <a:lnTo>
                    <a:pt x="1" y="16086"/>
                  </a:lnTo>
                  <a:cubicBezTo>
                    <a:pt x="1" y="16193"/>
                    <a:pt x="84" y="16276"/>
                    <a:pt x="191" y="16276"/>
                  </a:cubicBezTo>
                  <a:cubicBezTo>
                    <a:pt x="298" y="16276"/>
                    <a:pt x="382" y="16193"/>
                    <a:pt x="382" y="16086"/>
                  </a:cubicBezTo>
                  <a:lnTo>
                    <a:pt x="382" y="14812"/>
                  </a:lnTo>
                  <a:cubicBezTo>
                    <a:pt x="382" y="14716"/>
                    <a:pt x="298" y="14621"/>
                    <a:pt x="191" y="14621"/>
                  </a:cubicBezTo>
                  <a:close/>
                  <a:moveTo>
                    <a:pt x="191" y="17169"/>
                  </a:moveTo>
                  <a:cubicBezTo>
                    <a:pt x="84" y="17169"/>
                    <a:pt x="1" y="17252"/>
                    <a:pt x="1" y="17359"/>
                  </a:cubicBezTo>
                  <a:lnTo>
                    <a:pt x="1" y="18633"/>
                  </a:lnTo>
                  <a:cubicBezTo>
                    <a:pt x="1" y="18741"/>
                    <a:pt x="84" y="18824"/>
                    <a:pt x="191" y="18824"/>
                  </a:cubicBezTo>
                  <a:cubicBezTo>
                    <a:pt x="298" y="18824"/>
                    <a:pt x="382" y="18741"/>
                    <a:pt x="382" y="18633"/>
                  </a:cubicBezTo>
                  <a:lnTo>
                    <a:pt x="382" y="17359"/>
                  </a:lnTo>
                  <a:cubicBezTo>
                    <a:pt x="382" y="17252"/>
                    <a:pt x="298" y="17169"/>
                    <a:pt x="191" y="17169"/>
                  </a:cubicBezTo>
                  <a:close/>
                  <a:moveTo>
                    <a:pt x="191" y="19705"/>
                  </a:moveTo>
                  <a:cubicBezTo>
                    <a:pt x="84" y="19705"/>
                    <a:pt x="1" y="19800"/>
                    <a:pt x="1" y="19895"/>
                  </a:cubicBezTo>
                  <a:lnTo>
                    <a:pt x="1" y="21169"/>
                  </a:lnTo>
                  <a:cubicBezTo>
                    <a:pt x="1" y="21277"/>
                    <a:pt x="84" y="21360"/>
                    <a:pt x="191" y="21360"/>
                  </a:cubicBezTo>
                  <a:cubicBezTo>
                    <a:pt x="298" y="21360"/>
                    <a:pt x="382" y="21277"/>
                    <a:pt x="382" y="21169"/>
                  </a:cubicBezTo>
                  <a:lnTo>
                    <a:pt x="382" y="19895"/>
                  </a:lnTo>
                  <a:cubicBezTo>
                    <a:pt x="382" y="19800"/>
                    <a:pt x="298" y="19705"/>
                    <a:pt x="191" y="19705"/>
                  </a:cubicBezTo>
                  <a:close/>
                  <a:moveTo>
                    <a:pt x="191" y="22253"/>
                  </a:moveTo>
                  <a:cubicBezTo>
                    <a:pt x="84" y="22253"/>
                    <a:pt x="1" y="22336"/>
                    <a:pt x="1" y="22443"/>
                  </a:cubicBezTo>
                  <a:lnTo>
                    <a:pt x="1" y="22824"/>
                  </a:lnTo>
                  <a:cubicBezTo>
                    <a:pt x="1" y="22920"/>
                    <a:pt x="84" y="23015"/>
                    <a:pt x="191" y="23015"/>
                  </a:cubicBezTo>
                  <a:cubicBezTo>
                    <a:pt x="298" y="23015"/>
                    <a:pt x="382" y="22920"/>
                    <a:pt x="382" y="22824"/>
                  </a:cubicBezTo>
                  <a:lnTo>
                    <a:pt x="382" y="22443"/>
                  </a:lnTo>
                  <a:cubicBezTo>
                    <a:pt x="382" y="22336"/>
                    <a:pt x="298" y="22253"/>
                    <a:pt x="191" y="22253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6223929" y="1244225"/>
              <a:ext cx="223446" cy="654672"/>
            </a:xfrm>
            <a:custGeom>
              <a:avLst/>
              <a:gdLst/>
              <a:ahLst/>
              <a:cxnLst/>
              <a:rect l="l" t="t" r="r" b="b"/>
              <a:pathLst>
                <a:path w="7132" h="20896" extrusionOk="0">
                  <a:moveTo>
                    <a:pt x="3405" y="0"/>
                  </a:moveTo>
                  <a:cubicBezTo>
                    <a:pt x="1536" y="0"/>
                    <a:pt x="0" y="1536"/>
                    <a:pt x="0" y="3405"/>
                  </a:cubicBezTo>
                  <a:lnTo>
                    <a:pt x="0" y="17491"/>
                  </a:lnTo>
                  <a:cubicBezTo>
                    <a:pt x="0" y="19360"/>
                    <a:pt x="1536" y="20896"/>
                    <a:pt x="3405" y="20896"/>
                  </a:cubicBezTo>
                  <a:lnTo>
                    <a:pt x="7132" y="20896"/>
                  </a:lnTo>
                  <a:cubicBezTo>
                    <a:pt x="5263" y="20896"/>
                    <a:pt x="3727" y="19360"/>
                    <a:pt x="3727" y="17491"/>
                  </a:cubicBezTo>
                  <a:lnTo>
                    <a:pt x="3727" y="3405"/>
                  </a:lnTo>
                  <a:cubicBezTo>
                    <a:pt x="3727" y="1536"/>
                    <a:pt x="5263" y="0"/>
                    <a:pt x="713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6277628" y="1244225"/>
              <a:ext cx="1866641" cy="654672"/>
            </a:xfrm>
            <a:custGeom>
              <a:avLst/>
              <a:gdLst/>
              <a:ahLst/>
              <a:cxnLst/>
              <a:rect l="l" t="t" r="r" b="b"/>
              <a:pathLst>
                <a:path w="59580" h="20896" extrusionOk="0">
                  <a:moveTo>
                    <a:pt x="3418" y="0"/>
                  </a:moveTo>
                  <a:cubicBezTo>
                    <a:pt x="1537" y="0"/>
                    <a:pt x="1" y="1536"/>
                    <a:pt x="1" y="3405"/>
                  </a:cubicBezTo>
                  <a:lnTo>
                    <a:pt x="1" y="17491"/>
                  </a:lnTo>
                  <a:cubicBezTo>
                    <a:pt x="1" y="19360"/>
                    <a:pt x="1537" y="20896"/>
                    <a:pt x="3418" y="20896"/>
                  </a:cubicBezTo>
                  <a:lnTo>
                    <a:pt x="56162" y="20896"/>
                  </a:lnTo>
                  <a:cubicBezTo>
                    <a:pt x="58044" y="20896"/>
                    <a:pt x="59580" y="19360"/>
                    <a:pt x="59580" y="17491"/>
                  </a:cubicBezTo>
                  <a:lnTo>
                    <a:pt x="59580" y="3405"/>
                  </a:lnTo>
                  <a:cubicBezTo>
                    <a:pt x="59580" y="1536"/>
                    <a:pt x="58044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4427804" y="1868287"/>
              <a:ext cx="1095610" cy="552849"/>
            </a:xfrm>
            <a:custGeom>
              <a:avLst/>
              <a:gdLst/>
              <a:ahLst/>
              <a:cxnLst/>
              <a:rect l="l" t="t" r="r" b="b"/>
              <a:pathLst>
                <a:path w="34970" h="17646" extrusionOk="0">
                  <a:moveTo>
                    <a:pt x="7990" y="0"/>
                  </a:moveTo>
                  <a:cubicBezTo>
                    <a:pt x="5251" y="0"/>
                    <a:pt x="2572" y="310"/>
                    <a:pt x="1" y="881"/>
                  </a:cubicBezTo>
                  <a:cubicBezTo>
                    <a:pt x="513" y="1393"/>
                    <a:pt x="846" y="2096"/>
                    <a:pt x="882" y="2882"/>
                  </a:cubicBezTo>
                  <a:cubicBezTo>
                    <a:pt x="3180" y="2394"/>
                    <a:pt x="5561" y="2143"/>
                    <a:pt x="7990" y="2143"/>
                  </a:cubicBezTo>
                  <a:cubicBezTo>
                    <a:pt x="18908" y="2143"/>
                    <a:pt x="28361" y="8466"/>
                    <a:pt x="32898" y="17645"/>
                  </a:cubicBezTo>
                  <a:cubicBezTo>
                    <a:pt x="33421" y="17229"/>
                    <a:pt x="34076" y="16979"/>
                    <a:pt x="34791" y="16979"/>
                  </a:cubicBezTo>
                  <a:cubicBezTo>
                    <a:pt x="34850" y="16979"/>
                    <a:pt x="34910" y="16979"/>
                    <a:pt x="34969" y="16991"/>
                  </a:cubicBezTo>
                  <a:cubicBezTo>
                    <a:pt x="30135" y="6942"/>
                    <a:pt x="19860" y="0"/>
                    <a:pt x="799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5363564" y="2341116"/>
              <a:ext cx="308119" cy="308119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3501" y="0"/>
                  </a:moveTo>
                  <a:cubicBezTo>
                    <a:pt x="1572" y="0"/>
                    <a:pt x="0" y="1560"/>
                    <a:pt x="0" y="3489"/>
                  </a:cubicBezTo>
                  <a:cubicBezTo>
                    <a:pt x="0" y="5418"/>
                    <a:pt x="1572" y="6989"/>
                    <a:pt x="3501" y="6989"/>
                  </a:cubicBezTo>
                  <a:cubicBezTo>
                    <a:pt x="5429" y="6989"/>
                    <a:pt x="6989" y="5418"/>
                    <a:pt x="6989" y="3489"/>
                  </a:cubicBezTo>
                  <a:cubicBezTo>
                    <a:pt x="6989" y="1560"/>
                    <a:pt x="5429" y="0"/>
                    <a:pt x="3501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999725" y="1244225"/>
            <a:ext cx="3515181" cy="2010602"/>
            <a:chOff x="999725" y="1244225"/>
            <a:chExt cx="3515181" cy="2010602"/>
          </a:xfrm>
        </p:grpSpPr>
        <p:sp>
          <p:nvSpPr>
            <p:cNvPr id="239" name="Google Shape;239;p18"/>
            <p:cNvSpPr/>
            <p:nvPr/>
          </p:nvSpPr>
          <p:spPr>
            <a:xfrm>
              <a:off x="2801050" y="1388938"/>
              <a:ext cx="1565967" cy="580106"/>
            </a:xfrm>
            <a:custGeom>
              <a:avLst/>
              <a:gdLst/>
              <a:ahLst/>
              <a:cxnLst/>
              <a:rect l="l" t="t" r="r" b="b"/>
              <a:pathLst>
                <a:path w="49983" h="185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1156"/>
                  </a:lnTo>
                  <a:cubicBezTo>
                    <a:pt x="0" y="1263"/>
                    <a:pt x="84" y="1346"/>
                    <a:pt x="191" y="1346"/>
                  </a:cubicBezTo>
                  <a:cubicBezTo>
                    <a:pt x="298" y="1346"/>
                    <a:pt x="381" y="1263"/>
                    <a:pt x="381" y="1156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  <a:moveTo>
                    <a:pt x="191" y="2239"/>
                  </a:moveTo>
                  <a:cubicBezTo>
                    <a:pt x="84" y="2239"/>
                    <a:pt x="0" y="2323"/>
                    <a:pt x="0" y="2430"/>
                  </a:cubicBezTo>
                  <a:lnTo>
                    <a:pt x="0" y="3704"/>
                  </a:lnTo>
                  <a:cubicBezTo>
                    <a:pt x="0" y="3811"/>
                    <a:pt x="84" y="3894"/>
                    <a:pt x="191" y="3894"/>
                  </a:cubicBezTo>
                  <a:cubicBezTo>
                    <a:pt x="286" y="3894"/>
                    <a:pt x="381" y="3811"/>
                    <a:pt x="381" y="3704"/>
                  </a:cubicBezTo>
                  <a:lnTo>
                    <a:pt x="381" y="2430"/>
                  </a:lnTo>
                  <a:cubicBezTo>
                    <a:pt x="381" y="2323"/>
                    <a:pt x="286" y="2239"/>
                    <a:pt x="191" y="2239"/>
                  </a:cubicBezTo>
                  <a:close/>
                  <a:moveTo>
                    <a:pt x="191" y="4787"/>
                  </a:moveTo>
                  <a:cubicBezTo>
                    <a:pt x="84" y="4787"/>
                    <a:pt x="0" y="4871"/>
                    <a:pt x="0" y="4978"/>
                  </a:cubicBezTo>
                  <a:lnTo>
                    <a:pt x="0" y="6240"/>
                  </a:lnTo>
                  <a:cubicBezTo>
                    <a:pt x="0" y="6347"/>
                    <a:pt x="84" y="6430"/>
                    <a:pt x="191" y="6430"/>
                  </a:cubicBezTo>
                  <a:cubicBezTo>
                    <a:pt x="286" y="6430"/>
                    <a:pt x="381" y="6347"/>
                    <a:pt x="381" y="6240"/>
                  </a:cubicBezTo>
                  <a:lnTo>
                    <a:pt x="381" y="4978"/>
                  </a:lnTo>
                  <a:cubicBezTo>
                    <a:pt x="381" y="4871"/>
                    <a:pt x="286" y="4787"/>
                    <a:pt x="191" y="4787"/>
                  </a:cubicBezTo>
                  <a:close/>
                  <a:moveTo>
                    <a:pt x="191" y="7323"/>
                  </a:moveTo>
                  <a:cubicBezTo>
                    <a:pt x="84" y="7323"/>
                    <a:pt x="0" y="7407"/>
                    <a:pt x="0" y="7514"/>
                  </a:cubicBezTo>
                  <a:lnTo>
                    <a:pt x="0" y="8788"/>
                  </a:lnTo>
                  <a:cubicBezTo>
                    <a:pt x="0" y="8895"/>
                    <a:pt x="84" y="8978"/>
                    <a:pt x="191" y="8978"/>
                  </a:cubicBezTo>
                  <a:cubicBezTo>
                    <a:pt x="286" y="8978"/>
                    <a:pt x="381" y="8895"/>
                    <a:pt x="381" y="8788"/>
                  </a:cubicBezTo>
                  <a:lnTo>
                    <a:pt x="381" y="7514"/>
                  </a:lnTo>
                  <a:cubicBezTo>
                    <a:pt x="381" y="7407"/>
                    <a:pt x="286" y="7323"/>
                    <a:pt x="191" y="7323"/>
                  </a:cubicBezTo>
                  <a:close/>
                  <a:moveTo>
                    <a:pt x="191" y="9859"/>
                  </a:moveTo>
                  <a:cubicBezTo>
                    <a:pt x="84" y="9859"/>
                    <a:pt x="0" y="9954"/>
                    <a:pt x="0" y="10050"/>
                  </a:cubicBezTo>
                  <a:lnTo>
                    <a:pt x="0" y="11324"/>
                  </a:lnTo>
                  <a:cubicBezTo>
                    <a:pt x="0" y="11431"/>
                    <a:pt x="84" y="11514"/>
                    <a:pt x="191" y="11514"/>
                  </a:cubicBezTo>
                  <a:cubicBezTo>
                    <a:pt x="286" y="11514"/>
                    <a:pt x="381" y="11431"/>
                    <a:pt x="381" y="11324"/>
                  </a:cubicBezTo>
                  <a:lnTo>
                    <a:pt x="381" y="10050"/>
                  </a:lnTo>
                  <a:cubicBezTo>
                    <a:pt x="381" y="9954"/>
                    <a:pt x="286" y="9859"/>
                    <a:pt x="191" y="9859"/>
                  </a:cubicBezTo>
                  <a:close/>
                  <a:moveTo>
                    <a:pt x="191" y="12407"/>
                  </a:moveTo>
                  <a:cubicBezTo>
                    <a:pt x="84" y="12407"/>
                    <a:pt x="0" y="12491"/>
                    <a:pt x="0" y="12598"/>
                  </a:cubicBezTo>
                  <a:lnTo>
                    <a:pt x="0" y="13872"/>
                  </a:lnTo>
                  <a:cubicBezTo>
                    <a:pt x="0" y="13967"/>
                    <a:pt x="84" y="14062"/>
                    <a:pt x="191" y="14062"/>
                  </a:cubicBezTo>
                  <a:cubicBezTo>
                    <a:pt x="286" y="14062"/>
                    <a:pt x="381" y="13967"/>
                    <a:pt x="381" y="13872"/>
                  </a:cubicBezTo>
                  <a:lnTo>
                    <a:pt x="381" y="12598"/>
                  </a:lnTo>
                  <a:cubicBezTo>
                    <a:pt x="381" y="12491"/>
                    <a:pt x="286" y="12407"/>
                    <a:pt x="191" y="12407"/>
                  </a:cubicBezTo>
                  <a:close/>
                  <a:moveTo>
                    <a:pt x="191" y="14943"/>
                  </a:moveTo>
                  <a:cubicBezTo>
                    <a:pt x="84" y="14943"/>
                    <a:pt x="0" y="15038"/>
                    <a:pt x="0" y="15134"/>
                  </a:cubicBezTo>
                  <a:lnTo>
                    <a:pt x="0" y="16408"/>
                  </a:lnTo>
                  <a:cubicBezTo>
                    <a:pt x="0" y="16515"/>
                    <a:pt x="84" y="16598"/>
                    <a:pt x="191" y="16598"/>
                  </a:cubicBezTo>
                  <a:cubicBezTo>
                    <a:pt x="286" y="16598"/>
                    <a:pt x="381" y="16515"/>
                    <a:pt x="381" y="16408"/>
                  </a:cubicBezTo>
                  <a:lnTo>
                    <a:pt x="381" y="15134"/>
                  </a:lnTo>
                  <a:cubicBezTo>
                    <a:pt x="381" y="15038"/>
                    <a:pt x="286" y="14943"/>
                    <a:pt x="191" y="14943"/>
                  </a:cubicBezTo>
                  <a:close/>
                  <a:moveTo>
                    <a:pt x="462" y="17434"/>
                  </a:moveTo>
                  <a:cubicBezTo>
                    <a:pt x="426" y="17434"/>
                    <a:pt x="389" y="17445"/>
                    <a:pt x="358" y="17467"/>
                  </a:cubicBezTo>
                  <a:cubicBezTo>
                    <a:pt x="274" y="17527"/>
                    <a:pt x="250" y="17646"/>
                    <a:pt x="310" y="17729"/>
                  </a:cubicBezTo>
                  <a:cubicBezTo>
                    <a:pt x="572" y="18122"/>
                    <a:pt x="1001" y="18396"/>
                    <a:pt x="1465" y="18491"/>
                  </a:cubicBezTo>
                  <a:lnTo>
                    <a:pt x="1501" y="18491"/>
                  </a:lnTo>
                  <a:cubicBezTo>
                    <a:pt x="1584" y="18491"/>
                    <a:pt x="1667" y="18432"/>
                    <a:pt x="1691" y="18336"/>
                  </a:cubicBezTo>
                  <a:cubicBezTo>
                    <a:pt x="1703" y="18229"/>
                    <a:pt x="1632" y="18134"/>
                    <a:pt x="1536" y="18110"/>
                  </a:cubicBezTo>
                  <a:cubicBezTo>
                    <a:pt x="1167" y="18051"/>
                    <a:pt x="834" y="17824"/>
                    <a:pt x="620" y="17515"/>
                  </a:cubicBezTo>
                  <a:cubicBezTo>
                    <a:pt x="582" y="17463"/>
                    <a:pt x="522" y="17434"/>
                    <a:pt x="462" y="17434"/>
                  </a:cubicBezTo>
                  <a:close/>
                  <a:moveTo>
                    <a:pt x="2763" y="18134"/>
                  </a:moveTo>
                  <a:cubicBezTo>
                    <a:pt x="2667" y="18134"/>
                    <a:pt x="2572" y="18217"/>
                    <a:pt x="2572" y="18325"/>
                  </a:cubicBezTo>
                  <a:cubicBezTo>
                    <a:pt x="2572" y="18432"/>
                    <a:pt x="2667" y="18515"/>
                    <a:pt x="2763" y="18515"/>
                  </a:cubicBezTo>
                  <a:lnTo>
                    <a:pt x="4037" y="18515"/>
                  </a:lnTo>
                  <a:cubicBezTo>
                    <a:pt x="4144" y="18515"/>
                    <a:pt x="4227" y="18432"/>
                    <a:pt x="4227" y="18325"/>
                  </a:cubicBezTo>
                  <a:cubicBezTo>
                    <a:pt x="4227" y="18217"/>
                    <a:pt x="4144" y="18134"/>
                    <a:pt x="4037" y="18134"/>
                  </a:cubicBezTo>
                  <a:close/>
                  <a:moveTo>
                    <a:pt x="5311" y="18134"/>
                  </a:moveTo>
                  <a:cubicBezTo>
                    <a:pt x="5203" y="18134"/>
                    <a:pt x="5120" y="18217"/>
                    <a:pt x="5120" y="18325"/>
                  </a:cubicBezTo>
                  <a:cubicBezTo>
                    <a:pt x="5120" y="18432"/>
                    <a:pt x="5203" y="18515"/>
                    <a:pt x="5311" y="18515"/>
                  </a:cubicBezTo>
                  <a:lnTo>
                    <a:pt x="6585" y="18515"/>
                  </a:lnTo>
                  <a:cubicBezTo>
                    <a:pt x="6692" y="18515"/>
                    <a:pt x="6775" y="18432"/>
                    <a:pt x="6775" y="18325"/>
                  </a:cubicBezTo>
                  <a:cubicBezTo>
                    <a:pt x="6775" y="18217"/>
                    <a:pt x="6680" y="18134"/>
                    <a:pt x="6585" y="18134"/>
                  </a:cubicBezTo>
                  <a:close/>
                  <a:moveTo>
                    <a:pt x="7847" y="18134"/>
                  </a:moveTo>
                  <a:cubicBezTo>
                    <a:pt x="7751" y="18134"/>
                    <a:pt x="7656" y="18217"/>
                    <a:pt x="7656" y="18325"/>
                  </a:cubicBezTo>
                  <a:cubicBezTo>
                    <a:pt x="7656" y="18432"/>
                    <a:pt x="7751" y="18515"/>
                    <a:pt x="7847" y="18515"/>
                  </a:cubicBezTo>
                  <a:lnTo>
                    <a:pt x="9121" y="18515"/>
                  </a:lnTo>
                  <a:cubicBezTo>
                    <a:pt x="9228" y="18515"/>
                    <a:pt x="9311" y="18432"/>
                    <a:pt x="9311" y="18325"/>
                  </a:cubicBezTo>
                  <a:cubicBezTo>
                    <a:pt x="9311" y="18217"/>
                    <a:pt x="9228" y="18134"/>
                    <a:pt x="9121" y="18134"/>
                  </a:cubicBezTo>
                  <a:close/>
                  <a:moveTo>
                    <a:pt x="10395" y="18134"/>
                  </a:moveTo>
                  <a:cubicBezTo>
                    <a:pt x="10287" y="18134"/>
                    <a:pt x="10204" y="18217"/>
                    <a:pt x="10204" y="18325"/>
                  </a:cubicBezTo>
                  <a:cubicBezTo>
                    <a:pt x="10204" y="18432"/>
                    <a:pt x="10287" y="18515"/>
                    <a:pt x="10395" y="18515"/>
                  </a:cubicBezTo>
                  <a:lnTo>
                    <a:pt x="11669" y="18515"/>
                  </a:lnTo>
                  <a:cubicBezTo>
                    <a:pt x="11764" y="18515"/>
                    <a:pt x="11859" y="18432"/>
                    <a:pt x="11859" y="18325"/>
                  </a:cubicBezTo>
                  <a:cubicBezTo>
                    <a:pt x="11859" y="18217"/>
                    <a:pt x="11764" y="18134"/>
                    <a:pt x="11669" y="18134"/>
                  </a:cubicBezTo>
                  <a:close/>
                  <a:moveTo>
                    <a:pt x="12931" y="18134"/>
                  </a:moveTo>
                  <a:cubicBezTo>
                    <a:pt x="12823" y="18134"/>
                    <a:pt x="12740" y="18217"/>
                    <a:pt x="12740" y="18325"/>
                  </a:cubicBezTo>
                  <a:cubicBezTo>
                    <a:pt x="12740" y="18432"/>
                    <a:pt x="12823" y="18515"/>
                    <a:pt x="12931" y="18515"/>
                  </a:cubicBezTo>
                  <a:lnTo>
                    <a:pt x="14205" y="18515"/>
                  </a:lnTo>
                  <a:cubicBezTo>
                    <a:pt x="14312" y="18515"/>
                    <a:pt x="14395" y="18432"/>
                    <a:pt x="14395" y="18325"/>
                  </a:cubicBezTo>
                  <a:cubicBezTo>
                    <a:pt x="14395" y="18217"/>
                    <a:pt x="14312" y="18134"/>
                    <a:pt x="14205" y="18134"/>
                  </a:cubicBezTo>
                  <a:close/>
                  <a:moveTo>
                    <a:pt x="15479" y="18134"/>
                  </a:moveTo>
                  <a:cubicBezTo>
                    <a:pt x="15371" y="18134"/>
                    <a:pt x="15288" y="18217"/>
                    <a:pt x="15288" y="18325"/>
                  </a:cubicBezTo>
                  <a:cubicBezTo>
                    <a:pt x="15288" y="18432"/>
                    <a:pt x="15371" y="18515"/>
                    <a:pt x="15479" y="18515"/>
                  </a:cubicBezTo>
                  <a:lnTo>
                    <a:pt x="16753" y="18515"/>
                  </a:lnTo>
                  <a:cubicBezTo>
                    <a:pt x="16848" y="18515"/>
                    <a:pt x="16943" y="18432"/>
                    <a:pt x="16943" y="18325"/>
                  </a:cubicBezTo>
                  <a:cubicBezTo>
                    <a:pt x="16943" y="18217"/>
                    <a:pt x="16848" y="18134"/>
                    <a:pt x="16741" y="18134"/>
                  </a:cubicBezTo>
                  <a:close/>
                  <a:moveTo>
                    <a:pt x="18015" y="18134"/>
                  </a:moveTo>
                  <a:cubicBezTo>
                    <a:pt x="17907" y="18134"/>
                    <a:pt x="17824" y="18217"/>
                    <a:pt x="17824" y="18325"/>
                  </a:cubicBezTo>
                  <a:cubicBezTo>
                    <a:pt x="17824" y="18432"/>
                    <a:pt x="17907" y="18515"/>
                    <a:pt x="18015" y="18515"/>
                  </a:cubicBezTo>
                  <a:lnTo>
                    <a:pt x="19289" y="18515"/>
                  </a:lnTo>
                  <a:cubicBezTo>
                    <a:pt x="19396" y="18515"/>
                    <a:pt x="19479" y="18432"/>
                    <a:pt x="19479" y="18325"/>
                  </a:cubicBezTo>
                  <a:cubicBezTo>
                    <a:pt x="19479" y="18217"/>
                    <a:pt x="19396" y="18134"/>
                    <a:pt x="19289" y="18134"/>
                  </a:cubicBezTo>
                  <a:close/>
                  <a:moveTo>
                    <a:pt x="20563" y="18134"/>
                  </a:moveTo>
                  <a:cubicBezTo>
                    <a:pt x="20455" y="18134"/>
                    <a:pt x="20372" y="18217"/>
                    <a:pt x="20372" y="18325"/>
                  </a:cubicBezTo>
                  <a:cubicBezTo>
                    <a:pt x="20372" y="18432"/>
                    <a:pt x="20455" y="18515"/>
                    <a:pt x="20563" y="18515"/>
                  </a:cubicBezTo>
                  <a:lnTo>
                    <a:pt x="21825" y="18515"/>
                  </a:lnTo>
                  <a:cubicBezTo>
                    <a:pt x="21932" y="18515"/>
                    <a:pt x="22015" y="18432"/>
                    <a:pt x="22015" y="18325"/>
                  </a:cubicBezTo>
                  <a:cubicBezTo>
                    <a:pt x="22015" y="18217"/>
                    <a:pt x="21932" y="18134"/>
                    <a:pt x="21825" y="18134"/>
                  </a:cubicBezTo>
                  <a:close/>
                  <a:moveTo>
                    <a:pt x="23099" y="18134"/>
                  </a:moveTo>
                  <a:cubicBezTo>
                    <a:pt x="22991" y="18134"/>
                    <a:pt x="22908" y="18217"/>
                    <a:pt x="22908" y="18325"/>
                  </a:cubicBezTo>
                  <a:cubicBezTo>
                    <a:pt x="22908" y="18432"/>
                    <a:pt x="22991" y="18515"/>
                    <a:pt x="23099" y="18515"/>
                  </a:cubicBezTo>
                  <a:lnTo>
                    <a:pt x="24373" y="18515"/>
                  </a:lnTo>
                  <a:cubicBezTo>
                    <a:pt x="24480" y="18515"/>
                    <a:pt x="24563" y="18432"/>
                    <a:pt x="24563" y="18325"/>
                  </a:cubicBezTo>
                  <a:cubicBezTo>
                    <a:pt x="24563" y="18217"/>
                    <a:pt x="24480" y="18134"/>
                    <a:pt x="24373" y="18134"/>
                  </a:cubicBezTo>
                  <a:close/>
                  <a:moveTo>
                    <a:pt x="25646" y="18134"/>
                  </a:moveTo>
                  <a:cubicBezTo>
                    <a:pt x="25539" y="18134"/>
                    <a:pt x="25456" y="18217"/>
                    <a:pt x="25456" y="18325"/>
                  </a:cubicBezTo>
                  <a:cubicBezTo>
                    <a:pt x="25456" y="18432"/>
                    <a:pt x="25539" y="18515"/>
                    <a:pt x="25646" y="18515"/>
                  </a:cubicBezTo>
                  <a:lnTo>
                    <a:pt x="26909" y="18515"/>
                  </a:lnTo>
                  <a:cubicBezTo>
                    <a:pt x="27016" y="18515"/>
                    <a:pt x="27099" y="18432"/>
                    <a:pt x="27099" y="18325"/>
                  </a:cubicBezTo>
                  <a:cubicBezTo>
                    <a:pt x="27099" y="18217"/>
                    <a:pt x="27016" y="18134"/>
                    <a:pt x="26909" y="18134"/>
                  </a:cubicBezTo>
                  <a:close/>
                  <a:moveTo>
                    <a:pt x="28183" y="18134"/>
                  </a:moveTo>
                  <a:cubicBezTo>
                    <a:pt x="28075" y="18134"/>
                    <a:pt x="27992" y="18217"/>
                    <a:pt x="27992" y="18325"/>
                  </a:cubicBezTo>
                  <a:cubicBezTo>
                    <a:pt x="27992" y="18432"/>
                    <a:pt x="28075" y="18515"/>
                    <a:pt x="28183" y="18515"/>
                  </a:cubicBezTo>
                  <a:lnTo>
                    <a:pt x="29456" y="18515"/>
                  </a:lnTo>
                  <a:cubicBezTo>
                    <a:pt x="29564" y="18515"/>
                    <a:pt x="29647" y="18432"/>
                    <a:pt x="29647" y="18325"/>
                  </a:cubicBezTo>
                  <a:cubicBezTo>
                    <a:pt x="29647" y="18217"/>
                    <a:pt x="29564" y="18134"/>
                    <a:pt x="29456" y="18134"/>
                  </a:cubicBezTo>
                  <a:close/>
                  <a:moveTo>
                    <a:pt x="30730" y="18134"/>
                  </a:moveTo>
                  <a:cubicBezTo>
                    <a:pt x="30623" y="18134"/>
                    <a:pt x="30540" y="18217"/>
                    <a:pt x="30540" y="18325"/>
                  </a:cubicBezTo>
                  <a:cubicBezTo>
                    <a:pt x="30540" y="18432"/>
                    <a:pt x="30623" y="18515"/>
                    <a:pt x="30730" y="18515"/>
                  </a:cubicBezTo>
                  <a:lnTo>
                    <a:pt x="31993" y="18515"/>
                  </a:lnTo>
                  <a:cubicBezTo>
                    <a:pt x="32100" y="18515"/>
                    <a:pt x="32183" y="18432"/>
                    <a:pt x="32183" y="18325"/>
                  </a:cubicBezTo>
                  <a:cubicBezTo>
                    <a:pt x="32183" y="18217"/>
                    <a:pt x="32100" y="18134"/>
                    <a:pt x="31993" y="18134"/>
                  </a:cubicBezTo>
                  <a:close/>
                  <a:moveTo>
                    <a:pt x="33266" y="18134"/>
                  </a:moveTo>
                  <a:cubicBezTo>
                    <a:pt x="33159" y="18134"/>
                    <a:pt x="33076" y="18217"/>
                    <a:pt x="33076" y="18325"/>
                  </a:cubicBezTo>
                  <a:cubicBezTo>
                    <a:pt x="33076" y="18432"/>
                    <a:pt x="33159" y="18515"/>
                    <a:pt x="33266" y="18515"/>
                  </a:cubicBezTo>
                  <a:lnTo>
                    <a:pt x="34540" y="18515"/>
                  </a:lnTo>
                  <a:cubicBezTo>
                    <a:pt x="34648" y="18515"/>
                    <a:pt x="34731" y="18432"/>
                    <a:pt x="34731" y="18325"/>
                  </a:cubicBezTo>
                  <a:cubicBezTo>
                    <a:pt x="34731" y="18217"/>
                    <a:pt x="34648" y="18134"/>
                    <a:pt x="34540" y="18134"/>
                  </a:cubicBezTo>
                  <a:close/>
                  <a:moveTo>
                    <a:pt x="35803" y="18134"/>
                  </a:moveTo>
                  <a:cubicBezTo>
                    <a:pt x="35707" y="18134"/>
                    <a:pt x="35612" y="18217"/>
                    <a:pt x="35612" y="18325"/>
                  </a:cubicBezTo>
                  <a:cubicBezTo>
                    <a:pt x="35612" y="18432"/>
                    <a:pt x="35707" y="18515"/>
                    <a:pt x="35803" y="18515"/>
                  </a:cubicBezTo>
                  <a:lnTo>
                    <a:pt x="37076" y="18515"/>
                  </a:lnTo>
                  <a:cubicBezTo>
                    <a:pt x="37184" y="18515"/>
                    <a:pt x="37267" y="18432"/>
                    <a:pt x="37267" y="18325"/>
                  </a:cubicBezTo>
                  <a:cubicBezTo>
                    <a:pt x="37267" y="18217"/>
                    <a:pt x="37184" y="18134"/>
                    <a:pt x="37076" y="18134"/>
                  </a:cubicBezTo>
                  <a:close/>
                  <a:moveTo>
                    <a:pt x="38350" y="18134"/>
                  </a:moveTo>
                  <a:cubicBezTo>
                    <a:pt x="38243" y="18134"/>
                    <a:pt x="38160" y="18217"/>
                    <a:pt x="38160" y="18325"/>
                  </a:cubicBezTo>
                  <a:cubicBezTo>
                    <a:pt x="38160" y="18432"/>
                    <a:pt x="38243" y="18515"/>
                    <a:pt x="38350" y="18515"/>
                  </a:cubicBezTo>
                  <a:lnTo>
                    <a:pt x="39624" y="18515"/>
                  </a:lnTo>
                  <a:cubicBezTo>
                    <a:pt x="39720" y="18515"/>
                    <a:pt x="39815" y="18432"/>
                    <a:pt x="39815" y="18325"/>
                  </a:cubicBezTo>
                  <a:cubicBezTo>
                    <a:pt x="39815" y="18217"/>
                    <a:pt x="39732" y="18134"/>
                    <a:pt x="39624" y="18134"/>
                  </a:cubicBezTo>
                  <a:close/>
                  <a:moveTo>
                    <a:pt x="40886" y="18134"/>
                  </a:moveTo>
                  <a:cubicBezTo>
                    <a:pt x="40791" y="18134"/>
                    <a:pt x="40696" y="18217"/>
                    <a:pt x="40696" y="18325"/>
                  </a:cubicBezTo>
                  <a:cubicBezTo>
                    <a:pt x="40696" y="18432"/>
                    <a:pt x="40791" y="18515"/>
                    <a:pt x="40886" y="18515"/>
                  </a:cubicBezTo>
                  <a:lnTo>
                    <a:pt x="42160" y="18515"/>
                  </a:lnTo>
                  <a:cubicBezTo>
                    <a:pt x="42268" y="18515"/>
                    <a:pt x="42351" y="18432"/>
                    <a:pt x="42351" y="18325"/>
                  </a:cubicBezTo>
                  <a:cubicBezTo>
                    <a:pt x="42351" y="18217"/>
                    <a:pt x="42268" y="18134"/>
                    <a:pt x="42160" y="18134"/>
                  </a:cubicBezTo>
                  <a:close/>
                  <a:moveTo>
                    <a:pt x="43434" y="18134"/>
                  </a:moveTo>
                  <a:cubicBezTo>
                    <a:pt x="43327" y="18134"/>
                    <a:pt x="43244" y="18217"/>
                    <a:pt x="43244" y="18325"/>
                  </a:cubicBezTo>
                  <a:cubicBezTo>
                    <a:pt x="43244" y="18432"/>
                    <a:pt x="43327" y="18515"/>
                    <a:pt x="43434" y="18515"/>
                  </a:cubicBezTo>
                  <a:lnTo>
                    <a:pt x="44708" y="18515"/>
                  </a:lnTo>
                  <a:cubicBezTo>
                    <a:pt x="44804" y="18515"/>
                    <a:pt x="44899" y="18432"/>
                    <a:pt x="44899" y="18325"/>
                  </a:cubicBezTo>
                  <a:cubicBezTo>
                    <a:pt x="44899" y="18217"/>
                    <a:pt x="44804" y="18134"/>
                    <a:pt x="44708" y="18134"/>
                  </a:cubicBezTo>
                  <a:close/>
                  <a:moveTo>
                    <a:pt x="45970" y="18134"/>
                  </a:moveTo>
                  <a:cubicBezTo>
                    <a:pt x="45863" y="18134"/>
                    <a:pt x="45780" y="18217"/>
                    <a:pt x="45780" y="18325"/>
                  </a:cubicBezTo>
                  <a:cubicBezTo>
                    <a:pt x="45780" y="18432"/>
                    <a:pt x="45863" y="18515"/>
                    <a:pt x="45970" y="18515"/>
                  </a:cubicBezTo>
                  <a:lnTo>
                    <a:pt x="47244" y="18515"/>
                  </a:lnTo>
                  <a:cubicBezTo>
                    <a:pt x="47352" y="18515"/>
                    <a:pt x="47435" y="18432"/>
                    <a:pt x="47435" y="18325"/>
                  </a:cubicBezTo>
                  <a:cubicBezTo>
                    <a:pt x="47435" y="18217"/>
                    <a:pt x="47352" y="18134"/>
                    <a:pt x="47244" y="18134"/>
                  </a:cubicBezTo>
                  <a:close/>
                  <a:moveTo>
                    <a:pt x="48518" y="18134"/>
                  </a:moveTo>
                  <a:cubicBezTo>
                    <a:pt x="48411" y="18134"/>
                    <a:pt x="48328" y="18217"/>
                    <a:pt x="48328" y="18325"/>
                  </a:cubicBezTo>
                  <a:cubicBezTo>
                    <a:pt x="48328" y="18432"/>
                    <a:pt x="48411" y="18515"/>
                    <a:pt x="48518" y="18515"/>
                  </a:cubicBezTo>
                  <a:lnTo>
                    <a:pt x="49780" y="18515"/>
                  </a:lnTo>
                  <a:cubicBezTo>
                    <a:pt x="49888" y="18515"/>
                    <a:pt x="49983" y="18432"/>
                    <a:pt x="49983" y="18325"/>
                  </a:cubicBezTo>
                  <a:cubicBezTo>
                    <a:pt x="49983" y="18217"/>
                    <a:pt x="49888" y="18134"/>
                    <a:pt x="49780" y="18134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2696596" y="1244225"/>
              <a:ext cx="223853" cy="654672"/>
            </a:xfrm>
            <a:custGeom>
              <a:avLst/>
              <a:gdLst/>
              <a:ahLst/>
              <a:cxnLst/>
              <a:rect l="l" t="t" r="r" b="b"/>
              <a:pathLst>
                <a:path w="7145" h="20896" extrusionOk="0">
                  <a:moveTo>
                    <a:pt x="1" y="0"/>
                  </a:moveTo>
                  <a:cubicBezTo>
                    <a:pt x="1882" y="0"/>
                    <a:pt x="3418" y="1536"/>
                    <a:pt x="3418" y="3405"/>
                  </a:cubicBezTo>
                  <a:lnTo>
                    <a:pt x="3418" y="17491"/>
                  </a:lnTo>
                  <a:cubicBezTo>
                    <a:pt x="3418" y="19360"/>
                    <a:pt x="1882" y="20896"/>
                    <a:pt x="1" y="20896"/>
                  </a:cubicBezTo>
                  <a:lnTo>
                    <a:pt x="3727" y="20896"/>
                  </a:lnTo>
                  <a:cubicBezTo>
                    <a:pt x="5609" y="20896"/>
                    <a:pt x="7144" y="19360"/>
                    <a:pt x="7144" y="17491"/>
                  </a:cubicBezTo>
                  <a:lnTo>
                    <a:pt x="7144" y="3405"/>
                  </a:lnTo>
                  <a:cubicBezTo>
                    <a:pt x="7144" y="1536"/>
                    <a:pt x="5609" y="0"/>
                    <a:pt x="372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999725" y="1244225"/>
              <a:ext cx="1866610" cy="654672"/>
            </a:xfrm>
            <a:custGeom>
              <a:avLst/>
              <a:gdLst/>
              <a:ahLst/>
              <a:cxnLst/>
              <a:rect l="l" t="t" r="r" b="b"/>
              <a:pathLst>
                <a:path w="59579" h="20896" extrusionOk="0">
                  <a:moveTo>
                    <a:pt x="3417" y="0"/>
                  </a:moveTo>
                  <a:cubicBezTo>
                    <a:pt x="1536" y="0"/>
                    <a:pt x="0" y="1536"/>
                    <a:pt x="0" y="3405"/>
                  </a:cubicBezTo>
                  <a:lnTo>
                    <a:pt x="0" y="17491"/>
                  </a:lnTo>
                  <a:cubicBezTo>
                    <a:pt x="0" y="19360"/>
                    <a:pt x="1536" y="20896"/>
                    <a:pt x="3417" y="20896"/>
                  </a:cubicBezTo>
                  <a:lnTo>
                    <a:pt x="56162" y="20896"/>
                  </a:lnTo>
                  <a:cubicBezTo>
                    <a:pt x="58043" y="20896"/>
                    <a:pt x="59579" y="19360"/>
                    <a:pt x="59579" y="17491"/>
                  </a:cubicBezTo>
                  <a:lnTo>
                    <a:pt x="59579" y="3405"/>
                  </a:lnTo>
                  <a:cubicBezTo>
                    <a:pt x="59579" y="1536"/>
                    <a:pt x="58043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528818" y="1944011"/>
              <a:ext cx="750541" cy="1310816"/>
            </a:xfrm>
            <a:custGeom>
              <a:avLst/>
              <a:gdLst/>
              <a:ahLst/>
              <a:cxnLst/>
              <a:rect l="l" t="t" r="r" b="b"/>
              <a:pathLst>
                <a:path w="23956" h="41839" extrusionOk="0">
                  <a:moveTo>
                    <a:pt x="23587" y="0"/>
                  </a:moveTo>
                  <a:cubicBezTo>
                    <a:pt x="9811" y="5287"/>
                    <a:pt x="1" y="18645"/>
                    <a:pt x="1" y="34266"/>
                  </a:cubicBezTo>
                  <a:cubicBezTo>
                    <a:pt x="1" y="36850"/>
                    <a:pt x="227" y="39374"/>
                    <a:pt x="643" y="41839"/>
                  </a:cubicBezTo>
                  <a:cubicBezTo>
                    <a:pt x="1155" y="41470"/>
                    <a:pt x="1775" y="41244"/>
                    <a:pt x="2453" y="41244"/>
                  </a:cubicBezTo>
                  <a:cubicBezTo>
                    <a:pt x="2537" y="41244"/>
                    <a:pt x="2632" y="41255"/>
                    <a:pt x="2727" y="41255"/>
                  </a:cubicBezTo>
                  <a:cubicBezTo>
                    <a:pt x="2346" y="38981"/>
                    <a:pt x="2156" y="36648"/>
                    <a:pt x="2156" y="34266"/>
                  </a:cubicBezTo>
                  <a:cubicBezTo>
                    <a:pt x="2156" y="19717"/>
                    <a:pt x="11192" y="7239"/>
                    <a:pt x="23956" y="2155"/>
                  </a:cubicBezTo>
                  <a:cubicBezTo>
                    <a:pt x="23682" y="1703"/>
                    <a:pt x="23527" y="1179"/>
                    <a:pt x="23527" y="608"/>
                  </a:cubicBezTo>
                  <a:cubicBezTo>
                    <a:pt x="23527" y="405"/>
                    <a:pt x="23551" y="203"/>
                    <a:pt x="2358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206787" y="1809177"/>
              <a:ext cx="308119" cy="308093"/>
            </a:xfrm>
            <a:custGeom>
              <a:avLst/>
              <a:gdLst/>
              <a:ahLst/>
              <a:cxnLst/>
              <a:rect l="l" t="t" r="r" b="b"/>
              <a:pathLst>
                <a:path w="6990" h="6989" extrusionOk="0">
                  <a:moveTo>
                    <a:pt x="3489" y="0"/>
                  </a:moveTo>
                  <a:cubicBezTo>
                    <a:pt x="1561" y="0"/>
                    <a:pt x="1" y="1560"/>
                    <a:pt x="1" y="3489"/>
                  </a:cubicBezTo>
                  <a:cubicBezTo>
                    <a:pt x="1" y="5417"/>
                    <a:pt x="1561" y="6989"/>
                    <a:pt x="3489" y="6989"/>
                  </a:cubicBezTo>
                  <a:cubicBezTo>
                    <a:pt x="5430" y="6989"/>
                    <a:pt x="6990" y="5417"/>
                    <a:pt x="6990" y="3489"/>
                  </a:cubicBezTo>
                  <a:cubicBezTo>
                    <a:pt x="6990" y="1560"/>
                    <a:pt x="5430" y="0"/>
                    <a:pt x="3489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999725" y="2437897"/>
            <a:ext cx="3491143" cy="1912884"/>
            <a:chOff x="999725" y="2437897"/>
            <a:chExt cx="3491143" cy="1912884"/>
          </a:xfrm>
        </p:grpSpPr>
        <p:sp>
          <p:nvSpPr>
            <p:cNvPr id="245" name="Google Shape;245;p18"/>
            <p:cNvSpPr/>
            <p:nvPr/>
          </p:nvSpPr>
          <p:spPr>
            <a:xfrm>
              <a:off x="2801050" y="2610212"/>
              <a:ext cx="793808" cy="724820"/>
            </a:xfrm>
            <a:custGeom>
              <a:avLst/>
              <a:gdLst/>
              <a:ahLst/>
              <a:cxnLst/>
              <a:rect l="l" t="t" r="r" b="b"/>
              <a:pathLst>
                <a:path w="25337" h="23135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1465"/>
                  </a:lnTo>
                  <a:cubicBezTo>
                    <a:pt x="0" y="1572"/>
                    <a:pt x="84" y="1656"/>
                    <a:pt x="191" y="1656"/>
                  </a:cubicBezTo>
                  <a:cubicBezTo>
                    <a:pt x="298" y="1656"/>
                    <a:pt x="381" y="1572"/>
                    <a:pt x="381" y="1465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  <a:moveTo>
                    <a:pt x="191" y="2549"/>
                  </a:moveTo>
                  <a:cubicBezTo>
                    <a:pt x="84" y="2549"/>
                    <a:pt x="0" y="2632"/>
                    <a:pt x="0" y="2739"/>
                  </a:cubicBezTo>
                  <a:lnTo>
                    <a:pt x="0" y="4013"/>
                  </a:lnTo>
                  <a:cubicBezTo>
                    <a:pt x="0" y="4109"/>
                    <a:pt x="84" y="4204"/>
                    <a:pt x="191" y="4204"/>
                  </a:cubicBezTo>
                  <a:cubicBezTo>
                    <a:pt x="286" y="4204"/>
                    <a:pt x="381" y="4109"/>
                    <a:pt x="381" y="4013"/>
                  </a:cubicBezTo>
                  <a:lnTo>
                    <a:pt x="381" y="2739"/>
                  </a:lnTo>
                  <a:cubicBezTo>
                    <a:pt x="381" y="2632"/>
                    <a:pt x="286" y="2549"/>
                    <a:pt x="191" y="2549"/>
                  </a:cubicBezTo>
                  <a:close/>
                  <a:moveTo>
                    <a:pt x="191" y="5085"/>
                  </a:moveTo>
                  <a:cubicBezTo>
                    <a:pt x="84" y="5085"/>
                    <a:pt x="0" y="5168"/>
                    <a:pt x="0" y="5275"/>
                  </a:cubicBezTo>
                  <a:lnTo>
                    <a:pt x="0" y="6549"/>
                  </a:lnTo>
                  <a:cubicBezTo>
                    <a:pt x="0" y="6656"/>
                    <a:pt x="84" y="6740"/>
                    <a:pt x="191" y="6740"/>
                  </a:cubicBezTo>
                  <a:cubicBezTo>
                    <a:pt x="286" y="6740"/>
                    <a:pt x="381" y="6656"/>
                    <a:pt x="381" y="6549"/>
                  </a:cubicBezTo>
                  <a:lnTo>
                    <a:pt x="381" y="5275"/>
                  </a:lnTo>
                  <a:cubicBezTo>
                    <a:pt x="381" y="5168"/>
                    <a:pt x="286" y="5085"/>
                    <a:pt x="191" y="5085"/>
                  </a:cubicBezTo>
                  <a:close/>
                  <a:moveTo>
                    <a:pt x="191" y="7633"/>
                  </a:moveTo>
                  <a:cubicBezTo>
                    <a:pt x="84" y="7633"/>
                    <a:pt x="0" y="7716"/>
                    <a:pt x="0" y="7823"/>
                  </a:cubicBezTo>
                  <a:lnTo>
                    <a:pt x="0" y="9085"/>
                  </a:lnTo>
                  <a:cubicBezTo>
                    <a:pt x="0" y="9192"/>
                    <a:pt x="84" y="9276"/>
                    <a:pt x="191" y="9276"/>
                  </a:cubicBezTo>
                  <a:cubicBezTo>
                    <a:pt x="286" y="9276"/>
                    <a:pt x="381" y="9192"/>
                    <a:pt x="381" y="9085"/>
                  </a:cubicBezTo>
                  <a:lnTo>
                    <a:pt x="381" y="7823"/>
                  </a:lnTo>
                  <a:cubicBezTo>
                    <a:pt x="381" y="7716"/>
                    <a:pt x="286" y="7633"/>
                    <a:pt x="191" y="7633"/>
                  </a:cubicBezTo>
                  <a:close/>
                  <a:moveTo>
                    <a:pt x="191" y="10169"/>
                  </a:moveTo>
                  <a:cubicBezTo>
                    <a:pt x="84" y="10169"/>
                    <a:pt x="0" y="10252"/>
                    <a:pt x="0" y="10359"/>
                  </a:cubicBezTo>
                  <a:lnTo>
                    <a:pt x="0" y="11633"/>
                  </a:lnTo>
                  <a:cubicBezTo>
                    <a:pt x="0" y="11740"/>
                    <a:pt x="84" y="11824"/>
                    <a:pt x="191" y="11824"/>
                  </a:cubicBezTo>
                  <a:cubicBezTo>
                    <a:pt x="286" y="11824"/>
                    <a:pt x="381" y="11740"/>
                    <a:pt x="381" y="11633"/>
                  </a:cubicBezTo>
                  <a:lnTo>
                    <a:pt x="381" y="10359"/>
                  </a:lnTo>
                  <a:cubicBezTo>
                    <a:pt x="381" y="10252"/>
                    <a:pt x="286" y="10169"/>
                    <a:pt x="191" y="10169"/>
                  </a:cubicBezTo>
                  <a:close/>
                  <a:moveTo>
                    <a:pt x="191" y="12717"/>
                  </a:moveTo>
                  <a:cubicBezTo>
                    <a:pt x="84" y="12717"/>
                    <a:pt x="0" y="12800"/>
                    <a:pt x="0" y="12907"/>
                  </a:cubicBezTo>
                  <a:lnTo>
                    <a:pt x="0" y="14169"/>
                  </a:lnTo>
                  <a:cubicBezTo>
                    <a:pt x="0" y="14276"/>
                    <a:pt x="84" y="14360"/>
                    <a:pt x="191" y="14360"/>
                  </a:cubicBezTo>
                  <a:cubicBezTo>
                    <a:pt x="286" y="14360"/>
                    <a:pt x="381" y="14276"/>
                    <a:pt x="381" y="14169"/>
                  </a:cubicBezTo>
                  <a:lnTo>
                    <a:pt x="381" y="12907"/>
                  </a:lnTo>
                  <a:cubicBezTo>
                    <a:pt x="381" y="12800"/>
                    <a:pt x="286" y="12717"/>
                    <a:pt x="191" y="12717"/>
                  </a:cubicBezTo>
                  <a:close/>
                  <a:moveTo>
                    <a:pt x="191" y="15253"/>
                  </a:moveTo>
                  <a:cubicBezTo>
                    <a:pt x="84" y="15253"/>
                    <a:pt x="0" y="15336"/>
                    <a:pt x="0" y="15443"/>
                  </a:cubicBezTo>
                  <a:lnTo>
                    <a:pt x="0" y="16717"/>
                  </a:lnTo>
                  <a:cubicBezTo>
                    <a:pt x="0" y="16824"/>
                    <a:pt x="84" y="16908"/>
                    <a:pt x="191" y="16908"/>
                  </a:cubicBezTo>
                  <a:cubicBezTo>
                    <a:pt x="286" y="16908"/>
                    <a:pt x="381" y="16824"/>
                    <a:pt x="381" y="16717"/>
                  </a:cubicBezTo>
                  <a:lnTo>
                    <a:pt x="381" y="15443"/>
                  </a:lnTo>
                  <a:cubicBezTo>
                    <a:pt x="381" y="15336"/>
                    <a:pt x="286" y="15253"/>
                    <a:pt x="191" y="15253"/>
                  </a:cubicBezTo>
                  <a:close/>
                  <a:moveTo>
                    <a:pt x="191" y="17801"/>
                  </a:moveTo>
                  <a:cubicBezTo>
                    <a:pt x="84" y="17801"/>
                    <a:pt x="0" y="17884"/>
                    <a:pt x="0" y="17991"/>
                  </a:cubicBezTo>
                  <a:lnTo>
                    <a:pt x="0" y="19253"/>
                  </a:lnTo>
                  <a:cubicBezTo>
                    <a:pt x="0" y="19360"/>
                    <a:pt x="84" y="19444"/>
                    <a:pt x="191" y="19444"/>
                  </a:cubicBezTo>
                  <a:cubicBezTo>
                    <a:pt x="286" y="19444"/>
                    <a:pt x="381" y="19360"/>
                    <a:pt x="381" y="19253"/>
                  </a:cubicBezTo>
                  <a:lnTo>
                    <a:pt x="381" y="17991"/>
                  </a:lnTo>
                  <a:cubicBezTo>
                    <a:pt x="381" y="17884"/>
                    <a:pt x="286" y="17801"/>
                    <a:pt x="191" y="17801"/>
                  </a:cubicBezTo>
                  <a:close/>
                  <a:moveTo>
                    <a:pt x="191" y="20337"/>
                  </a:moveTo>
                  <a:cubicBezTo>
                    <a:pt x="84" y="20337"/>
                    <a:pt x="0" y="20420"/>
                    <a:pt x="0" y="20527"/>
                  </a:cubicBezTo>
                  <a:lnTo>
                    <a:pt x="0" y="21337"/>
                  </a:lnTo>
                  <a:cubicBezTo>
                    <a:pt x="0" y="21504"/>
                    <a:pt x="24" y="21682"/>
                    <a:pt x="72" y="21849"/>
                  </a:cubicBezTo>
                  <a:cubicBezTo>
                    <a:pt x="96" y="21932"/>
                    <a:pt x="167" y="21980"/>
                    <a:pt x="250" y="21980"/>
                  </a:cubicBezTo>
                  <a:lnTo>
                    <a:pt x="310" y="21980"/>
                  </a:lnTo>
                  <a:cubicBezTo>
                    <a:pt x="405" y="21944"/>
                    <a:pt x="465" y="21837"/>
                    <a:pt x="429" y="21742"/>
                  </a:cubicBezTo>
                  <a:cubicBezTo>
                    <a:pt x="393" y="21611"/>
                    <a:pt x="381" y="21468"/>
                    <a:pt x="381" y="21337"/>
                  </a:cubicBezTo>
                  <a:lnTo>
                    <a:pt x="381" y="20527"/>
                  </a:lnTo>
                  <a:cubicBezTo>
                    <a:pt x="381" y="20420"/>
                    <a:pt x="286" y="20337"/>
                    <a:pt x="191" y="20337"/>
                  </a:cubicBezTo>
                  <a:close/>
                  <a:moveTo>
                    <a:pt x="1028" y="22558"/>
                  </a:moveTo>
                  <a:cubicBezTo>
                    <a:pt x="965" y="22558"/>
                    <a:pt x="901" y="22595"/>
                    <a:pt x="870" y="22658"/>
                  </a:cubicBezTo>
                  <a:cubicBezTo>
                    <a:pt x="822" y="22754"/>
                    <a:pt x="858" y="22873"/>
                    <a:pt x="941" y="22920"/>
                  </a:cubicBezTo>
                  <a:cubicBezTo>
                    <a:pt x="1203" y="23051"/>
                    <a:pt x="1501" y="23135"/>
                    <a:pt x="1786" y="23135"/>
                  </a:cubicBezTo>
                  <a:lnTo>
                    <a:pt x="2275" y="23135"/>
                  </a:lnTo>
                  <a:cubicBezTo>
                    <a:pt x="2382" y="23135"/>
                    <a:pt x="2465" y="23039"/>
                    <a:pt x="2465" y="22944"/>
                  </a:cubicBezTo>
                  <a:cubicBezTo>
                    <a:pt x="2465" y="22837"/>
                    <a:pt x="2382" y="22754"/>
                    <a:pt x="2275" y="22754"/>
                  </a:cubicBezTo>
                  <a:lnTo>
                    <a:pt x="1786" y="22754"/>
                  </a:lnTo>
                  <a:cubicBezTo>
                    <a:pt x="1560" y="22754"/>
                    <a:pt x="1322" y="22694"/>
                    <a:pt x="1120" y="22587"/>
                  </a:cubicBezTo>
                  <a:cubicBezTo>
                    <a:pt x="1092" y="22567"/>
                    <a:pt x="1060" y="22558"/>
                    <a:pt x="1028" y="22558"/>
                  </a:cubicBezTo>
                  <a:close/>
                  <a:moveTo>
                    <a:pt x="3548" y="22754"/>
                  </a:moveTo>
                  <a:cubicBezTo>
                    <a:pt x="3441" y="22754"/>
                    <a:pt x="3358" y="22837"/>
                    <a:pt x="3358" y="22944"/>
                  </a:cubicBezTo>
                  <a:cubicBezTo>
                    <a:pt x="3358" y="23039"/>
                    <a:pt x="3441" y="23135"/>
                    <a:pt x="3548" y="23135"/>
                  </a:cubicBezTo>
                  <a:lnTo>
                    <a:pt x="4811" y="23135"/>
                  </a:lnTo>
                  <a:cubicBezTo>
                    <a:pt x="4918" y="23135"/>
                    <a:pt x="5001" y="23039"/>
                    <a:pt x="5001" y="22944"/>
                  </a:cubicBezTo>
                  <a:cubicBezTo>
                    <a:pt x="5001" y="22837"/>
                    <a:pt x="4918" y="22754"/>
                    <a:pt x="4811" y="22754"/>
                  </a:cubicBezTo>
                  <a:close/>
                  <a:moveTo>
                    <a:pt x="6085" y="22754"/>
                  </a:moveTo>
                  <a:cubicBezTo>
                    <a:pt x="5977" y="22754"/>
                    <a:pt x="5894" y="22837"/>
                    <a:pt x="5894" y="22944"/>
                  </a:cubicBezTo>
                  <a:cubicBezTo>
                    <a:pt x="5894" y="23039"/>
                    <a:pt x="5977" y="23135"/>
                    <a:pt x="6085" y="23135"/>
                  </a:cubicBezTo>
                  <a:lnTo>
                    <a:pt x="7358" y="23135"/>
                  </a:lnTo>
                  <a:cubicBezTo>
                    <a:pt x="7466" y="23135"/>
                    <a:pt x="7549" y="23039"/>
                    <a:pt x="7549" y="22944"/>
                  </a:cubicBezTo>
                  <a:cubicBezTo>
                    <a:pt x="7549" y="22837"/>
                    <a:pt x="7466" y="22754"/>
                    <a:pt x="7358" y="22754"/>
                  </a:cubicBezTo>
                  <a:close/>
                  <a:moveTo>
                    <a:pt x="8632" y="22754"/>
                  </a:moveTo>
                  <a:cubicBezTo>
                    <a:pt x="8525" y="22754"/>
                    <a:pt x="8442" y="22837"/>
                    <a:pt x="8442" y="22944"/>
                  </a:cubicBezTo>
                  <a:cubicBezTo>
                    <a:pt x="8442" y="23039"/>
                    <a:pt x="8525" y="23135"/>
                    <a:pt x="8632" y="23135"/>
                  </a:cubicBezTo>
                  <a:lnTo>
                    <a:pt x="9895" y="23135"/>
                  </a:lnTo>
                  <a:cubicBezTo>
                    <a:pt x="10002" y="23135"/>
                    <a:pt x="10085" y="23039"/>
                    <a:pt x="10085" y="22944"/>
                  </a:cubicBezTo>
                  <a:cubicBezTo>
                    <a:pt x="10085" y="22837"/>
                    <a:pt x="10002" y="22754"/>
                    <a:pt x="9895" y="22754"/>
                  </a:cubicBezTo>
                  <a:close/>
                  <a:moveTo>
                    <a:pt x="11168" y="22754"/>
                  </a:moveTo>
                  <a:cubicBezTo>
                    <a:pt x="11061" y="22754"/>
                    <a:pt x="10978" y="22837"/>
                    <a:pt x="10978" y="22944"/>
                  </a:cubicBezTo>
                  <a:cubicBezTo>
                    <a:pt x="10978" y="23039"/>
                    <a:pt x="11061" y="23135"/>
                    <a:pt x="11168" y="23135"/>
                  </a:cubicBezTo>
                  <a:lnTo>
                    <a:pt x="12442" y="23135"/>
                  </a:lnTo>
                  <a:cubicBezTo>
                    <a:pt x="12550" y="23135"/>
                    <a:pt x="12633" y="23039"/>
                    <a:pt x="12633" y="22944"/>
                  </a:cubicBezTo>
                  <a:cubicBezTo>
                    <a:pt x="12633" y="22837"/>
                    <a:pt x="12550" y="22754"/>
                    <a:pt x="12442" y="22754"/>
                  </a:cubicBezTo>
                  <a:close/>
                  <a:moveTo>
                    <a:pt x="13716" y="22754"/>
                  </a:moveTo>
                  <a:cubicBezTo>
                    <a:pt x="13609" y="22754"/>
                    <a:pt x="13526" y="22837"/>
                    <a:pt x="13526" y="22944"/>
                  </a:cubicBezTo>
                  <a:cubicBezTo>
                    <a:pt x="13526" y="23039"/>
                    <a:pt x="13609" y="23135"/>
                    <a:pt x="13716" y="23135"/>
                  </a:cubicBezTo>
                  <a:lnTo>
                    <a:pt x="14978" y="23135"/>
                  </a:lnTo>
                  <a:cubicBezTo>
                    <a:pt x="15086" y="23135"/>
                    <a:pt x="15169" y="23039"/>
                    <a:pt x="15169" y="22944"/>
                  </a:cubicBezTo>
                  <a:cubicBezTo>
                    <a:pt x="15169" y="22837"/>
                    <a:pt x="15086" y="22754"/>
                    <a:pt x="14978" y="22754"/>
                  </a:cubicBezTo>
                  <a:close/>
                  <a:moveTo>
                    <a:pt x="16252" y="22754"/>
                  </a:moveTo>
                  <a:cubicBezTo>
                    <a:pt x="16145" y="22754"/>
                    <a:pt x="16062" y="22837"/>
                    <a:pt x="16062" y="22944"/>
                  </a:cubicBezTo>
                  <a:cubicBezTo>
                    <a:pt x="16062" y="23039"/>
                    <a:pt x="16145" y="23135"/>
                    <a:pt x="16252" y="23135"/>
                  </a:cubicBezTo>
                  <a:lnTo>
                    <a:pt x="17526" y="23135"/>
                  </a:lnTo>
                  <a:cubicBezTo>
                    <a:pt x="17634" y="23135"/>
                    <a:pt x="17717" y="23051"/>
                    <a:pt x="17717" y="22944"/>
                  </a:cubicBezTo>
                  <a:cubicBezTo>
                    <a:pt x="17717" y="22837"/>
                    <a:pt x="17634" y="22754"/>
                    <a:pt x="17526" y="22754"/>
                  </a:cubicBezTo>
                  <a:close/>
                  <a:moveTo>
                    <a:pt x="18788" y="22754"/>
                  </a:moveTo>
                  <a:cubicBezTo>
                    <a:pt x="18693" y="22754"/>
                    <a:pt x="18598" y="22837"/>
                    <a:pt x="18598" y="22944"/>
                  </a:cubicBezTo>
                  <a:cubicBezTo>
                    <a:pt x="18598" y="23051"/>
                    <a:pt x="18693" y="23135"/>
                    <a:pt x="18788" y="23135"/>
                  </a:cubicBezTo>
                  <a:lnTo>
                    <a:pt x="20062" y="23135"/>
                  </a:lnTo>
                  <a:cubicBezTo>
                    <a:pt x="20170" y="23135"/>
                    <a:pt x="20253" y="23051"/>
                    <a:pt x="20253" y="22944"/>
                  </a:cubicBezTo>
                  <a:cubicBezTo>
                    <a:pt x="20253" y="22837"/>
                    <a:pt x="20170" y="22754"/>
                    <a:pt x="20062" y="22754"/>
                  </a:cubicBezTo>
                  <a:close/>
                  <a:moveTo>
                    <a:pt x="21336" y="22754"/>
                  </a:moveTo>
                  <a:cubicBezTo>
                    <a:pt x="21229" y="22754"/>
                    <a:pt x="21146" y="22837"/>
                    <a:pt x="21146" y="22944"/>
                  </a:cubicBezTo>
                  <a:cubicBezTo>
                    <a:pt x="21146" y="23051"/>
                    <a:pt x="21229" y="23135"/>
                    <a:pt x="21336" y="23135"/>
                  </a:cubicBezTo>
                  <a:lnTo>
                    <a:pt x="22610" y="23135"/>
                  </a:lnTo>
                  <a:cubicBezTo>
                    <a:pt x="22718" y="23135"/>
                    <a:pt x="22801" y="23051"/>
                    <a:pt x="22801" y="22944"/>
                  </a:cubicBezTo>
                  <a:cubicBezTo>
                    <a:pt x="22801" y="22837"/>
                    <a:pt x="22718" y="22754"/>
                    <a:pt x="22610" y="22754"/>
                  </a:cubicBezTo>
                  <a:close/>
                  <a:moveTo>
                    <a:pt x="23872" y="22754"/>
                  </a:moveTo>
                  <a:cubicBezTo>
                    <a:pt x="23777" y="22754"/>
                    <a:pt x="23682" y="22837"/>
                    <a:pt x="23682" y="22944"/>
                  </a:cubicBezTo>
                  <a:cubicBezTo>
                    <a:pt x="23682" y="23051"/>
                    <a:pt x="23777" y="23135"/>
                    <a:pt x="23872" y="23135"/>
                  </a:cubicBezTo>
                  <a:lnTo>
                    <a:pt x="25146" y="23135"/>
                  </a:lnTo>
                  <a:cubicBezTo>
                    <a:pt x="25254" y="23135"/>
                    <a:pt x="25337" y="23051"/>
                    <a:pt x="25337" y="22944"/>
                  </a:cubicBezTo>
                  <a:cubicBezTo>
                    <a:pt x="25337" y="22837"/>
                    <a:pt x="25254" y="22754"/>
                    <a:pt x="25146" y="22754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2696596" y="2437897"/>
              <a:ext cx="223853" cy="655048"/>
            </a:xfrm>
            <a:custGeom>
              <a:avLst/>
              <a:gdLst/>
              <a:ahLst/>
              <a:cxnLst/>
              <a:rect l="l" t="t" r="r" b="b"/>
              <a:pathLst>
                <a:path w="7145" h="20908" extrusionOk="0">
                  <a:moveTo>
                    <a:pt x="1" y="0"/>
                  </a:moveTo>
                  <a:cubicBezTo>
                    <a:pt x="1882" y="0"/>
                    <a:pt x="3418" y="1536"/>
                    <a:pt x="3418" y="3417"/>
                  </a:cubicBezTo>
                  <a:lnTo>
                    <a:pt x="3418" y="17490"/>
                  </a:lnTo>
                  <a:cubicBezTo>
                    <a:pt x="3418" y="19372"/>
                    <a:pt x="1882" y="20908"/>
                    <a:pt x="1" y="20908"/>
                  </a:cubicBezTo>
                  <a:lnTo>
                    <a:pt x="3727" y="20908"/>
                  </a:lnTo>
                  <a:cubicBezTo>
                    <a:pt x="5609" y="20908"/>
                    <a:pt x="7144" y="19372"/>
                    <a:pt x="7144" y="17490"/>
                  </a:cubicBezTo>
                  <a:lnTo>
                    <a:pt x="7144" y="3417"/>
                  </a:lnTo>
                  <a:cubicBezTo>
                    <a:pt x="7144" y="1536"/>
                    <a:pt x="5609" y="0"/>
                    <a:pt x="372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999725" y="2437897"/>
              <a:ext cx="1866610" cy="655048"/>
            </a:xfrm>
            <a:custGeom>
              <a:avLst/>
              <a:gdLst/>
              <a:ahLst/>
              <a:cxnLst/>
              <a:rect l="l" t="t" r="r" b="b"/>
              <a:pathLst>
                <a:path w="59579" h="20908" extrusionOk="0">
                  <a:moveTo>
                    <a:pt x="3417" y="0"/>
                  </a:moveTo>
                  <a:cubicBezTo>
                    <a:pt x="1536" y="0"/>
                    <a:pt x="0" y="1536"/>
                    <a:pt x="0" y="3417"/>
                  </a:cubicBezTo>
                  <a:lnTo>
                    <a:pt x="0" y="17490"/>
                  </a:lnTo>
                  <a:cubicBezTo>
                    <a:pt x="0" y="19372"/>
                    <a:pt x="1536" y="20908"/>
                    <a:pt x="3417" y="20908"/>
                  </a:cubicBezTo>
                  <a:lnTo>
                    <a:pt x="56162" y="20908"/>
                  </a:lnTo>
                  <a:cubicBezTo>
                    <a:pt x="58043" y="20908"/>
                    <a:pt x="59579" y="19372"/>
                    <a:pt x="59579" y="17490"/>
                  </a:cubicBezTo>
                  <a:lnTo>
                    <a:pt x="59579" y="3417"/>
                  </a:lnTo>
                  <a:cubicBezTo>
                    <a:pt x="59579" y="1536"/>
                    <a:pt x="58043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588878" y="3411852"/>
              <a:ext cx="901991" cy="938929"/>
            </a:xfrm>
            <a:custGeom>
              <a:avLst/>
              <a:gdLst/>
              <a:ahLst/>
              <a:cxnLst/>
              <a:rect l="l" t="t" r="r" b="b"/>
              <a:pathLst>
                <a:path w="28790" h="29969" extrusionOk="0">
                  <a:moveTo>
                    <a:pt x="2120" y="0"/>
                  </a:moveTo>
                  <a:cubicBezTo>
                    <a:pt x="1655" y="286"/>
                    <a:pt x="1120" y="453"/>
                    <a:pt x="536" y="453"/>
                  </a:cubicBezTo>
                  <a:cubicBezTo>
                    <a:pt x="346" y="453"/>
                    <a:pt x="179" y="429"/>
                    <a:pt x="0" y="405"/>
                  </a:cubicBezTo>
                  <a:lnTo>
                    <a:pt x="0" y="405"/>
                  </a:lnTo>
                  <a:cubicBezTo>
                    <a:pt x="4180" y="14228"/>
                    <a:pt x="14824" y="25265"/>
                    <a:pt x="28397" y="29968"/>
                  </a:cubicBezTo>
                  <a:cubicBezTo>
                    <a:pt x="28361" y="29790"/>
                    <a:pt x="28349" y="29611"/>
                    <a:pt x="28349" y="29421"/>
                  </a:cubicBezTo>
                  <a:cubicBezTo>
                    <a:pt x="28349" y="28837"/>
                    <a:pt x="28516" y="28301"/>
                    <a:pt x="28790" y="27837"/>
                  </a:cubicBezTo>
                  <a:cubicBezTo>
                    <a:pt x="16074" y="23313"/>
                    <a:pt x="6108" y="12954"/>
                    <a:pt x="212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451427" y="3177049"/>
              <a:ext cx="308119" cy="308119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3501" y="0"/>
                  </a:moveTo>
                  <a:cubicBezTo>
                    <a:pt x="1572" y="0"/>
                    <a:pt x="1" y="1572"/>
                    <a:pt x="1" y="3501"/>
                  </a:cubicBezTo>
                  <a:cubicBezTo>
                    <a:pt x="1" y="5429"/>
                    <a:pt x="1572" y="6989"/>
                    <a:pt x="3501" y="6989"/>
                  </a:cubicBezTo>
                  <a:cubicBezTo>
                    <a:pt x="5430" y="6989"/>
                    <a:pt x="6990" y="5429"/>
                    <a:pt x="6990" y="3501"/>
                  </a:cubicBezTo>
                  <a:cubicBezTo>
                    <a:pt x="6990" y="1572"/>
                    <a:pt x="5430" y="0"/>
                    <a:pt x="3501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999725" y="3631945"/>
            <a:ext cx="4844854" cy="855537"/>
            <a:chOff x="999725" y="3631945"/>
            <a:chExt cx="4844854" cy="855537"/>
          </a:xfrm>
        </p:grpSpPr>
        <p:sp>
          <p:nvSpPr>
            <p:cNvPr id="251" name="Google Shape;251;p18"/>
            <p:cNvSpPr/>
            <p:nvPr/>
          </p:nvSpPr>
          <p:spPr>
            <a:xfrm>
              <a:off x="2800674" y="3776658"/>
              <a:ext cx="1777100" cy="580075"/>
            </a:xfrm>
            <a:custGeom>
              <a:avLst/>
              <a:gdLst/>
              <a:ahLst/>
              <a:cxnLst/>
              <a:rect l="l" t="t" r="r" b="b"/>
              <a:pathLst>
                <a:path w="56722" h="18515" extrusionOk="0">
                  <a:moveTo>
                    <a:pt x="203" y="1"/>
                  </a:moveTo>
                  <a:cubicBezTo>
                    <a:pt x="96" y="1"/>
                    <a:pt x="12" y="84"/>
                    <a:pt x="12" y="191"/>
                  </a:cubicBezTo>
                  <a:lnTo>
                    <a:pt x="12" y="274"/>
                  </a:lnTo>
                  <a:cubicBezTo>
                    <a:pt x="12" y="370"/>
                    <a:pt x="96" y="465"/>
                    <a:pt x="203" y="465"/>
                  </a:cubicBezTo>
                  <a:cubicBezTo>
                    <a:pt x="310" y="465"/>
                    <a:pt x="393" y="370"/>
                    <a:pt x="393" y="274"/>
                  </a:cubicBezTo>
                  <a:lnTo>
                    <a:pt x="393" y="191"/>
                  </a:lnTo>
                  <a:cubicBezTo>
                    <a:pt x="393" y="84"/>
                    <a:pt x="310" y="1"/>
                    <a:pt x="203" y="1"/>
                  </a:cubicBezTo>
                  <a:close/>
                  <a:moveTo>
                    <a:pt x="203" y="1346"/>
                  </a:moveTo>
                  <a:cubicBezTo>
                    <a:pt x="96" y="1346"/>
                    <a:pt x="12" y="1429"/>
                    <a:pt x="12" y="1537"/>
                  </a:cubicBezTo>
                  <a:lnTo>
                    <a:pt x="12" y="2810"/>
                  </a:lnTo>
                  <a:cubicBezTo>
                    <a:pt x="12" y="2918"/>
                    <a:pt x="96" y="3001"/>
                    <a:pt x="203" y="3001"/>
                  </a:cubicBezTo>
                  <a:cubicBezTo>
                    <a:pt x="298" y="3001"/>
                    <a:pt x="393" y="2918"/>
                    <a:pt x="393" y="2810"/>
                  </a:cubicBezTo>
                  <a:lnTo>
                    <a:pt x="393" y="1537"/>
                  </a:lnTo>
                  <a:cubicBezTo>
                    <a:pt x="393" y="1429"/>
                    <a:pt x="310" y="1346"/>
                    <a:pt x="203" y="1346"/>
                  </a:cubicBezTo>
                  <a:close/>
                  <a:moveTo>
                    <a:pt x="203" y="3894"/>
                  </a:moveTo>
                  <a:cubicBezTo>
                    <a:pt x="96" y="3894"/>
                    <a:pt x="12" y="3977"/>
                    <a:pt x="12" y="4084"/>
                  </a:cubicBezTo>
                  <a:lnTo>
                    <a:pt x="12" y="5358"/>
                  </a:lnTo>
                  <a:cubicBezTo>
                    <a:pt x="12" y="5454"/>
                    <a:pt x="96" y="5549"/>
                    <a:pt x="203" y="5549"/>
                  </a:cubicBezTo>
                  <a:cubicBezTo>
                    <a:pt x="298" y="5549"/>
                    <a:pt x="393" y="5454"/>
                    <a:pt x="393" y="5358"/>
                  </a:cubicBezTo>
                  <a:lnTo>
                    <a:pt x="393" y="4084"/>
                  </a:lnTo>
                  <a:cubicBezTo>
                    <a:pt x="393" y="3977"/>
                    <a:pt x="298" y="3894"/>
                    <a:pt x="203" y="3894"/>
                  </a:cubicBezTo>
                  <a:close/>
                  <a:moveTo>
                    <a:pt x="203" y="6430"/>
                  </a:moveTo>
                  <a:cubicBezTo>
                    <a:pt x="96" y="6430"/>
                    <a:pt x="12" y="6513"/>
                    <a:pt x="12" y="6620"/>
                  </a:cubicBezTo>
                  <a:lnTo>
                    <a:pt x="12" y="7894"/>
                  </a:lnTo>
                  <a:cubicBezTo>
                    <a:pt x="12" y="8002"/>
                    <a:pt x="96" y="8085"/>
                    <a:pt x="203" y="8085"/>
                  </a:cubicBezTo>
                  <a:cubicBezTo>
                    <a:pt x="298" y="8085"/>
                    <a:pt x="393" y="8002"/>
                    <a:pt x="393" y="7894"/>
                  </a:cubicBezTo>
                  <a:lnTo>
                    <a:pt x="393" y="6620"/>
                  </a:lnTo>
                  <a:cubicBezTo>
                    <a:pt x="393" y="6513"/>
                    <a:pt x="298" y="6430"/>
                    <a:pt x="203" y="6430"/>
                  </a:cubicBezTo>
                  <a:close/>
                  <a:moveTo>
                    <a:pt x="203" y="8978"/>
                  </a:moveTo>
                  <a:cubicBezTo>
                    <a:pt x="96" y="8978"/>
                    <a:pt x="12" y="9061"/>
                    <a:pt x="12" y="9168"/>
                  </a:cubicBezTo>
                  <a:lnTo>
                    <a:pt x="12" y="10430"/>
                  </a:lnTo>
                  <a:cubicBezTo>
                    <a:pt x="12" y="10538"/>
                    <a:pt x="96" y="10621"/>
                    <a:pt x="203" y="10621"/>
                  </a:cubicBezTo>
                  <a:cubicBezTo>
                    <a:pt x="298" y="10621"/>
                    <a:pt x="393" y="10538"/>
                    <a:pt x="393" y="10430"/>
                  </a:cubicBezTo>
                  <a:lnTo>
                    <a:pt x="393" y="9168"/>
                  </a:lnTo>
                  <a:cubicBezTo>
                    <a:pt x="393" y="9061"/>
                    <a:pt x="298" y="8978"/>
                    <a:pt x="203" y="8978"/>
                  </a:cubicBezTo>
                  <a:close/>
                  <a:moveTo>
                    <a:pt x="203" y="11514"/>
                  </a:moveTo>
                  <a:cubicBezTo>
                    <a:pt x="96" y="11514"/>
                    <a:pt x="12" y="11597"/>
                    <a:pt x="12" y="11704"/>
                  </a:cubicBezTo>
                  <a:lnTo>
                    <a:pt x="12" y="12978"/>
                  </a:lnTo>
                  <a:cubicBezTo>
                    <a:pt x="12" y="13086"/>
                    <a:pt x="96" y="13169"/>
                    <a:pt x="203" y="13169"/>
                  </a:cubicBezTo>
                  <a:cubicBezTo>
                    <a:pt x="298" y="13169"/>
                    <a:pt x="393" y="13086"/>
                    <a:pt x="393" y="12978"/>
                  </a:cubicBezTo>
                  <a:lnTo>
                    <a:pt x="393" y="11704"/>
                  </a:lnTo>
                  <a:cubicBezTo>
                    <a:pt x="393" y="11597"/>
                    <a:pt x="298" y="11514"/>
                    <a:pt x="203" y="11514"/>
                  </a:cubicBezTo>
                  <a:close/>
                  <a:moveTo>
                    <a:pt x="203" y="14062"/>
                  </a:moveTo>
                  <a:cubicBezTo>
                    <a:pt x="96" y="14062"/>
                    <a:pt x="12" y="14145"/>
                    <a:pt x="12" y="14252"/>
                  </a:cubicBezTo>
                  <a:lnTo>
                    <a:pt x="12" y="15514"/>
                  </a:lnTo>
                  <a:cubicBezTo>
                    <a:pt x="12" y="15622"/>
                    <a:pt x="96" y="15705"/>
                    <a:pt x="203" y="15705"/>
                  </a:cubicBezTo>
                  <a:cubicBezTo>
                    <a:pt x="298" y="15705"/>
                    <a:pt x="393" y="15622"/>
                    <a:pt x="393" y="15514"/>
                  </a:cubicBezTo>
                  <a:lnTo>
                    <a:pt x="393" y="14252"/>
                  </a:lnTo>
                  <a:cubicBezTo>
                    <a:pt x="393" y="14145"/>
                    <a:pt x="298" y="14062"/>
                    <a:pt x="203" y="14062"/>
                  </a:cubicBezTo>
                  <a:close/>
                  <a:moveTo>
                    <a:pt x="191" y="16598"/>
                  </a:moveTo>
                  <a:cubicBezTo>
                    <a:pt x="84" y="16598"/>
                    <a:pt x="1" y="16693"/>
                    <a:pt x="12" y="16800"/>
                  </a:cubicBezTo>
                  <a:cubicBezTo>
                    <a:pt x="24" y="17277"/>
                    <a:pt x="239" y="17729"/>
                    <a:pt x="596" y="18050"/>
                  </a:cubicBezTo>
                  <a:cubicBezTo>
                    <a:pt x="632" y="18086"/>
                    <a:pt x="679" y="18098"/>
                    <a:pt x="727" y="18098"/>
                  </a:cubicBezTo>
                  <a:cubicBezTo>
                    <a:pt x="774" y="18098"/>
                    <a:pt x="834" y="18074"/>
                    <a:pt x="870" y="18039"/>
                  </a:cubicBezTo>
                  <a:cubicBezTo>
                    <a:pt x="941" y="17955"/>
                    <a:pt x="929" y="17836"/>
                    <a:pt x="858" y="17765"/>
                  </a:cubicBezTo>
                  <a:cubicBezTo>
                    <a:pt x="572" y="17515"/>
                    <a:pt x="405" y="17157"/>
                    <a:pt x="393" y="16776"/>
                  </a:cubicBezTo>
                  <a:cubicBezTo>
                    <a:pt x="382" y="16681"/>
                    <a:pt x="298" y="16598"/>
                    <a:pt x="191" y="16598"/>
                  </a:cubicBezTo>
                  <a:close/>
                  <a:moveTo>
                    <a:pt x="1894" y="18134"/>
                  </a:moveTo>
                  <a:cubicBezTo>
                    <a:pt x="1786" y="18134"/>
                    <a:pt x="1703" y="18217"/>
                    <a:pt x="1703" y="18324"/>
                  </a:cubicBezTo>
                  <a:cubicBezTo>
                    <a:pt x="1703" y="18431"/>
                    <a:pt x="1786" y="18515"/>
                    <a:pt x="1894" y="18515"/>
                  </a:cubicBezTo>
                  <a:lnTo>
                    <a:pt x="3168" y="18515"/>
                  </a:lnTo>
                  <a:cubicBezTo>
                    <a:pt x="3263" y="18515"/>
                    <a:pt x="3358" y="18431"/>
                    <a:pt x="3358" y="18324"/>
                  </a:cubicBezTo>
                  <a:cubicBezTo>
                    <a:pt x="3358" y="18217"/>
                    <a:pt x="3263" y="18134"/>
                    <a:pt x="3156" y="18134"/>
                  </a:cubicBezTo>
                  <a:close/>
                  <a:moveTo>
                    <a:pt x="4430" y="18134"/>
                  </a:moveTo>
                  <a:cubicBezTo>
                    <a:pt x="4322" y="18134"/>
                    <a:pt x="4239" y="18217"/>
                    <a:pt x="4239" y="18324"/>
                  </a:cubicBezTo>
                  <a:cubicBezTo>
                    <a:pt x="4239" y="18431"/>
                    <a:pt x="4322" y="18515"/>
                    <a:pt x="4430" y="18515"/>
                  </a:cubicBezTo>
                  <a:lnTo>
                    <a:pt x="5704" y="18515"/>
                  </a:lnTo>
                  <a:cubicBezTo>
                    <a:pt x="5811" y="18515"/>
                    <a:pt x="5894" y="18431"/>
                    <a:pt x="5894" y="18324"/>
                  </a:cubicBezTo>
                  <a:cubicBezTo>
                    <a:pt x="5894" y="18217"/>
                    <a:pt x="5811" y="18134"/>
                    <a:pt x="5704" y="18134"/>
                  </a:cubicBezTo>
                  <a:close/>
                  <a:moveTo>
                    <a:pt x="6978" y="18134"/>
                  </a:moveTo>
                  <a:cubicBezTo>
                    <a:pt x="6870" y="18134"/>
                    <a:pt x="6787" y="18217"/>
                    <a:pt x="6787" y="18324"/>
                  </a:cubicBezTo>
                  <a:cubicBezTo>
                    <a:pt x="6787" y="18431"/>
                    <a:pt x="6870" y="18515"/>
                    <a:pt x="6978" y="18515"/>
                  </a:cubicBezTo>
                  <a:lnTo>
                    <a:pt x="8240" y="18515"/>
                  </a:lnTo>
                  <a:cubicBezTo>
                    <a:pt x="8347" y="18515"/>
                    <a:pt x="8430" y="18431"/>
                    <a:pt x="8430" y="18324"/>
                  </a:cubicBezTo>
                  <a:cubicBezTo>
                    <a:pt x="8430" y="18217"/>
                    <a:pt x="8347" y="18134"/>
                    <a:pt x="8240" y="18134"/>
                  </a:cubicBezTo>
                  <a:close/>
                  <a:moveTo>
                    <a:pt x="9514" y="18134"/>
                  </a:moveTo>
                  <a:cubicBezTo>
                    <a:pt x="9406" y="18134"/>
                    <a:pt x="9323" y="18217"/>
                    <a:pt x="9323" y="18324"/>
                  </a:cubicBezTo>
                  <a:cubicBezTo>
                    <a:pt x="9323" y="18431"/>
                    <a:pt x="9406" y="18515"/>
                    <a:pt x="9514" y="18515"/>
                  </a:cubicBezTo>
                  <a:lnTo>
                    <a:pt x="10788" y="18515"/>
                  </a:lnTo>
                  <a:cubicBezTo>
                    <a:pt x="10895" y="18515"/>
                    <a:pt x="10978" y="18431"/>
                    <a:pt x="10978" y="18324"/>
                  </a:cubicBezTo>
                  <a:cubicBezTo>
                    <a:pt x="10978" y="18217"/>
                    <a:pt x="10895" y="18134"/>
                    <a:pt x="10788" y="18134"/>
                  </a:cubicBezTo>
                  <a:close/>
                  <a:moveTo>
                    <a:pt x="12062" y="18134"/>
                  </a:moveTo>
                  <a:cubicBezTo>
                    <a:pt x="11954" y="18134"/>
                    <a:pt x="11871" y="18217"/>
                    <a:pt x="11871" y="18324"/>
                  </a:cubicBezTo>
                  <a:cubicBezTo>
                    <a:pt x="11871" y="18431"/>
                    <a:pt x="11954" y="18515"/>
                    <a:pt x="12062" y="18515"/>
                  </a:cubicBezTo>
                  <a:lnTo>
                    <a:pt x="13324" y="18515"/>
                  </a:lnTo>
                  <a:cubicBezTo>
                    <a:pt x="13431" y="18515"/>
                    <a:pt x="13514" y="18431"/>
                    <a:pt x="13514" y="18324"/>
                  </a:cubicBezTo>
                  <a:cubicBezTo>
                    <a:pt x="13514" y="18217"/>
                    <a:pt x="13431" y="18134"/>
                    <a:pt x="13324" y="18134"/>
                  </a:cubicBezTo>
                  <a:close/>
                  <a:moveTo>
                    <a:pt x="14598" y="18134"/>
                  </a:moveTo>
                  <a:cubicBezTo>
                    <a:pt x="14490" y="18134"/>
                    <a:pt x="14407" y="18217"/>
                    <a:pt x="14407" y="18324"/>
                  </a:cubicBezTo>
                  <a:cubicBezTo>
                    <a:pt x="14407" y="18431"/>
                    <a:pt x="14490" y="18515"/>
                    <a:pt x="14598" y="18515"/>
                  </a:cubicBezTo>
                  <a:lnTo>
                    <a:pt x="15872" y="18515"/>
                  </a:lnTo>
                  <a:cubicBezTo>
                    <a:pt x="15979" y="18515"/>
                    <a:pt x="16062" y="18431"/>
                    <a:pt x="16062" y="18324"/>
                  </a:cubicBezTo>
                  <a:cubicBezTo>
                    <a:pt x="16062" y="18217"/>
                    <a:pt x="15979" y="18134"/>
                    <a:pt x="15872" y="18134"/>
                  </a:cubicBezTo>
                  <a:close/>
                  <a:moveTo>
                    <a:pt x="17146" y="18134"/>
                  </a:moveTo>
                  <a:cubicBezTo>
                    <a:pt x="17038" y="18134"/>
                    <a:pt x="16955" y="18217"/>
                    <a:pt x="16955" y="18324"/>
                  </a:cubicBezTo>
                  <a:cubicBezTo>
                    <a:pt x="16955" y="18431"/>
                    <a:pt x="17038" y="18515"/>
                    <a:pt x="17146" y="18515"/>
                  </a:cubicBezTo>
                  <a:lnTo>
                    <a:pt x="18408" y="18515"/>
                  </a:lnTo>
                  <a:cubicBezTo>
                    <a:pt x="18515" y="18515"/>
                    <a:pt x="18598" y="18431"/>
                    <a:pt x="18598" y="18324"/>
                  </a:cubicBezTo>
                  <a:cubicBezTo>
                    <a:pt x="18598" y="18217"/>
                    <a:pt x="18515" y="18134"/>
                    <a:pt x="18408" y="18134"/>
                  </a:cubicBezTo>
                  <a:close/>
                  <a:moveTo>
                    <a:pt x="19682" y="18134"/>
                  </a:moveTo>
                  <a:cubicBezTo>
                    <a:pt x="19574" y="18134"/>
                    <a:pt x="19491" y="18217"/>
                    <a:pt x="19491" y="18324"/>
                  </a:cubicBezTo>
                  <a:cubicBezTo>
                    <a:pt x="19491" y="18431"/>
                    <a:pt x="19574" y="18515"/>
                    <a:pt x="19682" y="18515"/>
                  </a:cubicBezTo>
                  <a:lnTo>
                    <a:pt x="20956" y="18515"/>
                  </a:lnTo>
                  <a:cubicBezTo>
                    <a:pt x="21063" y="18515"/>
                    <a:pt x="21146" y="18431"/>
                    <a:pt x="21146" y="18324"/>
                  </a:cubicBezTo>
                  <a:cubicBezTo>
                    <a:pt x="21146" y="18217"/>
                    <a:pt x="21063" y="18134"/>
                    <a:pt x="20956" y="18134"/>
                  </a:cubicBezTo>
                  <a:close/>
                  <a:moveTo>
                    <a:pt x="22218" y="18134"/>
                  </a:moveTo>
                  <a:cubicBezTo>
                    <a:pt x="22122" y="18134"/>
                    <a:pt x="22027" y="18217"/>
                    <a:pt x="22027" y="18324"/>
                  </a:cubicBezTo>
                  <a:cubicBezTo>
                    <a:pt x="22027" y="18431"/>
                    <a:pt x="22122" y="18515"/>
                    <a:pt x="22218" y="18515"/>
                  </a:cubicBezTo>
                  <a:lnTo>
                    <a:pt x="23492" y="18515"/>
                  </a:lnTo>
                  <a:cubicBezTo>
                    <a:pt x="23599" y="18515"/>
                    <a:pt x="23682" y="18431"/>
                    <a:pt x="23682" y="18324"/>
                  </a:cubicBezTo>
                  <a:cubicBezTo>
                    <a:pt x="23682" y="18217"/>
                    <a:pt x="23599" y="18134"/>
                    <a:pt x="23492" y="18134"/>
                  </a:cubicBezTo>
                  <a:close/>
                  <a:moveTo>
                    <a:pt x="24766" y="18134"/>
                  </a:moveTo>
                  <a:cubicBezTo>
                    <a:pt x="24658" y="18134"/>
                    <a:pt x="24575" y="18217"/>
                    <a:pt x="24575" y="18324"/>
                  </a:cubicBezTo>
                  <a:cubicBezTo>
                    <a:pt x="24575" y="18431"/>
                    <a:pt x="24658" y="18515"/>
                    <a:pt x="24766" y="18515"/>
                  </a:cubicBezTo>
                  <a:lnTo>
                    <a:pt x="26039" y="18515"/>
                  </a:lnTo>
                  <a:cubicBezTo>
                    <a:pt x="26147" y="18515"/>
                    <a:pt x="26230" y="18431"/>
                    <a:pt x="26230" y="18324"/>
                  </a:cubicBezTo>
                  <a:cubicBezTo>
                    <a:pt x="26230" y="18217"/>
                    <a:pt x="26135" y="18134"/>
                    <a:pt x="26039" y="18134"/>
                  </a:cubicBezTo>
                  <a:close/>
                  <a:moveTo>
                    <a:pt x="27302" y="18134"/>
                  </a:moveTo>
                  <a:cubicBezTo>
                    <a:pt x="27206" y="18134"/>
                    <a:pt x="27111" y="18217"/>
                    <a:pt x="27111" y="18324"/>
                  </a:cubicBezTo>
                  <a:cubicBezTo>
                    <a:pt x="27111" y="18431"/>
                    <a:pt x="27206" y="18515"/>
                    <a:pt x="27302" y="18515"/>
                  </a:cubicBezTo>
                  <a:lnTo>
                    <a:pt x="28576" y="18515"/>
                  </a:lnTo>
                  <a:cubicBezTo>
                    <a:pt x="28683" y="18515"/>
                    <a:pt x="28766" y="18431"/>
                    <a:pt x="28766" y="18324"/>
                  </a:cubicBezTo>
                  <a:cubicBezTo>
                    <a:pt x="28766" y="18217"/>
                    <a:pt x="28683" y="18134"/>
                    <a:pt x="28576" y="18134"/>
                  </a:cubicBezTo>
                  <a:close/>
                  <a:moveTo>
                    <a:pt x="29849" y="18134"/>
                  </a:moveTo>
                  <a:cubicBezTo>
                    <a:pt x="29742" y="18134"/>
                    <a:pt x="29659" y="18217"/>
                    <a:pt x="29659" y="18324"/>
                  </a:cubicBezTo>
                  <a:cubicBezTo>
                    <a:pt x="29659" y="18431"/>
                    <a:pt x="29742" y="18515"/>
                    <a:pt x="29849" y="18515"/>
                  </a:cubicBezTo>
                  <a:lnTo>
                    <a:pt x="31123" y="18515"/>
                  </a:lnTo>
                  <a:cubicBezTo>
                    <a:pt x="31219" y="18515"/>
                    <a:pt x="31314" y="18431"/>
                    <a:pt x="31314" y="18324"/>
                  </a:cubicBezTo>
                  <a:cubicBezTo>
                    <a:pt x="31314" y="18217"/>
                    <a:pt x="31219" y="18134"/>
                    <a:pt x="31123" y="18134"/>
                  </a:cubicBezTo>
                  <a:close/>
                  <a:moveTo>
                    <a:pt x="32386" y="18134"/>
                  </a:moveTo>
                  <a:cubicBezTo>
                    <a:pt x="32278" y="18134"/>
                    <a:pt x="32195" y="18217"/>
                    <a:pt x="32195" y="18324"/>
                  </a:cubicBezTo>
                  <a:cubicBezTo>
                    <a:pt x="32195" y="18431"/>
                    <a:pt x="32278" y="18515"/>
                    <a:pt x="32386" y="18515"/>
                  </a:cubicBezTo>
                  <a:lnTo>
                    <a:pt x="33659" y="18515"/>
                  </a:lnTo>
                  <a:cubicBezTo>
                    <a:pt x="33767" y="18515"/>
                    <a:pt x="33850" y="18431"/>
                    <a:pt x="33850" y="18324"/>
                  </a:cubicBezTo>
                  <a:cubicBezTo>
                    <a:pt x="33850" y="18217"/>
                    <a:pt x="33767" y="18134"/>
                    <a:pt x="33659" y="18134"/>
                  </a:cubicBezTo>
                  <a:close/>
                  <a:moveTo>
                    <a:pt x="34933" y="18134"/>
                  </a:moveTo>
                  <a:cubicBezTo>
                    <a:pt x="34826" y="18134"/>
                    <a:pt x="34743" y="18217"/>
                    <a:pt x="34743" y="18324"/>
                  </a:cubicBezTo>
                  <a:cubicBezTo>
                    <a:pt x="34743" y="18431"/>
                    <a:pt x="34826" y="18515"/>
                    <a:pt x="34933" y="18515"/>
                  </a:cubicBezTo>
                  <a:lnTo>
                    <a:pt x="36207" y="18515"/>
                  </a:lnTo>
                  <a:cubicBezTo>
                    <a:pt x="36303" y="18515"/>
                    <a:pt x="36398" y="18431"/>
                    <a:pt x="36398" y="18324"/>
                  </a:cubicBezTo>
                  <a:cubicBezTo>
                    <a:pt x="36398" y="18217"/>
                    <a:pt x="36303" y="18134"/>
                    <a:pt x="36207" y="18134"/>
                  </a:cubicBezTo>
                  <a:close/>
                  <a:moveTo>
                    <a:pt x="37469" y="18134"/>
                  </a:moveTo>
                  <a:cubicBezTo>
                    <a:pt x="37362" y="18134"/>
                    <a:pt x="37279" y="18217"/>
                    <a:pt x="37279" y="18324"/>
                  </a:cubicBezTo>
                  <a:cubicBezTo>
                    <a:pt x="37279" y="18431"/>
                    <a:pt x="37362" y="18515"/>
                    <a:pt x="37469" y="18515"/>
                  </a:cubicBezTo>
                  <a:lnTo>
                    <a:pt x="38743" y="18515"/>
                  </a:lnTo>
                  <a:cubicBezTo>
                    <a:pt x="38851" y="18515"/>
                    <a:pt x="38934" y="18431"/>
                    <a:pt x="38934" y="18324"/>
                  </a:cubicBezTo>
                  <a:cubicBezTo>
                    <a:pt x="38934" y="18217"/>
                    <a:pt x="38851" y="18134"/>
                    <a:pt x="38743" y="18134"/>
                  </a:cubicBezTo>
                  <a:close/>
                  <a:moveTo>
                    <a:pt x="40017" y="18134"/>
                  </a:moveTo>
                  <a:cubicBezTo>
                    <a:pt x="39910" y="18134"/>
                    <a:pt x="39827" y="18217"/>
                    <a:pt x="39827" y="18324"/>
                  </a:cubicBezTo>
                  <a:cubicBezTo>
                    <a:pt x="39827" y="18431"/>
                    <a:pt x="39910" y="18515"/>
                    <a:pt x="40017" y="18515"/>
                  </a:cubicBezTo>
                  <a:lnTo>
                    <a:pt x="41279" y="18515"/>
                  </a:lnTo>
                  <a:cubicBezTo>
                    <a:pt x="41387" y="18515"/>
                    <a:pt x="41470" y="18431"/>
                    <a:pt x="41470" y="18324"/>
                  </a:cubicBezTo>
                  <a:cubicBezTo>
                    <a:pt x="41470" y="18217"/>
                    <a:pt x="41387" y="18134"/>
                    <a:pt x="41279" y="18134"/>
                  </a:cubicBezTo>
                  <a:close/>
                  <a:moveTo>
                    <a:pt x="42553" y="18134"/>
                  </a:moveTo>
                  <a:cubicBezTo>
                    <a:pt x="42446" y="18134"/>
                    <a:pt x="42363" y="18217"/>
                    <a:pt x="42363" y="18324"/>
                  </a:cubicBezTo>
                  <a:cubicBezTo>
                    <a:pt x="42363" y="18431"/>
                    <a:pt x="42446" y="18515"/>
                    <a:pt x="42553" y="18515"/>
                  </a:cubicBezTo>
                  <a:lnTo>
                    <a:pt x="43827" y="18515"/>
                  </a:lnTo>
                  <a:cubicBezTo>
                    <a:pt x="43935" y="18515"/>
                    <a:pt x="44018" y="18431"/>
                    <a:pt x="44018" y="18324"/>
                  </a:cubicBezTo>
                  <a:cubicBezTo>
                    <a:pt x="44018" y="18217"/>
                    <a:pt x="43935" y="18134"/>
                    <a:pt x="43827" y="18134"/>
                  </a:cubicBezTo>
                  <a:close/>
                  <a:moveTo>
                    <a:pt x="45101" y="18134"/>
                  </a:moveTo>
                  <a:cubicBezTo>
                    <a:pt x="44994" y="18134"/>
                    <a:pt x="44911" y="18217"/>
                    <a:pt x="44911" y="18324"/>
                  </a:cubicBezTo>
                  <a:cubicBezTo>
                    <a:pt x="44911" y="18431"/>
                    <a:pt x="44994" y="18515"/>
                    <a:pt x="45101" y="18515"/>
                  </a:cubicBezTo>
                  <a:lnTo>
                    <a:pt x="46363" y="18515"/>
                  </a:lnTo>
                  <a:cubicBezTo>
                    <a:pt x="46471" y="18515"/>
                    <a:pt x="46554" y="18431"/>
                    <a:pt x="46554" y="18324"/>
                  </a:cubicBezTo>
                  <a:cubicBezTo>
                    <a:pt x="46554" y="18217"/>
                    <a:pt x="46471" y="18134"/>
                    <a:pt x="46363" y="18134"/>
                  </a:cubicBezTo>
                  <a:close/>
                  <a:moveTo>
                    <a:pt x="47637" y="18134"/>
                  </a:moveTo>
                  <a:cubicBezTo>
                    <a:pt x="47530" y="18134"/>
                    <a:pt x="47447" y="18217"/>
                    <a:pt x="47447" y="18324"/>
                  </a:cubicBezTo>
                  <a:cubicBezTo>
                    <a:pt x="47447" y="18431"/>
                    <a:pt x="47530" y="18515"/>
                    <a:pt x="47637" y="18515"/>
                  </a:cubicBezTo>
                  <a:lnTo>
                    <a:pt x="48911" y="18515"/>
                  </a:lnTo>
                  <a:cubicBezTo>
                    <a:pt x="49019" y="18515"/>
                    <a:pt x="49102" y="18431"/>
                    <a:pt x="49102" y="18324"/>
                  </a:cubicBezTo>
                  <a:cubicBezTo>
                    <a:pt x="49102" y="18217"/>
                    <a:pt x="49019" y="18134"/>
                    <a:pt x="48911" y="18134"/>
                  </a:cubicBezTo>
                  <a:close/>
                  <a:moveTo>
                    <a:pt x="50185" y="18134"/>
                  </a:moveTo>
                  <a:cubicBezTo>
                    <a:pt x="50078" y="18134"/>
                    <a:pt x="49995" y="18217"/>
                    <a:pt x="49995" y="18324"/>
                  </a:cubicBezTo>
                  <a:cubicBezTo>
                    <a:pt x="49995" y="18431"/>
                    <a:pt x="50078" y="18515"/>
                    <a:pt x="50185" y="18515"/>
                  </a:cubicBezTo>
                  <a:lnTo>
                    <a:pt x="51447" y="18515"/>
                  </a:lnTo>
                  <a:cubicBezTo>
                    <a:pt x="51555" y="18515"/>
                    <a:pt x="51638" y="18431"/>
                    <a:pt x="51638" y="18324"/>
                  </a:cubicBezTo>
                  <a:cubicBezTo>
                    <a:pt x="51638" y="18217"/>
                    <a:pt x="51555" y="18134"/>
                    <a:pt x="51447" y="18134"/>
                  </a:cubicBezTo>
                  <a:close/>
                  <a:moveTo>
                    <a:pt x="52721" y="18134"/>
                  </a:moveTo>
                  <a:cubicBezTo>
                    <a:pt x="52614" y="18134"/>
                    <a:pt x="52531" y="18217"/>
                    <a:pt x="52531" y="18324"/>
                  </a:cubicBezTo>
                  <a:cubicBezTo>
                    <a:pt x="52531" y="18431"/>
                    <a:pt x="52614" y="18515"/>
                    <a:pt x="52721" y="18515"/>
                  </a:cubicBezTo>
                  <a:lnTo>
                    <a:pt x="53995" y="18515"/>
                  </a:lnTo>
                  <a:cubicBezTo>
                    <a:pt x="54103" y="18515"/>
                    <a:pt x="54186" y="18431"/>
                    <a:pt x="54186" y="18324"/>
                  </a:cubicBezTo>
                  <a:cubicBezTo>
                    <a:pt x="54186" y="18217"/>
                    <a:pt x="54103" y="18134"/>
                    <a:pt x="53995" y="18134"/>
                  </a:cubicBezTo>
                  <a:close/>
                  <a:moveTo>
                    <a:pt x="55257" y="18134"/>
                  </a:moveTo>
                  <a:cubicBezTo>
                    <a:pt x="55162" y="18134"/>
                    <a:pt x="55067" y="18217"/>
                    <a:pt x="55067" y="18324"/>
                  </a:cubicBezTo>
                  <a:cubicBezTo>
                    <a:pt x="55067" y="18431"/>
                    <a:pt x="55162" y="18515"/>
                    <a:pt x="55257" y="18515"/>
                  </a:cubicBezTo>
                  <a:lnTo>
                    <a:pt x="56531" y="18515"/>
                  </a:lnTo>
                  <a:cubicBezTo>
                    <a:pt x="56639" y="18515"/>
                    <a:pt x="56722" y="18431"/>
                    <a:pt x="56722" y="18324"/>
                  </a:cubicBezTo>
                  <a:cubicBezTo>
                    <a:pt x="56722" y="18217"/>
                    <a:pt x="56639" y="18134"/>
                    <a:pt x="56531" y="18134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2696596" y="3631945"/>
              <a:ext cx="223853" cy="654672"/>
            </a:xfrm>
            <a:custGeom>
              <a:avLst/>
              <a:gdLst/>
              <a:ahLst/>
              <a:cxnLst/>
              <a:rect l="l" t="t" r="r" b="b"/>
              <a:pathLst>
                <a:path w="7145" h="20896" extrusionOk="0">
                  <a:moveTo>
                    <a:pt x="1" y="0"/>
                  </a:moveTo>
                  <a:cubicBezTo>
                    <a:pt x="1882" y="0"/>
                    <a:pt x="3418" y="1536"/>
                    <a:pt x="3418" y="3405"/>
                  </a:cubicBezTo>
                  <a:lnTo>
                    <a:pt x="3418" y="17490"/>
                  </a:lnTo>
                  <a:cubicBezTo>
                    <a:pt x="3418" y="19360"/>
                    <a:pt x="1882" y="20895"/>
                    <a:pt x="1" y="20895"/>
                  </a:cubicBezTo>
                  <a:lnTo>
                    <a:pt x="3727" y="20895"/>
                  </a:lnTo>
                  <a:cubicBezTo>
                    <a:pt x="5609" y="20895"/>
                    <a:pt x="7144" y="19360"/>
                    <a:pt x="7144" y="17490"/>
                  </a:cubicBezTo>
                  <a:lnTo>
                    <a:pt x="7144" y="3405"/>
                  </a:lnTo>
                  <a:cubicBezTo>
                    <a:pt x="7144" y="1536"/>
                    <a:pt x="5609" y="0"/>
                    <a:pt x="372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999725" y="3631945"/>
              <a:ext cx="1866610" cy="654672"/>
            </a:xfrm>
            <a:custGeom>
              <a:avLst/>
              <a:gdLst/>
              <a:ahLst/>
              <a:cxnLst/>
              <a:rect l="l" t="t" r="r" b="b"/>
              <a:pathLst>
                <a:path w="59579" h="20896" extrusionOk="0">
                  <a:moveTo>
                    <a:pt x="3417" y="0"/>
                  </a:moveTo>
                  <a:cubicBezTo>
                    <a:pt x="1536" y="0"/>
                    <a:pt x="0" y="1536"/>
                    <a:pt x="0" y="3405"/>
                  </a:cubicBezTo>
                  <a:lnTo>
                    <a:pt x="0" y="17490"/>
                  </a:lnTo>
                  <a:cubicBezTo>
                    <a:pt x="0" y="19360"/>
                    <a:pt x="1536" y="20895"/>
                    <a:pt x="3417" y="20895"/>
                  </a:cubicBezTo>
                  <a:lnTo>
                    <a:pt x="56162" y="20895"/>
                  </a:lnTo>
                  <a:cubicBezTo>
                    <a:pt x="58043" y="20895"/>
                    <a:pt x="59579" y="19360"/>
                    <a:pt x="59579" y="17490"/>
                  </a:cubicBezTo>
                  <a:lnTo>
                    <a:pt x="59579" y="3405"/>
                  </a:lnTo>
                  <a:cubicBezTo>
                    <a:pt x="59579" y="1536"/>
                    <a:pt x="58043" y="0"/>
                    <a:pt x="5616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642290" y="4120223"/>
              <a:ext cx="1202289" cy="308131"/>
            </a:xfrm>
            <a:custGeom>
              <a:avLst/>
              <a:gdLst/>
              <a:ahLst/>
              <a:cxnLst/>
              <a:rect l="l" t="t" r="r" b="b"/>
              <a:pathLst>
                <a:path w="38375" h="9835" extrusionOk="0">
                  <a:moveTo>
                    <a:pt x="37305" y="0"/>
                  </a:moveTo>
                  <a:cubicBezTo>
                    <a:pt x="37121" y="0"/>
                    <a:pt x="36932" y="49"/>
                    <a:pt x="36755" y="155"/>
                  </a:cubicBezTo>
                  <a:cubicBezTo>
                    <a:pt x="28778" y="4941"/>
                    <a:pt x="19455" y="7692"/>
                    <a:pt x="9502" y="7692"/>
                  </a:cubicBezTo>
                  <a:cubicBezTo>
                    <a:pt x="6513" y="7692"/>
                    <a:pt x="3596" y="7382"/>
                    <a:pt x="786" y="6799"/>
                  </a:cubicBezTo>
                  <a:cubicBezTo>
                    <a:pt x="786" y="6799"/>
                    <a:pt x="786" y="6811"/>
                    <a:pt x="786" y="6811"/>
                  </a:cubicBezTo>
                  <a:cubicBezTo>
                    <a:pt x="786" y="7585"/>
                    <a:pt x="489" y="8287"/>
                    <a:pt x="1" y="8823"/>
                  </a:cubicBezTo>
                  <a:cubicBezTo>
                    <a:pt x="3072" y="9490"/>
                    <a:pt x="6240" y="9835"/>
                    <a:pt x="9502" y="9835"/>
                  </a:cubicBezTo>
                  <a:cubicBezTo>
                    <a:pt x="19860" y="9835"/>
                    <a:pt x="29564" y="6965"/>
                    <a:pt x="37863" y="2001"/>
                  </a:cubicBezTo>
                  <a:cubicBezTo>
                    <a:pt x="38184" y="1810"/>
                    <a:pt x="38375" y="1453"/>
                    <a:pt x="38375" y="1072"/>
                  </a:cubicBezTo>
                  <a:cubicBezTo>
                    <a:pt x="38375" y="445"/>
                    <a:pt x="37863" y="0"/>
                    <a:pt x="3730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417926" y="4179363"/>
              <a:ext cx="308119" cy="308119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3489" y="0"/>
                  </a:moveTo>
                  <a:cubicBezTo>
                    <a:pt x="1561" y="0"/>
                    <a:pt x="1" y="1572"/>
                    <a:pt x="1" y="3501"/>
                  </a:cubicBezTo>
                  <a:cubicBezTo>
                    <a:pt x="1" y="5429"/>
                    <a:pt x="1561" y="6989"/>
                    <a:pt x="3489" y="6989"/>
                  </a:cubicBezTo>
                  <a:cubicBezTo>
                    <a:pt x="5418" y="6989"/>
                    <a:pt x="6990" y="5429"/>
                    <a:pt x="6990" y="3501"/>
                  </a:cubicBezTo>
                  <a:cubicBezTo>
                    <a:pt x="6990" y="1572"/>
                    <a:pt x="5418" y="0"/>
                    <a:pt x="3489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261" name="Google Shape;261;p19"/>
          <p:cNvGrpSpPr/>
          <p:nvPr/>
        </p:nvGrpSpPr>
        <p:grpSpPr>
          <a:xfrm>
            <a:off x="4785100" y="2347250"/>
            <a:ext cx="1083500" cy="1078125"/>
            <a:chOff x="4785100" y="2347250"/>
            <a:chExt cx="1083500" cy="1078125"/>
          </a:xfrm>
        </p:grpSpPr>
        <p:sp>
          <p:nvSpPr>
            <p:cNvPr id="262" name="Google Shape;262;p19"/>
            <p:cNvSpPr/>
            <p:nvPr/>
          </p:nvSpPr>
          <p:spPr>
            <a:xfrm>
              <a:off x="4785100" y="2347250"/>
              <a:ext cx="825125" cy="1078125"/>
            </a:xfrm>
            <a:custGeom>
              <a:avLst/>
              <a:gdLst/>
              <a:ahLst/>
              <a:cxnLst/>
              <a:rect l="l" t="t" r="r" b="b"/>
              <a:pathLst>
                <a:path w="33005" h="43125" extrusionOk="0">
                  <a:moveTo>
                    <a:pt x="16324" y="0"/>
                  </a:moveTo>
                  <a:cubicBezTo>
                    <a:pt x="16098" y="12"/>
                    <a:pt x="15883" y="36"/>
                    <a:pt x="15669" y="60"/>
                  </a:cubicBezTo>
                  <a:cubicBezTo>
                    <a:pt x="15455" y="84"/>
                    <a:pt x="15241" y="107"/>
                    <a:pt x="15026" y="143"/>
                  </a:cubicBezTo>
                  <a:cubicBezTo>
                    <a:pt x="14883" y="155"/>
                    <a:pt x="14740" y="179"/>
                    <a:pt x="14598" y="203"/>
                  </a:cubicBezTo>
                  <a:cubicBezTo>
                    <a:pt x="13824" y="322"/>
                    <a:pt x="13062" y="477"/>
                    <a:pt x="12335" y="655"/>
                  </a:cubicBezTo>
                  <a:cubicBezTo>
                    <a:pt x="12252" y="679"/>
                    <a:pt x="12169" y="703"/>
                    <a:pt x="12085" y="727"/>
                  </a:cubicBezTo>
                  <a:cubicBezTo>
                    <a:pt x="12002" y="750"/>
                    <a:pt x="11919" y="774"/>
                    <a:pt x="11835" y="786"/>
                  </a:cubicBezTo>
                  <a:cubicBezTo>
                    <a:pt x="11692" y="834"/>
                    <a:pt x="11550" y="869"/>
                    <a:pt x="11407" y="917"/>
                  </a:cubicBezTo>
                  <a:cubicBezTo>
                    <a:pt x="11383" y="929"/>
                    <a:pt x="11359" y="929"/>
                    <a:pt x="11335" y="941"/>
                  </a:cubicBezTo>
                  <a:cubicBezTo>
                    <a:pt x="11264" y="965"/>
                    <a:pt x="11181" y="988"/>
                    <a:pt x="11109" y="1012"/>
                  </a:cubicBezTo>
                  <a:cubicBezTo>
                    <a:pt x="11026" y="1036"/>
                    <a:pt x="10954" y="1060"/>
                    <a:pt x="10871" y="1084"/>
                  </a:cubicBezTo>
                  <a:cubicBezTo>
                    <a:pt x="10788" y="1108"/>
                    <a:pt x="10716" y="1131"/>
                    <a:pt x="10633" y="1167"/>
                  </a:cubicBezTo>
                  <a:cubicBezTo>
                    <a:pt x="10561" y="1191"/>
                    <a:pt x="10478" y="1215"/>
                    <a:pt x="10395" y="1250"/>
                  </a:cubicBezTo>
                  <a:cubicBezTo>
                    <a:pt x="10264" y="1298"/>
                    <a:pt x="10121" y="1346"/>
                    <a:pt x="9990" y="1405"/>
                  </a:cubicBezTo>
                  <a:cubicBezTo>
                    <a:pt x="9728" y="1500"/>
                    <a:pt x="9478" y="1608"/>
                    <a:pt x="9216" y="1715"/>
                  </a:cubicBezTo>
                  <a:cubicBezTo>
                    <a:pt x="9061" y="1786"/>
                    <a:pt x="8895" y="1858"/>
                    <a:pt x="8728" y="1941"/>
                  </a:cubicBezTo>
                  <a:cubicBezTo>
                    <a:pt x="8692" y="1953"/>
                    <a:pt x="8656" y="1977"/>
                    <a:pt x="8609" y="1989"/>
                  </a:cubicBezTo>
                  <a:cubicBezTo>
                    <a:pt x="8418" y="2084"/>
                    <a:pt x="8216" y="2179"/>
                    <a:pt x="8025" y="2286"/>
                  </a:cubicBezTo>
                  <a:cubicBezTo>
                    <a:pt x="7859" y="2370"/>
                    <a:pt x="7680" y="2465"/>
                    <a:pt x="7513" y="2560"/>
                  </a:cubicBezTo>
                  <a:cubicBezTo>
                    <a:pt x="7466" y="2596"/>
                    <a:pt x="7406" y="2620"/>
                    <a:pt x="7359" y="2655"/>
                  </a:cubicBezTo>
                  <a:cubicBezTo>
                    <a:pt x="7204" y="2739"/>
                    <a:pt x="7049" y="2834"/>
                    <a:pt x="6894" y="2929"/>
                  </a:cubicBezTo>
                  <a:cubicBezTo>
                    <a:pt x="6811" y="2989"/>
                    <a:pt x="6716" y="3036"/>
                    <a:pt x="6644" y="3096"/>
                  </a:cubicBezTo>
                  <a:cubicBezTo>
                    <a:pt x="6549" y="3155"/>
                    <a:pt x="6466" y="3215"/>
                    <a:pt x="6370" y="3274"/>
                  </a:cubicBezTo>
                  <a:cubicBezTo>
                    <a:pt x="5525" y="3834"/>
                    <a:pt x="4739" y="4477"/>
                    <a:pt x="4025" y="5179"/>
                  </a:cubicBezTo>
                  <a:cubicBezTo>
                    <a:pt x="3953" y="5251"/>
                    <a:pt x="3882" y="5322"/>
                    <a:pt x="3811" y="5394"/>
                  </a:cubicBezTo>
                  <a:cubicBezTo>
                    <a:pt x="3739" y="5465"/>
                    <a:pt x="3656" y="5549"/>
                    <a:pt x="3584" y="5620"/>
                  </a:cubicBezTo>
                  <a:cubicBezTo>
                    <a:pt x="3501" y="5715"/>
                    <a:pt x="3406" y="5811"/>
                    <a:pt x="3322" y="5906"/>
                  </a:cubicBezTo>
                  <a:cubicBezTo>
                    <a:pt x="3251" y="5989"/>
                    <a:pt x="3180" y="6061"/>
                    <a:pt x="3120" y="6144"/>
                  </a:cubicBezTo>
                  <a:cubicBezTo>
                    <a:pt x="3049" y="6215"/>
                    <a:pt x="2989" y="6287"/>
                    <a:pt x="2941" y="6346"/>
                  </a:cubicBezTo>
                  <a:cubicBezTo>
                    <a:pt x="2858" y="6442"/>
                    <a:pt x="2787" y="6537"/>
                    <a:pt x="2703" y="6620"/>
                  </a:cubicBezTo>
                  <a:cubicBezTo>
                    <a:pt x="1608" y="7989"/>
                    <a:pt x="870" y="9335"/>
                    <a:pt x="405" y="10382"/>
                  </a:cubicBezTo>
                  <a:cubicBezTo>
                    <a:pt x="239" y="10775"/>
                    <a:pt x="108" y="11121"/>
                    <a:pt x="1" y="11418"/>
                  </a:cubicBezTo>
                  <a:cubicBezTo>
                    <a:pt x="3453" y="11752"/>
                    <a:pt x="6644" y="13300"/>
                    <a:pt x="9073" y="15824"/>
                  </a:cubicBezTo>
                  <a:cubicBezTo>
                    <a:pt x="11800" y="18645"/>
                    <a:pt x="13252" y="22360"/>
                    <a:pt x="13181" y="26277"/>
                  </a:cubicBezTo>
                  <a:cubicBezTo>
                    <a:pt x="13181" y="26468"/>
                    <a:pt x="13169" y="26670"/>
                    <a:pt x="13157" y="26861"/>
                  </a:cubicBezTo>
                  <a:cubicBezTo>
                    <a:pt x="13157" y="27027"/>
                    <a:pt x="13145" y="27194"/>
                    <a:pt x="13133" y="27361"/>
                  </a:cubicBezTo>
                  <a:cubicBezTo>
                    <a:pt x="13121" y="27432"/>
                    <a:pt x="13121" y="27492"/>
                    <a:pt x="13109" y="27563"/>
                  </a:cubicBezTo>
                  <a:cubicBezTo>
                    <a:pt x="13086" y="27920"/>
                    <a:pt x="13038" y="28289"/>
                    <a:pt x="12978" y="28659"/>
                  </a:cubicBezTo>
                  <a:cubicBezTo>
                    <a:pt x="12955" y="28825"/>
                    <a:pt x="12931" y="28980"/>
                    <a:pt x="12907" y="29147"/>
                  </a:cubicBezTo>
                  <a:cubicBezTo>
                    <a:pt x="12895" y="29159"/>
                    <a:pt x="12895" y="29182"/>
                    <a:pt x="12895" y="29194"/>
                  </a:cubicBezTo>
                  <a:cubicBezTo>
                    <a:pt x="12859" y="29361"/>
                    <a:pt x="12824" y="29528"/>
                    <a:pt x="12788" y="29694"/>
                  </a:cubicBezTo>
                  <a:cubicBezTo>
                    <a:pt x="12764" y="29861"/>
                    <a:pt x="12728" y="30028"/>
                    <a:pt x="12681" y="30183"/>
                  </a:cubicBezTo>
                  <a:cubicBezTo>
                    <a:pt x="12669" y="30254"/>
                    <a:pt x="12645" y="30314"/>
                    <a:pt x="12633" y="30385"/>
                  </a:cubicBezTo>
                  <a:cubicBezTo>
                    <a:pt x="12633" y="30397"/>
                    <a:pt x="12633" y="30409"/>
                    <a:pt x="12633" y="30409"/>
                  </a:cubicBezTo>
                  <a:cubicBezTo>
                    <a:pt x="12597" y="30528"/>
                    <a:pt x="12562" y="30647"/>
                    <a:pt x="12538" y="30766"/>
                  </a:cubicBezTo>
                  <a:cubicBezTo>
                    <a:pt x="12526" y="30802"/>
                    <a:pt x="12514" y="30825"/>
                    <a:pt x="12502" y="30861"/>
                  </a:cubicBezTo>
                  <a:cubicBezTo>
                    <a:pt x="12502" y="30873"/>
                    <a:pt x="12502" y="30885"/>
                    <a:pt x="12490" y="30909"/>
                  </a:cubicBezTo>
                  <a:cubicBezTo>
                    <a:pt x="12550" y="30968"/>
                    <a:pt x="12609" y="31028"/>
                    <a:pt x="12669" y="31099"/>
                  </a:cubicBezTo>
                  <a:cubicBezTo>
                    <a:pt x="12681" y="31099"/>
                    <a:pt x="12681" y="31111"/>
                    <a:pt x="12693" y="31111"/>
                  </a:cubicBezTo>
                  <a:cubicBezTo>
                    <a:pt x="12740" y="31171"/>
                    <a:pt x="12800" y="31242"/>
                    <a:pt x="12859" y="31302"/>
                  </a:cubicBezTo>
                  <a:cubicBezTo>
                    <a:pt x="12883" y="31326"/>
                    <a:pt x="12895" y="31349"/>
                    <a:pt x="12919" y="31373"/>
                  </a:cubicBezTo>
                  <a:cubicBezTo>
                    <a:pt x="12990" y="31445"/>
                    <a:pt x="13062" y="31528"/>
                    <a:pt x="13133" y="31623"/>
                  </a:cubicBezTo>
                  <a:cubicBezTo>
                    <a:pt x="13157" y="31659"/>
                    <a:pt x="13193" y="31695"/>
                    <a:pt x="13216" y="31730"/>
                  </a:cubicBezTo>
                  <a:cubicBezTo>
                    <a:pt x="13443" y="31992"/>
                    <a:pt x="13693" y="32302"/>
                    <a:pt x="13943" y="32659"/>
                  </a:cubicBezTo>
                  <a:cubicBezTo>
                    <a:pt x="14062" y="32814"/>
                    <a:pt x="14181" y="32981"/>
                    <a:pt x="14312" y="33159"/>
                  </a:cubicBezTo>
                  <a:cubicBezTo>
                    <a:pt x="14431" y="33338"/>
                    <a:pt x="14550" y="33528"/>
                    <a:pt x="14681" y="33719"/>
                  </a:cubicBezTo>
                  <a:cubicBezTo>
                    <a:pt x="14740" y="33814"/>
                    <a:pt x="14800" y="33909"/>
                    <a:pt x="14860" y="34016"/>
                  </a:cubicBezTo>
                  <a:cubicBezTo>
                    <a:pt x="15038" y="34290"/>
                    <a:pt x="15217" y="34600"/>
                    <a:pt x="15383" y="34909"/>
                  </a:cubicBezTo>
                  <a:cubicBezTo>
                    <a:pt x="15443" y="35005"/>
                    <a:pt x="15491" y="35100"/>
                    <a:pt x="15538" y="35195"/>
                  </a:cubicBezTo>
                  <a:cubicBezTo>
                    <a:pt x="15693" y="35493"/>
                    <a:pt x="15848" y="35790"/>
                    <a:pt x="15991" y="36112"/>
                  </a:cubicBezTo>
                  <a:cubicBezTo>
                    <a:pt x="16050" y="36219"/>
                    <a:pt x="16098" y="36338"/>
                    <a:pt x="16145" y="36457"/>
                  </a:cubicBezTo>
                  <a:cubicBezTo>
                    <a:pt x="16264" y="36731"/>
                    <a:pt x="16384" y="37005"/>
                    <a:pt x="16491" y="37291"/>
                  </a:cubicBezTo>
                  <a:cubicBezTo>
                    <a:pt x="16526" y="37410"/>
                    <a:pt x="16574" y="37529"/>
                    <a:pt x="16622" y="37660"/>
                  </a:cubicBezTo>
                  <a:cubicBezTo>
                    <a:pt x="16717" y="37933"/>
                    <a:pt x="16800" y="38207"/>
                    <a:pt x="16884" y="38493"/>
                  </a:cubicBezTo>
                  <a:cubicBezTo>
                    <a:pt x="17003" y="38874"/>
                    <a:pt x="17098" y="39255"/>
                    <a:pt x="17181" y="39660"/>
                  </a:cubicBezTo>
                  <a:cubicBezTo>
                    <a:pt x="17205" y="39755"/>
                    <a:pt x="17229" y="39862"/>
                    <a:pt x="17253" y="39958"/>
                  </a:cubicBezTo>
                  <a:cubicBezTo>
                    <a:pt x="17265" y="40029"/>
                    <a:pt x="17277" y="40100"/>
                    <a:pt x="17288" y="40172"/>
                  </a:cubicBezTo>
                  <a:cubicBezTo>
                    <a:pt x="17312" y="40327"/>
                    <a:pt x="17336" y="40481"/>
                    <a:pt x="17360" y="40648"/>
                  </a:cubicBezTo>
                  <a:cubicBezTo>
                    <a:pt x="17372" y="40731"/>
                    <a:pt x="17396" y="40827"/>
                    <a:pt x="17407" y="40910"/>
                  </a:cubicBezTo>
                  <a:cubicBezTo>
                    <a:pt x="17419" y="41005"/>
                    <a:pt x="17431" y="41089"/>
                    <a:pt x="17431" y="41184"/>
                  </a:cubicBezTo>
                  <a:cubicBezTo>
                    <a:pt x="17443" y="41220"/>
                    <a:pt x="17443" y="41255"/>
                    <a:pt x="17443" y="41291"/>
                  </a:cubicBezTo>
                  <a:cubicBezTo>
                    <a:pt x="17455" y="41410"/>
                    <a:pt x="17467" y="41517"/>
                    <a:pt x="17479" y="41636"/>
                  </a:cubicBezTo>
                  <a:cubicBezTo>
                    <a:pt x="17491" y="41708"/>
                    <a:pt x="17491" y="41791"/>
                    <a:pt x="17491" y="41863"/>
                  </a:cubicBezTo>
                  <a:cubicBezTo>
                    <a:pt x="17527" y="42279"/>
                    <a:pt x="17538" y="42696"/>
                    <a:pt x="17527" y="43125"/>
                  </a:cubicBezTo>
                  <a:cubicBezTo>
                    <a:pt x="19396" y="42732"/>
                    <a:pt x="23242" y="41779"/>
                    <a:pt x="27123" y="39993"/>
                  </a:cubicBezTo>
                  <a:cubicBezTo>
                    <a:pt x="27492" y="39827"/>
                    <a:pt x="27849" y="39648"/>
                    <a:pt x="28206" y="39469"/>
                  </a:cubicBezTo>
                  <a:cubicBezTo>
                    <a:pt x="28326" y="39410"/>
                    <a:pt x="28433" y="39350"/>
                    <a:pt x="28552" y="39291"/>
                  </a:cubicBezTo>
                  <a:cubicBezTo>
                    <a:pt x="28742" y="39196"/>
                    <a:pt x="28933" y="39100"/>
                    <a:pt x="29111" y="38993"/>
                  </a:cubicBezTo>
                  <a:cubicBezTo>
                    <a:pt x="29302" y="38898"/>
                    <a:pt x="29492" y="38791"/>
                    <a:pt x="29671" y="38684"/>
                  </a:cubicBezTo>
                  <a:cubicBezTo>
                    <a:pt x="30111" y="38445"/>
                    <a:pt x="30528" y="38184"/>
                    <a:pt x="30933" y="37922"/>
                  </a:cubicBezTo>
                  <a:cubicBezTo>
                    <a:pt x="31112" y="37814"/>
                    <a:pt x="31290" y="37695"/>
                    <a:pt x="31457" y="37576"/>
                  </a:cubicBezTo>
                  <a:cubicBezTo>
                    <a:pt x="31481" y="37564"/>
                    <a:pt x="31504" y="37541"/>
                    <a:pt x="31528" y="37529"/>
                  </a:cubicBezTo>
                  <a:cubicBezTo>
                    <a:pt x="31707" y="37410"/>
                    <a:pt x="31874" y="37291"/>
                    <a:pt x="32040" y="37171"/>
                  </a:cubicBezTo>
                  <a:cubicBezTo>
                    <a:pt x="32636" y="34516"/>
                    <a:pt x="32957" y="31778"/>
                    <a:pt x="33005" y="29051"/>
                  </a:cubicBezTo>
                  <a:cubicBezTo>
                    <a:pt x="33005" y="28849"/>
                    <a:pt x="33005" y="28647"/>
                    <a:pt x="33005" y="28456"/>
                  </a:cubicBezTo>
                  <a:cubicBezTo>
                    <a:pt x="33005" y="16633"/>
                    <a:pt x="26671" y="5787"/>
                    <a:pt x="1632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5298850" y="2585675"/>
              <a:ext cx="569750" cy="570025"/>
            </a:xfrm>
            <a:custGeom>
              <a:avLst/>
              <a:gdLst/>
              <a:ahLst/>
              <a:cxnLst/>
              <a:rect l="l" t="t" r="r" b="b"/>
              <a:pathLst>
                <a:path w="22790" h="22801" extrusionOk="0">
                  <a:moveTo>
                    <a:pt x="11395" y="0"/>
                  </a:moveTo>
                  <a:cubicBezTo>
                    <a:pt x="5097" y="0"/>
                    <a:pt x="1" y="5108"/>
                    <a:pt x="1" y="11394"/>
                  </a:cubicBezTo>
                  <a:cubicBezTo>
                    <a:pt x="1" y="17693"/>
                    <a:pt x="5097" y="22801"/>
                    <a:pt x="11395" y="22801"/>
                  </a:cubicBezTo>
                  <a:cubicBezTo>
                    <a:pt x="17693" y="22801"/>
                    <a:pt x="22789" y="17693"/>
                    <a:pt x="22789" y="11394"/>
                  </a:cubicBezTo>
                  <a:cubicBezTo>
                    <a:pt x="22789" y="5108"/>
                    <a:pt x="17693" y="0"/>
                    <a:pt x="11395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324750" y="2611550"/>
              <a:ext cx="517950" cy="518250"/>
            </a:xfrm>
            <a:custGeom>
              <a:avLst/>
              <a:gdLst/>
              <a:ahLst/>
              <a:cxnLst/>
              <a:rect l="l" t="t" r="r" b="b"/>
              <a:pathLst>
                <a:path w="20718" h="20730" extrusionOk="0">
                  <a:moveTo>
                    <a:pt x="10359" y="1"/>
                  </a:moveTo>
                  <a:cubicBezTo>
                    <a:pt x="4632" y="1"/>
                    <a:pt x="1" y="4644"/>
                    <a:pt x="1" y="10359"/>
                  </a:cubicBezTo>
                  <a:cubicBezTo>
                    <a:pt x="1" y="16086"/>
                    <a:pt x="4632" y="20730"/>
                    <a:pt x="10359" y="20730"/>
                  </a:cubicBezTo>
                  <a:cubicBezTo>
                    <a:pt x="16074" y="20730"/>
                    <a:pt x="20717" y="16086"/>
                    <a:pt x="20717" y="10359"/>
                  </a:cubicBezTo>
                  <a:cubicBezTo>
                    <a:pt x="20717" y="4644"/>
                    <a:pt x="16074" y="1"/>
                    <a:pt x="10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5404825" y="2726775"/>
            <a:ext cx="353925" cy="288100"/>
            <a:chOff x="5404825" y="2726775"/>
            <a:chExt cx="353925" cy="288100"/>
          </a:xfrm>
        </p:grpSpPr>
        <p:sp>
          <p:nvSpPr>
            <p:cNvPr id="266" name="Google Shape;266;p19"/>
            <p:cNvSpPr/>
            <p:nvPr/>
          </p:nvSpPr>
          <p:spPr>
            <a:xfrm>
              <a:off x="5404825" y="2739650"/>
              <a:ext cx="270000" cy="275225"/>
            </a:xfrm>
            <a:custGeom>
              <a:avLst/>
              <a:gdLst/>
              <a:ahLst/>
              <a:cxnLst/>
              <a:rect l="l" t="t" r="r" b="b"/>
              <a:pathLst>
                <a:path w="10800" h="11009" extrusionOk="0">
                  <a:moveTo>
                    <a:pt x="5484" y="1"/>
                  </a:moveTo>
                  <a:cubicBezTo>
                    <a:pt x="5249" y="1"/>
                    <a:pt x="5016" y="15"/>
                    <a:pt x="4787" y="44"/>
                  </a:cubicBezTo>
                  <a:cubicBezTo>
                    <a:pt x="4120" y="128"/>
                    <a:pt x="3477" y="342"/>
                    <a:pt x="2882" y="663"/>
                  </a:cubicBezTo>
                  <a:lnTo>
                    <a:pt x="3275" y="1378"/>
                  </a:lnTo>
                  <a:cubicBezTo>
                    <a:pt x="2894" y="1580"/>
                    <a:pt x="2536" y="1842"/>
                    <a:pt x="2227" y="2140"/>
                  </a:cubicBezTo>
                  <a:cubicBezTo>
                    <a:pt x="2179" y="2187"/>
                    <a:pt x="2143" y="2235"/>
                    <a:pt x="2096" y="2283"/>
                  </a:cubicBezTo>
                  <a:lnTo>
                    <a:pt x="1501" y="1723"/>
                  </a:lnTo>
                  <a:cubicBezTo>
                    <a:pt x="1048" y="2211"/>
                    <a:pt x="679" y="2783"/>
                    <a:pt x="417" y="3402"/>
                  </a:cubicBezTo>
                  <a:cubicBezTo>
                    <a:pt x="167" y="4021"/>
                    <a:pt x="24" y="4688"/>
                    <a:pt x="0" y="5354"/>
                  </a:cubicBezTo>
                  <a:lnTo>
                    <a:pt x="810" y="5378"/>
                  </a:lnTo>
                  <a:cubicBezTo>
                    <a:pt x="810" y="5878"/>
                    <a:pt x="870" y="6366"/>
                    <a:pt x="1012" y="6843"/>
                  </a:cubicBezTo>
                  <a:lnTo>
                    <a:pt x="238" y="7081"/>
                  </a:lnTo>
                  <a:cubicBezTo>
                    <a:pt x="429" y="7724"/>
                    <a:pt x="739" y="8319"/>
                    <a:pt x="1143" y="8855"/>
                  </a:cubicBezTo>
                  <a:cubicBezTo>
                    <a:pt x="1548" y="9379"/>
                    <a:pt x="2060" y="9843"/>
                    <a:pt x="2632" y="10188"/>
                  </a:cubicBezTo>
                  <a:lnTo>
                    <a:pt x="3060" y="9498"/>
                  </a:lnTo>
                  <a:cubicBezTo>
                    <a:pt x="3263" y="9629"/>
                    <a:pt x="3489" y="9748"/>
                    <a:pt x="3715" y="9843"/>
                  </a:cubicBezTo>
                  <a:cubicBezTo>
                    <a:pt x="3858" y="9903"/>
                    <a:pt x="4013" y="9950"/>
                    <a:pt x="4156" y="9998"/>
                  </a:cubicBezTo>
                  <a:lnTo>
                    <a:pt x="4168" y="9998"/>
                  </a:lnTo>
                  <a:cubicBezTo>
                    <a:pt x="4251" y="10022"/>
                    <a:pt x="4346" y="10046"/>
                    <a:pt x="4429" y="10069"/>
                  </a:cubicBezTo>
                  <a:lnTo>
                    <a:pt x="4239" y="10855"/>
                  </a:lnTo>
                  <a:cubicBezTo>
                    <a:pt x="4654" y="10958"/>
                    <a:pt x="5081" y="11008"/>
                    <a:pt x="5509" y="11008"/>
                  </a:cubicBezTo>
                  <a:cubicBezTo>
                    <a:pt x="6419" y="11008"/>
                    <a:pt x="7331" y="10780"/>
                    <a:pt x="8132" y="10343"/>
                  </a:cubicBezTo>
                  <a:lnTo>
                    <a:pt x="7739" y="9629"/>
                  </a:lnTo>
                  <a:cubicBezTo>
                    <a:pt x="8180" y="9391"/>
                    <a:pt x="8573" y="9081"/>
                    <a:pt x="8918" y="8724"/>
                  </a:cubicBezTo>
                  <a:lnTo>
                    <a:pt x="9513" y="9284"/>
                  </a:lnTo>
                  <a:cubicBezTo>
                    <a:pt x="9978" y="8795"/>
                    <a:pt x="10335" y="8212"/>
                    <a:pt x="10597" y="7605"/>
                  </a:cubicBezTo>
                  <a:cubicBezTo>
                    <a:pt x="10680" y="7414"/>
                    <a:pt x="10740" y="7212"/>
                    <a:pt x="10799" y="7021"/>
                  </a:cubicBezTo>
                  <a:lnTo>
                    <a:pt x="10799" y="7021"/>
                  </a:lnTo>
                  <a:cubicBezTo>
                    <a:pt x="10752" y="7023"/>
                    <a:pt x="10704" y="7024"/>
                    <a:pt x="10656" y="7024"/>
                  </a:cubicBezTo>
                  <a:cubicBezTo>
                    <a:pt x="10323" y="7024"/>
                    <a:pt x="9993" y="6987"/>
                    <a:pt x="9680" y="6914"/>
                  </a:cubicBezTo>
                  <a:lnTo>
                    <a:pt x="9490" y="6867"/>
                  </a:lnTo>
                  <a:lnTo>
                    <a:pt x="9621" y="6319"/>
                  </a:lnTo>
                  <a:cubicBezTo>
                    <a:pt x="9406" y="6259"/>
                    <a:pt x="9192" y="6176"/>
                    <a:pt x="8990" y="6057"/>
                  </a:cubicBezTo>
                  <a:lnTo>
                    <a:pt x="8692" y="6533"/>
                  </a:lnTo>
                  <a:lnTo>
                    <a:pt x="8525" y="6438"/>
                  </a:lnTo>
                  <a:cubicBezTo>
                    <a:pt x="8513" y="6426"/>
                    <a:pt x="8501" y="6426"/>
                    <a:pt x="8490" y="6414"/>
                  </a:cubicBezTo>
                  <a:cubicBezTo>
                    <a:pt x="8466" y="6509"/>
                    <a:pt x="8430" y="6605"/>
                    <a:pt x="8394" y="6688"/>
                  </a:cubicBezTo>
                  <a:cubicBezTo>
                    <a:pt x="8311" y="6890"/>
                    <a:pt x="8204" y="7081"/>
                    <a:pt x="8097" y="7248"/>
                  </a:cubicBezTo>
                  <a:cubicBezTo>
                    <a:pt x="7508" y="8116"/>
                    <a:pt x="6528" y="8617"/>
                    <a:pt x="5506" y="8617"/>
                  </a:cubicBezTo>
                  <a:cubicBezTo>
                    <a:pt x="5267" y="8617"/>
                    <a:pt x="5026" y="8590"/>
                    <a:pt x="4787" y="8533"/>
                  </a:cubicBezTo>
                  <a:cubicBezTo>
                    <a:pt x="4632" y="8498"/>
                    <a:pt x="4477" y="8450"/>
                    <a:pt x="4322" y="8379"/>
                  </a:cubicBezTo>
                  <a:cubicBezTo>
                    <a:pt x="3918" y="8212"/>
                    <a:pt x="3572" y="7986"/>
                    <a:pt x="3286" y="7688"/>
                  </a:cubicBezTo>
                  <a:cubicBezTo>
                    <a:pt x="2548" y="6938"/>
                    <a:pt x="2215" y="5819"/>
                    <a:pt x="2477" y="4759"/>
                  </a:cubicBezTo>
                  <a:cubicBezTo>
                    <a:pt x="2513" y="4604"/>
                    <a:pt x="2560" y="4462"/>
                    <a:pt x="2620" y="4307"/>
                  </a:cubicBezTo>
                  <a:cubicBezTo>
                    <a:pt x="3119" y="3108"/>
                    <a:pt x="4289" y="2379"/>
                    <a:pt x="5517" y="2379"/>
                  </a:cubicBezTo>
                  <a:cubicBezTo>
                    <a:pt x="5753" y="2379"/>
                    <a:pt x="5991" y="2406"/>
                    <a:pt x="6227" y="2461"/>
                  </a:cubicBezTo>
                  <a:cubicBezTo>
                    <a:pt x="6370" y="2497"/>
                    <a:pt x="6513" y="2545"/>
                    <a:pt x="6656" y="2604"/>
                  </a:cubicBezTo>
                  <a:cubicBezTo>
                    <a:pt x="6704" y="2247"/>
                    <a:pt x="6799" y="1878"/>
                    <a:pt x="6930" y="1544"/>
                  </a:cubicBezTo>
                  <a:cubicBezTo>
                    <a:pt x="6989" y="1390"/>
                    <a:pt x="7061" y="1247"/>
                    <a:pt x="7144" y="1104"/>
                  </a:cubicBezTo>
                  <a:cubicBezTo>
                    <a:pt x="6977" y="1044"/>
                    <a:pt x="6799" y="985"/>
                    <a:pt x="6620" y="949"/>
                  </a:cubicBezTo>
                  <a:cubicBezTo>
                    <a:pt x="6620" y="937"/>
                    <a:pt x="6608" y="937"/>
                    <a:pt x="6596" y="937"/>
                  </a:cubicBezTo>
                  <a:lnTo>
                    <a:pt x="6787" y="151"/>
                  </a:lnTo>
                  <a:cubicBezTo>
                    <a:pt x="6361" y="51"/>
                    <a:pt x="5921" y="1"/>
                    <a:pt x="54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580725" y="2726775"/>
              <a:ext cx="178025" cy="178575"/>
            </a:xfrm>
            <a:custGeom>
              <a:avLst/>
              <a:gdLst/>
              <a:ahLst/>
              <a:cxnLst/>
              <a:rect l="l" t="t" r="r" b="b"/>
              <a:pathLst>
                <a:path w="7121" h="7143" extrusionOk="0">
                  <a:moveTo>
                    <a:pt x="3572" y="1235"/>
                  </a:moveTo>
                  <a:cubicBezTo>
                    <a:pt x="3747" y="1235"/>
                    <a:pt x="3923" y="1255"/>
                    <a:pt x="4097" y="1297"/>
                  </a:cubicBezTo>
                  <a:cubicBezTo>
                    <a:pt x="4382" y="1369"/>
                    <a:pt x="4609" y="1464"/>
                    <a:pt x="4871" y="1643"/>
                  </a:cubicBezTo>
                  <a:cubicBezTo>
                    <a:pt x="4990" y="1726"/>
                    <a:pt x="5121" y="1833"/>
                    <a:pt x="5252" y="1952"/>
                  </a:cubicBezTo>
                  <a:cubicBezTo>
                    <a:pt x="5883" y="2631"/>
                    <a:pt x="6073" y="3607"/>
                    <a:pt x="5716" y="4465"/>
                  </a:cubicBezTo>
                  <a:cubicBezTo>
                    <a:pt x="5656" y="4607"/>
                    <a:pt x="5585" y="4750"/>
                    <a:pt x="5502" y="4869"/>
                  </a:cubicBezTo>
                  <a:cubicBezTo>
                    <a:pt x="5228" y="5274"/>
                    <a:pt x="4847" y="5572"/>
                    <a:pt x="4406" y="5739"/>
                  </a:cubicBezTo>
                  <a:cubicBezTo>
                    <a:pt x="4133" y="5846"/>
                    <a:pt x="3843" y="5902"/>
                    <a:pt x="3547" y="5902"/>
                  </a:cubicBezTo>
                  <a:cubicBezTo>
                    <a:pt x="3417" y="5902"/>
                    <a:pt x="3287" y="5891"/>
                    <a:pt x="3156" y="5869"/>
                  </a:cubicBezTo>
                  <a:cubicBezTo>
                    <a:pt x="3108" y="5858"/>
                    <a:pt x="3073" y="5846"/>
                    <a:pt x="3025" y="5834"/>
                  </a:cubicBezTo>
                  <a:cubicBezTo>
                    <a:pt x="2918" y="5822"/>
                    <a:pt x="2799" y="5774"/>
                    <a:pt x="2668" y="5727"/>
                  </a:cubicBezTo>
                  <a:cubicBezTo>
                    <a:pt x="2382" y="5608"/>
                    <a:pt x="2120" y="5429"/>
                    <a:pt x="1906" y="5215"/>
                  </a:cubicBezTo>
                  <a:cubicBezTo>
                    <a:pt x="1334" y="4631"/>
                    <a:pt x="1108" y="3798"/>
                    <a:pt x="1299" y="3024"/>
                  </a:cubicBezTo>
                  <a:cubicBezTo>
                    <a:pt x="1323" y="2905"/>
                    <a:pt x="1358" y="2798"/>
                    <a:pt x="1406" y="2679"/>
                  </a:cubicBezTo>
                  <a:cubicBezTo>
                    <a:pt x="1549" y="2345"/>
                    <a:pt x="1763" y="2048"/>
                    <a:pt x="2037" y="1821"/>
                  </a:cubicBezTo>
                  <a:cubicBezTo>
                    <a:pt x="2456" y="1448"/>
                    <a:pt x="3006" y="1235"/>
                    <a:pt x="3572" y="1235"/>
                  </a:cubicBezTo>
                  <a:close/>
                  <a:moveTo>
                    <a:pt x="3554" y="0"/>
                  </a:moveTo>
                  <a:cubicBezTo>
                    <a:pt x="3402" y="0"/>
                    <a:pt x="3249" y="9"/>
                    <a:pt x="3097" y="24"/>
                  </a:cubicBezTo>
                  <a:cubicBezTo>
                    <a:pt x="2727" y="83"/>
                    <a:pt x="2370" y="178"/>
                    <a:pt x="2037" y="345"/>
                  </a:cubicBezTo>
                  <a:lnTo>
                    <a:pt x="2299" y="833"/>
                  </a:lnTo>
                  <a:lnTo>
                    <a:pt x="2120" y="916"/>
                  </a:lnTo>
                  <a:cubicBezTo>
                    <a:pt x="1882" y="1047"/>
                    <a:pt x="1668" y="1214"/>
                    <a:pt x="1465" y="1405"/>
                  </a:cubicBezTo>
                  <a:cubicBezTo>
                    <a:pt x="1430" y="1428"/>
                    <a:pt x="1406" y="1464"/>
                    <a:pt x="1370" y="1500"/>
                  </a:cubicBezTo>
                  <a:lnTo>
                    <a:pt x="1239" y="1643"/>
                  </a:lnTo>
                  <a:lnTo>
                    <a:pt x="1180" y="1595"/>
                  </a:lnTo>
                  <a:lnTo>
                    <a:pt x="834" y="1262"/>
                  </a:lnTo>
                  <a:cubicBezTo>
                    <a:pt x="703" y="1417"/>
                    <a:pt x="584" y="1595"/>
                    <a:pt x="477" y="1774"/>
                  </a:cubicBezTo>
                  <a:cubicBezTo>
                    <a:pt x="394" y="1917"/>
                    <a:pt x="322" y="2059"/>
                    <a:pt x="263" y="2202"/>
                  </a:cubicBezTo>
                  <a:cubicBezTo>
                    <a:pt x="120" y="2548"/>
                    <a:pt x="37" y="2917"/>
                    <a:pt x="1" y="3274"/>
                  </a:cubicBezTo>
                  <a:lnTo>
                    <a:pt x="549" y="3286"/>
                  </a:lnTo>
                  <a:lnTo>
                    <a:pt x="549" y="3488"/>
                  </a:lnTo>
                  <a:cubicBezTo>
                    <a:pt x="549" y="3560"/>
                    <a:pt x="549" y="3619"/>
                    <a:pt x="549" y="3691"/>
                  </a:cubicBezTo>
                  <a:cubicBezTo>
                    <a:pt x="561" y="3941"/>
                    <a:pt x="608" y="4191"/>
                    <a:pt x="668" y="4441"/>
                  </a:cubicBezTo>
                  <a:lnTo>
                    <a:pt x="727" y="4619"/>
                  </a:lnTo>
                  <a:lnTo>
                    <a:pt x="203" y="4786"/>
                  </a:lnTo>
                  <a:cubicBezTo>
                    <a:pt x="322" y="5131"/>
                    <a:pt x="513" y="5465"/>
                    <a:pt x="727" y="5750"/>
                  </a:cubicBezTo>
                  <a:cubicBezTo>
                    <a:pt x="953" y="6048"/>
                    <a:pt x="1227" y="6298"/>
                    <a:pt x="1537" y="6500"/>
                  </a:cubicBezTo>
                  <a:lnTo>
                    <a:pt x="1561" y="6465"/>
                  </a:lnTo>
                  <a:lnTo>
                    <a:pt x="1823" y="6048"/>
                  </a:lnTo>
                  <a:lnTo>
                    <a:pt x="1989" y="6143"/>
                  </a:lnTo>
                  <a:cubicBezTo>
                    <a:pt x="2275" y="6322"/>
                    <a:pt x="2549" y="6429"/>
                    <a:pt x="2858" y="6500"/>
                  </a:cubicBezTo>
                  <a:lnTo>
                    <a:pt x="3061" y="6548"/>
                  </a:lnTo>
                  <a:lnTo>
                    <a:pt x="2930" y="7084"/>
                  </a:lnTo>
                  <a:cubicBezTo>
                    <a:pt x="3141" y="7125"/>
                    <a:pt x="3353" y="7143"/>
                    <a:pt x="3565" y="7143"/>
                  </a:cubicBezTo>
                  <a:cubicBezTo>
                    <a:pt x="3663" y="7143"/>
                    <a:pt x="3761" y="7139"/>
                    <a:pt x="3859" y="7132"/>
                  </a:cubicBezTo>
                  <a:cubicBezTo>
                    <a:pt x="4287" y="7096"/>
                    <a:pt x="4704" y="6989"/>
                    <a:pt x="5085" y="6798"/>
                  </a:cubicBezTo>
                  <a:lnTo>
                    <a:pt x="4823" y="6310"/>
                  </a:lnTo>
                  <a:lnTo>
                    <a:pt x="5002" y="6215"/>
                  </a:lnTo>
                  <a:cubicBezTo>
                    <a:pt x="5287" y="6072"/>
                    <a:pt x="5537" y="5869"/>
                    <a:pt x="5752" y="5643"/>
                  </a:cubicBezTo>
                  <a:lnTo>
                    <a:pt x="5895" y="5500"/>
                  </a:lnTo>
                  <a:lnTo>
                    <a:pt x="6287" y="5881"/>
                  </a:lnTo>
                  <a:cubicBezTo>
                    <a:pt x="6526" y="5596"/>
                    <a:pt x="6728" y="5274"/>
                    <a:pt x="6859" y="4929"/>
                  </a:cubicBezTo>
                  <a:cubicBezTo>
                    <a:pt x="7002" y="4596"/>
                    <a:pt x="7097" y="4226"/>
                    <a:pt x="7121" y="3857"/>
                  </a:cubicBezTo>
                  <a:lnTo>
                    <a:pt x="6573" y="3845"/>
                  </a:lnTo>
                  <a:lnTo>
                    <a:pt x="6573" y="3655"/>
                  </a:lnTo>
                  <a:cubicBezTo>
                    <a:pt x="6585" y="3333"/>
                    <a:pt x="6549" y="3012"/>
                    <a:pt x="6454" y="2702"/>
                  </a:cubicBezTo>
                  <a:lnTo>
                    <a:pt x="6395" y="2524"/>
                  </a:lnTo>
                  <a:lnTo>
                    <a:pt x="6930" y="2357"/>
                  </a:lnTo>
                  <a:cubicBezTo>
                    <a:pt x="6668" y="1667"/>
                    <a:pt x="6204" y="1047"/>
                    <a:pt x="5597" y="631"/>
                  </a:cubicBezTo>
                  <a:lnTo>
                    <a:pt x="5311" y="1107"/>
                  </a:lnTo>
                  <a:lnTo>
                    <a:pt x="5144" y="1000"/>
                  </a:lnTo>
                  <a:cubicBezTo>
                    <a:pt x="4883" y="833"/>
                    <a:pt x="4549" y="702"/>
                    <a:pt x="4263" y="631"/>
                  </a:cubicBezTo>
                  <a:lnTo>
                    <a:pt x="4073" y="595"/>
                  </a:lnTo>
                  <a:lnTo>
                    <a:pt x="4192" y="59"/>
                  </a:lnTo>
                  <a:cubicBezTo>
                    <a:pt x="3983" y="17"/>
                    <a:pt x="3769" y="0"/>
                    <a:pt x="355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3294725" y="2360650"/>
            <a:ext cx="1214134" cy="1672941"/>
            <a:chOff x="3294725" y="2360650"/>
            <a:chExt cx="1214134" cy="1672941"/>
          </a:xfrm>
        </p:grpSpPr>
        <p:sp>
          <p:nvSpPr>
            <p:cNvPr id="269" name="Google Shape;269;p19"/>
            <p:cNvSpPr/>
            <p:nvPr/>
          </p:nvSpPr>
          <p:spPr>
            <a:xfrm>
              <a:off x="3294725" y="2360650"/>
              <a:ext cx="1214134" cy="1672941"/>
            </a:xfrm>
            <a:custGeom>
              <a:avLst/>
              <a:gdLst/>
              <a:ahLst/>
              <a:cxnLst/>
              <a:rect l="l" t="t" r="r" b="b"/>
              <a:pathLst>
                <a:path w="49340" h="67985" extrusionOk="0">
                  <a:moveTo>
                    <a:pt x="24741" y="0"/>
                  </a:moveTo>
                  <a:cubicBezTo>
                    <a:pt x="22229" y="917"/>
                    <a:pt x="19633" y="2024"/>
                    <a:pt x="17026" y="3298"/>
                  </a:cubicBezTo>
                  <a:cubicBezTo>
                    <a:pt x="8573" y="7418"/>
                    <a:pt x="2334" y="12097"/>
                    <a:pt x="1167" y="12990"/>
                  </a:cubicBezTo>
                  <a:lnTo>
                    <a:pt x="500" y="13490"/>
                  </a:lnTo>
                  <a:cubicBezTo>
                    <a:pt x="429" y="14538"/>
                    <a:pt x="393" y="15585"/>
                    <a:pt x="369" y="16633"/>
                  </a:cubicBezTo>
                  <a:cubicBezTo>
                    <a:pt x="0" y="36778"/>
                    <a:pt x="11061" y="54483"/>
                    <a:pt x="27575" y="63555"/>
                  </a:cubicBezTo>
                  <a:cubicBezTo>
                    <a:pt x="30944" y="65413"/>
                    <a:pt x="34552" y="66901"/>
                    <a:pt x="38326" y="67985"/>
                  </a:cubicBezTo>
                  <a:cubicBezTo>
                    <a:pt x="37588" y="66425"/>
                    <a:pt x="35909" y="62674"/>
                    <a:pt x="34778" y="58269"/>
                  </a:cubicBezTo>
                  <a:cubicBezTo>
                    <a:pt x="33969" y="55138"/>
                    <a:pt x="33576" y="52233"/>
                    <a:pt x="33623" y="49649"/>
                  </a:cubicBezTo>
                  <a:lnTo>
                    <a:pt x="33635" y="48899"/>
                  </a:lnTo>
                  <a:lnTo>
                    <a:pt x="34361" y="48744"/>
                  </a:lnTo>
                  <a:cubicBezTo>
                    <a:pt x="34385" y="48744"/>
                    <a:pt x="36290" y="48327"/>
                    <a:pt x="40065" y="46911"/>
                  </a:cubicBezTo>
                  <a:cubicBezTo>
                    <a:pt x="41029" y="46553"/>
                    <a:pt x="42101" y="46125"/>
                    <a:pt x="43291" y="45625"/>
                  </a:cubicBezTo>
                  <a:cubicBezTo>
                    <a:pt x="45220" y="44815"/>
                    <a:pt x="47244" y="43910"/>
                    <a:pt x="49340" y="42898"/>
                  </a:cubicBezTo>
                  <a:cubicBezTo>
                    <a:pt x="49149" y="42839"/>
                    <a:pt x="48959" y="42779"/>
                    <a:pt x="48768" y="42720"/>
                  </a:cubicBezTo>
                  <a:cubicBezTo>
                    <a:pt x="48601" y="42660"/>
                    <a:pt x="48435" y="42612"/>
                    <a:pt x="48280" y="42553"/>
                  </a:cubicBezTo>
                  <a:cubicBezTo>
                    <a:pt x="48197" y="42529"/>
                    <a:pt x="48113" y="42493"/>
                    <a:pt x="48018" y="42458"/>
                  </a:cubicBezTo>
                  <a:cubicBezTo>
                    <a:pt x="47863" y="42398"/>
                    <a:pt x="47696" y="42339"/>
                    <a:pt x="47542" y="42279"/>
                  </a:cubicBezTo>
                  <a:cubicBezTo>
                    <a:pt x="47339" y="42196"/>
                    <a:pt x="47137" y="42124"/>
                    <a:pt x="46934" y="42029"/>
                  </a:cubicBezTo>
                  <a:cubicBezTo>
                    <a:pt x="46744" y="41946"/>
                    <a:pt x="46542" y="41862"/>
                    <a:pt x="46351" y="41767"/>
                  </a:cubicBezTo>
                  <a:cubicBezTo>
                    <a:pt x="46232" y="41719"/>
                    <a:pt x="46113" y="41660"/>
                    <a:pt x="45994" y="41600"/>
                  </a:cubicBezTo>
                  <a:cubicBezTo>
                    <a:pt x="45827" y="41517"/>
                    <a:pt x="45637" y="41422"/>
                    <a:pt x="45422" y="41327"/>
                  </a:cubicBezTo>
                  <a:cubicBezTo>
                    <a:pt x="45351" y="41279"/>
                    <a:pt x="45280" y="41243"/>
                    <a:pt x="45208" y="41207"/>
                  </a:cubicBezTo>
                  <a:lnTo>
                    <a:pt x="44708" y="40934"/>
                  </a:lnTo>
                  <a:cubicBezTo>
                    <a:pt x="37517" y="36874"/>
                    <a:pt x="33171" y="29301"/>
                    <a:pt x="33314" y="21015"/>
                  </a:cubicBezTo>
                  <a:cubicBezTo>
                    <a:pt x="33338" y="19907"/>
                    <a:pt x="33421" y="18788"/>
                    <a:pt x="33576" y="17693"/>
                  </a:cubicBezTo>
                  <a:cubicBezTo>
                    <a:pt x="31790" y="15061"/>
                    <a:pt x="30075" y="12061"/>
                    <a:pt x="28480" y="8775"/>
                  </a:cubicBezTo>
                  <a:cubicBezTo>
                    <a:pt x="27694" y="7168"/>
                    <a:pt x="27015" y="5667"/>
                    <a:pt x="26456" y="4346"/>
                  </a:cubicBezTo>
                  <a:cubicBezTo>
                    <a:pt x="25646" y="2429"/>
                    <a:pt x="25063" y="905"/>
                    <a:pt x="2474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509650" y="2925600"/>
              <a:ext cx="570025" cy="569725"/>
            </a:xfrm>
            <a:custGeom>
              <a:avLst/>
              <a:gdLst/>
              <a:ahLst/>
              <a:cxnLst/>
              <a:rect l="l" t="t" r="r" b="b"/>
              <a:pathLst>
                <a:path w="22801" h="22789" extrusionOk="0">
                  <a:moveTo>
                    <a:pt x="11395" y="0"/>
                  </a:moveTo>
                  <a:cubicBezTo>
                    <a:pt x="5108" y="0"/>
                    <a:pt x="0" y="5096"/>
                    <a:pt x="0" y="11394"/>
                  </a:cubicBezTo>
                  <a:cubicBezTo>
                    <a:pt x="0" y="17693"/>
                    <a:pt x="5108" y="22789"/>
                    <a:pt x="11395" y="22789"/>
                  </a:cubicBezTo>
                  <a:cubicBezTo>
                    <a:pt x="17693" y="22789"/>
                    <a:pt x="22801" y="17693"/>
                    <a:pt x="22801" y="11394"/>
                  </a:cubicBezTo>
                  <a:cubicBezTo>
                    <a:pt x="22801" y="5096"/>
                    <a:pt x="17693" y="0"/>
                    <a:pt x="11395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535550" y="2951475"/>
              <a:ext cx="517925" cy="517950"/>
            </a:xfrm>
            <a:custGeom>
              <a:avLst/>
              <a:gdLst/>
              <a:ahLst/>
              <a:cxnLst/>
              <a:rect l="l" t="t" r="r" b="b"/>
              <a:pathLst>
                <a:path w="20717" h="20718" extrusionOk="0">
                  <a:moveTo>
                    <a:pt x="10359" y="1"/>
                  </a:moveTo>
                  <a:cubicBezTo>
                    <a:pt x="4644" y="1"/>
                    <a:pt x="0" y="4632"/>
                    <a:pt x="0" y="10359"/>
                  </a:cubicBezTo>
                  <a:cubicBezTo>
                    <a:pt x="0" y="16074"/>
                    <a:pt x="4644" y="20718"/>
                    <a:pt x="10359" y="20718"/>
                  </a:cubicBezTo>
                  <a:cubicBezTo>
                    <a:pt x="16085" y="20718"/>
                    <a:pt x="20717" y="16074"/>
                    <a:pt x="20717" y="10359"/>
                  </a:cubicBezTo>
                  <a:cubicBezTo>
                    <a:pt x="20717" y="4632"/>
                    <a:pt x="16085" y="1"/>
                    <a:pt x="10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3622750" y="3049700"/>
            <a:ext cx="323275" cy="313925"/>
            <a:chOff x="3622750" y="3049700"/>
            <a:chExt cx="323275" cy="313925"/>
          </a:xfrm>
        </p:grpSpPr>
        <p:sp>
          <p:nvSpPr>
            <p:cNvPr id="273" name="Google Shape;273;p19"/>
            <p:cNvSpPr/>
            <p:nvPr/>
          </p:nvSpPr>
          <p:spPr>
            <a:xfrm>
              <a:off x="3634350" y="3049700"/>
              <a:ext cx="311675" cy="313925"/>
            </a:xfrm>
            <a:custGeom>
              <a:avLst/>
              <a:gdLst/>
              <a:ahLst/>
              <a:cxnLst/>
              <a:rect l="l" t="t" r="r" b="b"/>
              <a:pathLst>
                <a:path w="12467" h="12557" extrusionOk="0">
                  <a:moveTo>
                    <a:pt x="11181" y="1"/>
                  </a:moveTo>
                  <a:lnTo>
                    <a:pt x="8228" y="2168"/>
                  </a:lnTo>
                  <a:lnTo>
                    <a:pt x="8443" y="3406"/>
                  </a:lnTo>
                  <a:lnTo>
                    <a:pt x="4466" y="7466"/>
                  </a:lnTo>
                  <a:lnTo>
                    <a:pt x="4216" y="7204"/>
                  </a:lnTo>
                  <a:lnTo>
                    <a:pt x="3775" y="7645"/>
                  </a:lnTo>
                  <a:cubicBezTo>
                    <a:pt x="3692" y="7567"/>
                    <a:pt x="3585" y="7529"/>
                    <a:pt x="3479" y="7529"/>
                  </a:cubicBezTo>
                  <a:cubicBezTo>
                    <a:pt x="3373" y="7529"/>
                    <a:pt x="3269" y="7567"/>
                    <a:pt x="3192" y="7645"/>
                  </a:cubicBezTo>
                  <a:lnTo>
                    <a:pt x="156" y="10669"/>
                  </a:lnTo>
                  <a:cubicBezTo>
                    <a:pt x="1" y="10836"/>
                    <a:pt x="1" y="11098"/>
                    <a:pt x="156" y="11264"/>
                  </a:cubicBezTo>
                  <a:lnTo>
                    <a:pt x="1334" y="12431"/>
                  </a:lnTo>
                  <a:cubicBezTo>
                    <a:pt x="1412" y="12514"/>
                    <a:pt x="1516" y="12556"/>
                    <a:pt x="1622" y="12556"/>
                  </a:cubicBezTo>
                  <a:cubicBezTo>
                    <a:pt x="1727" y="12556"/>
                    <a:pt x="1835" y="12514"/>
                    <a:pt x="1918" y="12431"/>
                  </a:cubicBezTo>
                  <a:lnTo>
                    <a:pt x="4942" y="9407"/>
                  </a:lnTo>
                  <a:cubicBezTo>
                    <a:pt x="5095" y="9254"/>
                    <a:pt x="5108" y="9022"/>
                    <a:pt x="4981" y="8856"/>
                  </a:cubicBezTo>
                  <a:lnTo>
                    <a:pt x="4981" y="8856"/>
                  </a:lnTo>
                  <a:lnTo>
                    <a:pt x="5418" y="8419"/>
                  </a:lnTo>
                  <a:lnTo>
                    <a:pt x="5061" y="8050"/>
                  </a:lnTo>
                  <a:lnTo>
                    <a:pt x="9038" y="4001"/>
                  </a:lnTo>
                  <a:lnTo>
                    <a:pt x="10490" y="4275"/>
                  </a:lnTo>
                  <a:lnTo>
                    <a:pt x="12467" y="1287"/>
                  </a:lnTo>
                  <a:lnTo>
                    <a:pt x="1118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622750" y="3049775"/>
              <a:ext cx="166725" cy="162475"/>
            </a:xfrm>
            <a:custGeom>
              <a:avLst/>
              <a:gdLst/>
              <a:ahLst/>
              <a:cxnLst/>
              <a:rect l="l" t="t" r="r" b="b"/>
              <a:pathLst>
                <a:path w="6669" h="6499" extrusionOk="0">
                  <a:moveTo>
                    <a:pt x="3214" y="0"/>
                  </a:moveTo>
                  <a:cubicBezTo>
                    <a:pt x="2917" y="0"/>
                    <a:pt x="2621" y="43"/>
                    <a:pt x="2334" y="129"/>
                  </a:cubicBezTo>
                  <a:lnTo>
                    <a:pt x="2346" y="129"/>
                  </a:lnTo>
                  <a:lnTo>
                    <a:pt x="4704" y="1915"/>
                  </a:lnTo>
                  <a:lnTo>
                    <a:pt x="4382" y="3082"/>
                  </a:lnTo>
                  <a:lnTo>
                    <a:pt x="4144" y="3951"/>
                  </a:lnTo>
                  <a:lnTo>
                    <a:pt x="4132" y="3951"/>
                  </a:lnTo>
                  <a:lnTo>
                    <a:pt x="3263" y="4189"/>
                  </a:lnTo>
                  <a:lnTo>
                    <a:pt x="2096" y="4510"/>
                  </a:lnTo>
                  <a:lnTo>
                    <a:pt x="310" y="2153"/>
                  </a:lnTo>
                  <a:lnTo>
                    <a:pt x="310" y="2153"/>
                  </a:lnTo>
                  <a:cubicBezTo>
                    <a:pt x="1" y="3189"/>
                    <a:pt x="251" y="4356"/>
                    <a:pt x="1072" y="5165"/>
                  </a:cubicBezTo>
                  <a:cubicBezTo>
                    <a:pt x="1666" y="5759"/>
                    <a:pt x="2440" y="6056"/>
                    <a:pt x="3216" y="6056"/>
                  </a:cubicBezTo>
                  <a:cubicBezTo>
                    <a:pt x="3654" y="6056"/>
                    <a:pt x="4093" y="5961"/>
                    <a:pt x="4501" y="5772"/>
                  </a:cubicBezTo>
                  <a:lnTo>
                    <a:pt x="5227" y="6499"/>
                  </a:lnTo>
                  <a:lnTo>
                    <a:pt x="6668" y="5022"/>
                  </a:lnTo>
                  <a:lnTo>
                    <a:pt x="5954" y="4308"/>
                  </a:lnTo>
                  <a:cubicBezTo>
                    <a:pt x="6478" y="3189"/>
                    <a:pt x="6275" y="1808"/>
                    <a:pt x="5347" y="879"/>
                  </a:cubicBezTo>
                  <a:cubicBezTo>
                    <a:pt x="4761" y="293"/>
                    <a:pt x="3988" y="0"/>
                    <a:pt x="321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789450" y="3212225"/>
              <a:ext cx="142600" cy="141200"/>
            </a:xfrm>
            <a:custGeom>
              <a:avLst/>
              <a:gdLst/>
              <a:ahLst/>
              <a:cxnLst/>
              <a:rect l="l" t="t" r="r" b="b"/>
              <a:pathLst>
                <a:path w="5704" h="5648" extrusionOk="0">
                  <a:moveTo>
                    <a:pt x="1477" y="1"/>
                  </a:moveTo>
                  <a:lnTo>
                    <a:pt x="0" y="1441"/>
                  </a:lnTo>
                  <a:lnTo>
                    <a:pt x="4108" y="5549"/>
                  </a:lnTo>
                  <a:cubicBezTo>
                    <a:pt x="4173" y="5615"/>
                    <a:pt x="4260" y="5647"/>
                    <a:pt x="4346" y="5647"/>
                  </a:cubicBezTo>
                  <a:cubicBezTo>
                    <a:pt x="4432" y="5647"/>
                    <a:pt x="4519" y="5615"/>
                    <a:pt x="4584" y="5549"/>
                  </a:cubicBezTo>
                  <a:lnTo>
                    <a:pt x="5572" y="4561"/>
                  </a:lnTo>
                  <a:cubicBezTo>
                    <a:pt x="5691" y="4430"/>
                    <a:pt x="5703" y="4216"/>
                    <a:pt x="5572" y="4096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3314825" y="1192975"/>
            <a:ext cx="2067550" cy="1536175"/>
            <a:chOff x="3314825" y="1192975"/>
            <a:chExt cx="2067550" cy="1536175"/>
          </a:xfrm>
        </p:grpSpPr>
        <p:sp>
          <p:nvSpPr>
            <p:cNvPr id="277" name="Google Shape;277;p19"/>
            <p:cNvSpPr/>
            <p:nvPr/>
          </p:nvSpPr>
          <p:spPr>
            <a:xfrm>
              <a:off x="3314825" y="1192975"/>
              <a:ext cx="2067550" cy="1536175"/>
            </a:xfrm>
            <a:custGeom>
              <a:avLst/>
              <a:gdLst/>
              <a:ahLst/>
              <a:cxnLst/>
              <a:rect l="l" t="t" r="r" b="b"/>
              <a:pathLst>
                <a:path w="82702" h="61447" extrusionOk="0">
                  <a:moveTo>
                    <a:pt x="62952" y="1"/>
                  </a:moveTo>
                  <a:cubicBezTo>
                    <a:pt x="57258" y="1"/>
                    <a:pt x="51648" y="761"/>
                    <a:pt x="46256" y="2213"/>
                  </a:cubicBezTo>
                  <a:cubicBezTo>
                    <a:pt x="46233" y="2201"/>
                    <a:pt x="46209" y="2189"/>
                    <a:pt x="46197" y="2177"/>
                  </a:cubicBezTo>
                  <a:cubicBezTo>
                    <a:pt x="45316" y="2439"/>
                    <a:pt x="44459" y="2701"/>
                    <a:pt x="43601" y="2987"/>
                  </a:cubicBezTo>
                  <a:cubicBezTo>
                    <a:pt x="26194" y="8809"/>
                    <a:pt x="12169" y="21656"/>
                    <a:pt x="4835" y="38622"/>
                  </a:cubicBezTo>
                  <a:cubicBezTo>
                    <a:pt x="2346" y="44361"/>
                    <a:pt x="727" y="50410"/>
                    <a:pt x="1" y="56648"/>
                  </a:cubicBezTo>
                  <a:cubicBezTo>
                    <a:pt x="2668" y="54743"/>
                    <a:pt x="7918" y="51219"/>
                    <a:pt x="14479" y="48016"/>
                  </a:cubicBezTo>
                  <a:cubicBezTo>
                    <a:pt x="17455" y="46564"/>
                    <a:pt x="20420" y="45314"/>
                    <a:pt x="23277" y="44325"/>
                  </a:cubicBezTo>
                  <a:lnTo>
                    <a:pt x="24170" y="44016"/>
                  </a:lnTo>
                  <a:lnTo>
                    <a:pt x="24456" y="44909"/>
                  </a:lnTo>
                  <a:cubicBezTo>
                    <a:pt x="24468" y="44945"/>
                    <a:pt x="25516" y="48076"/>
                    <a:pt x="27445" y="52279"/>
                  </a:cubicBezTo>
                  <a:cubicBezTo>
                    <a:pt x="27742" y="52946"/>
                    <a:pt x="28076" y="53636"/>
                    <a:pt x="28421" y="54350"/>
                  </a:cubicBezTo>
                  <a:cubicBezTo>
                    <a:pt x="29492" y="56541"/>
                    <a:pt x="30612" y="58601"/>
                    <a:pt x="31755" y="60506"/>
                  </a:cubicBezTo>
                  <a:cubicBezTo>
                    <a:pt x="31957" y="60816"/>
                    <a:pt x="32148" y="61137"/>
                    <a:pt x="32338" y="61447"/>
                  </a:cubicBezTo>
                  <a:cubicBezTo>
                    <a:pt x="32350" y="61399"/>
                    <a:pt x="32362" y="61351"/>
                    <a:pt x="32374" y="61316"/>
                  </a:cubicBezTo>
                  <a:cubicBezTo>
                    <a:pt x="32421" y="61113"/>
                    <a:pt x="32469" y="60911"/>
                    <a:pt x="32529" y="60708"/>
                  </a:cubicBezTo>
                  <a:cubicBezTo>
                    <a:pt x="32576" y="60518"/>
                    <a:pt x="32624" y="60327"/>
                    <a:pt x="32683" y="60137"/>
                  </a:cubicBezTo>
                  <a:cubicBezTo>
                    <a:pt x="32695" y="60113"/>
                    <a:pt x="32695" y="60089"/>
                    <a:pt x="32707" y="60054"/>
                  </a:cubicBezTo>
                  <a:cubicBezTo>
                    <a:pt x="32755" y="59911"/>
                    <a:pt x="32802" y="59768"/>
                    <a:pt x="32838" y="59625"/>
                  </a:cubicBezTo>
                  <a:cubicBezTo>
                    <a:pt x="32874" y="59518"/>
                    <a:pt x="32910" y="59399"/>
                    <a:pt x="32957" y="59292"/>
                  </a:cubicBezTo>
                  <a:cubicBezTo>
                    <a:pt x="32993" y="59172"/>
                    <a:pt x="33029" y="59042"/>
                    <a:pt x="33076" y="58922"/>
                  </a:cubicBezTo>
                  <a:cubicBezTo>
                    <a:pt x="33088" y="58875"/>
                    <a:pt x="33100" y="58815"/>
                    <a:pt x="33124" y="58768"/>
                  </a:cubicBezTo>
                  <a:cubicBezTo>
                    <a:pt x="33195" y="58553"/>
                    <a:pt x="33279" y="58339"/>
                    <a:pt x="33350" y="58137"/>
                  </a:cubicBezTo>
                  <a:cubicBezTo>
                    <a:pt x="33422" y="57946"/>
                    <a:pt x="33493" y="57768"/>
                    <a:pt x="33564" y="57589"/>
                  </a:cubicBezTo>
                  <a:cubicBezTo>
                    <a:pt x="33600" y="57506"/>
                    <a:pt x="33636" y="57410"/>
                    <a:pt x="33672" y="57327"/>
                  </a:cubicBezTo>
                  <a:cubicBezTo>
                    <a:pt x="33719" y="57208"/>
                    <a:pt x="33779" y="57077"/>
                    <a:pt x="33838" y="56946"/>
                  </a:cubicBezTo>
                  <a:cubicBezTo>
                    <a:pt x="33934" y="56708"/>
                    <a:pt x="34053" y="56458"/>
                    <a:pt x="34160" y="56220"/>
                  </a:cubicBezTo>
                  <a:cubicBezTo>
                    <a:pt x="34362" y="55779"/>
                    <a:pt x="34576" y="55351"/>
                    <a:pt x="34803" y="54934"/>
                  </a:cubicBezTo>
                  <a:cubicBezTo>
                    <a:pt x="34874" y="54791"/>
                    <a:pt x="34946" y="54648"/>
                    <a:pt x="35017" y="54517"/>
                  </a:cubicBezTo>
                  <a:cubicBezTo>
                    <a:pt x="35255" y="54100"/>
                    <a:pt x="35493" y="53684"/>
                    <a:pt x="35743" y="53291"/>
                  </a:cubicBezTo>
                  <a:cubicBezTo>
                    <a:pt x="35827" y="53148"/>
                    <a:pt x="35898" y="53017"/>
                    <a:pt x="35993" y="52886"/>
                  </a:cubicBezTo>
                  <a:cubicBezTo>
                    <a:pt x="36077" y="52755"/>
                    <a:pt x="36160" y="52624"/>
                    <a:pt x="36243" y="52493"/>
                  </a:cubicBezTo>
                  <a:cubicBezTo>
                    <a:pt x="36327" y="52362"/>
                    <a:pt x="36422" y="52231"/>
                    <a:pt x="36505" y="52100"/>
                  </a:cubicBezTo>
                  <a:cubicBezTo>
                    <a:pt x="36601" y="51969"/>
                    <a:pt x="36684" y="51850"/>
                    <a:pt x="36779" y="51719"/>
                  </a:cubicBezTo>
                  <a:cubicBezTo>
                    <a:pt x="36958" y="51469"/>
                    <a:pt x="37148" y="51219"/>
                    <a:pt x="37339" y="50969"/>
                  </a:cubicBezTo>
                  <a:cubicBezTo>
                    <a:pt x="37422" y="50850"/>
                    <a:pt x="37517" y="50731"/>
                    <a:pt x="37613" y="50624"/>
                  </a:cubicBezTo>
                  <a:cubicBezTo>
                    <a:pt x="37708" y="50493"/>
                    <a:pt x="37815" y="50362"/>
                    <a:pt x="37910" y="50243"/>
                  </a:cubicBezTo>
                  <a:cubicBezTo>
                    <a:pt x="38113" y="50005"/>
                    <a:pt x="38315" y="49767"/>
                    <a:pt x="38517" y="49528"/>
                  </a:cubicBezTo>
                  <a:cubicBezTo>
                    <a:pt x="38613" y="49421"/>
                    <a:pt x="38720" y="49302"/>
                    <a:pt x="38827" y="49183"/>
                  </a:cubicBezTo>
                  <a:cubicBezTo>
                    <a:pt x="38922" y="49076"/>
                    <a:pt x="39029" y="48957"/>
                    <a:pt x="39137" y="48850"/>
                  </a:cubicBezTo>
                  <a:cubicBezTo>
                    <a:pt x="39244" y="48731"/>
                    <a:pt x="39351" y="48624"/>
                    <a:pt x="39458" y="48516"/>
                  </a:cubicBezTo>
                  <a:cubicBezTo>
                    <a:pt x="39541" y="48421"/>
                    <a:pt x="39637" y="48326"/>
                    <a:pt x="39720" y="48243"/>
                  </a:cubicBezTo>
                  <a:cubicBezTo>
                    <a:pt x="39851" y="48112"/>
                    <a:pt x="39982" y="47981"/>
                    <a:pt x="40113" y="47862"/>
                  </a:cubicBezTo>
                  <a:cubicBezTo>
                    <a:pt x="40232" y="47754"/>
                    <a:pt x="40339" y="47647"/>
                    <a:pt x="40446" y="47540"/>
                  </a:cubicBezTo>
                  <a:cubicBezTo>
                    <a:pt x="40565" y="47433"/>
                    <a:pt x="40672" y="47338"/>
                    <a:pt x="40792" y="47231"/>
                  </a:cubicBezTo>
                  <a:cubicBezTo>
                    <a:pt x="41137" y="46921"/>
                    <a:pt x="41482" y="46623"/>
                    <a:pt x="41839" y="46338"/>
                  </a:cubicBezTo>
                  <a:cubicBezTo>
                    <a:pt x="41958" y="46242"/>
                    <a:pt x="42077" y="46147"/>
                    <a:pt x="42196" y="46052"/>
                  </a:cubicBezTo>
                  <a:cubicBezTo>
                    <a:pt x="42399" y="45897"/>
                    <a:pt x="42601" y="45730"/>
                    <a:pt x="42804" y="45587"/>
                  </a:cubicBezTo>
                  <a:cubicBezTo>
                    <a:pt x="42935" y="45492"/>
                    <a:pt x="43054" y="45397"/>
                    <a:pt x="43185" y="45314"/>
                  </a:cubicBezTo>
                  <a:cubicBezTo>
                    <a:pt x="43185" y="45314"/>
                    <a:pt x="43185" y="45314"/>
                    <a:pt x="43185" y="45302"/>
                  </a:cubicBezTo>
                  <a:cubicBezTo>
                    <a:pt x="43316" y="45218"/>
                    <a:pt x="43447" y="45123"/>
                    <a:pt x="43578" y="45040"/>
                  </a:cubicBezTo>
                  <a:cubicBezTo>
                    <a:pt x="43697" y="44945"/>
                    <a:pt x="43828" y="44861"/>
                    <a:pt x="43959" y="44778"/>
                  </a:cubicBezTo>
                  <a:cubicBezTo>
                    <a:pt x="44221" y="44599"/>
                    <a:pt x="44482" y="44433"/>
                    <a:pt x="44756" y="44266"/>
                  </a:cubicBezTo>
                  <a:cubicBezTo>
                    <a:pt x="44887" y="44183"/>
                    <a:pt x="45018" y="44099"/>
                    <a:pt x="45149" y="44028"/>
                  </a:cubicBezTo>
                  <a:cubicBezTo>
                    <a:pt x="45292" y="43944"/>
                    <a:pt x="45423" y="43861"/>
                    <a:pt x="45566" y="43790"/>
                  </a:cubicBezTo>
                  <a:cubicBezTo>
                    <a:pt x="45697" y="43706"/>
                    <a:pt x="45828" y="43635"/>
                    <a:pt x="45971" y="43552"/>
                  </a:cubicBezTo>
                  <a:cubicBezTo>
                    <a:pt x="46114" y="43480"/>
                    <a:pt x="46245" y="43409"/>
                    <a:pt x="46387" y="43337"/>
                  </a:cubicBezTo>
                  <a:cubicBezTo>
                    <a:pt x="46399" y="43325"/>
                    <a:pt x="46423" y="43313"/>
                    <a:pt x="46435" y="43313"/>
                  </a:cubicBezTo>
                  <a:cubicBezTo>
                    <a:pt x="46828" y="43099"/>
                    <a:pt x="47245" y="42897"/>
                    <a:pt x="47650" y="42706"/>
                  </a:cubicBezTo>
                  <a:cubicBezTo>
                    <a:pt x="47792" y="42647"/>
                    <a:pt x="47935" y="42575"/>
                    <a:pt x="48078" y="42516"/>
                  </a:cubicBezTo>
                  <a:cubicBezTo>
                    <a:pt x="48412" y="42373"/>
                    <a:pt x="48733" y="42230"/>
                    <a:pt x="49066" y="42111"/>
                  </a:cubicBezTo>
                  <a:cubicBezTo>
                    <a:pt x="49316" y="42004"/>
                    <a:pt x="49555" y="41908"/>
                    <a:pt x="49805" y="41825"/>
                  </a:cubicBezTo>
                  <a:cubicBezTo>
                    <a:pt x="49959" y="41766"/>
                    <a:pt x="50126" y="41706"/>
                    <a:pt x="50281" y="41658"/>
                  </a:cubicBezTo>
                  <a:cubicBezTo>
                    <a:pt x="50436" y="41599"/>
                    <a:pt x="50578" y="41551"/>
                    <a:pt x="50733" y="41504"/>
                  </a:cubicBezTo>
                  <a:cubicBezTo>
                    <a:pt x="51162" y="41361"/>
                    <a:pt x="51590" y="41242"/>
                    <a:pt x="52019" y="41123"/>
                  </a:cubicBezTo>
                  <a:cubicBezTo>
                    <a:pt x="52138" y="41087"/>
                    <a:pt x="52269" y="41063"/>
                    <a:pt x="52400" y="41027"/>
                  </a:cubicBezTo>
                  <a:cubicBezTo>
                    <a:pt x="52472" y="41004"/>
                    <a:pt x="52531" y="40992"/>
                    <a:pt x="52603" y="40968"/>
                  </a:cubicBezTo>
                  <a:cubicBezTo>
                    <a:pt x="52745" y="40932"/>
                    <a:pt x="52888" y="40908"/>
                    <a:pt x="53031" y="40873"/>
                  </a:cubicBezTo>
                  <a:cubicBezTo>
                    <a:pt x="53186" y="40837"/>
                    <a:pt x="53341" y="40801"/>
                    <a:pt x="53495" y="40765"/>
                  </a:cubicBezTo>
                  <a:cubicBezTo>
                    <a:pt x="53650" y="40730"/>
                    <a:pt x="53805" y="40706"/>
                    <a:pt x="53960" y="40670"/>
                  </a:cubicBezTo>
                  <a:cubicBezTo>
                    <a:pt x="54127" y="40634"/>
                    <a:pt x="54281" y="40611"/>
                    <a:pt x="54436" y="40587"/>
                  </a:cubicBezTo>
                  <a:cubicBezTo>
                    <a:pt x="54579" y="40563"/>
                    <a:pt x="54722" y="40527"/>
                    <a:pt x="54877" y="40504"/>
                  </a:cubicBezTo>
                  <a:cubicBezTo>
                    <a:pt x="55055" y="40480"/>
                    <a:pt x="55246" y="40456"/>
                    <a:pt x="55424" y="40432"/>
                  </a:cubicBezTo>
                  <a:cubicBezTo>
                    <a:pt x="55567" y="40408"/>
                    <a:pt x="55710" y="40384"/>
                    <a:pt x="55865" y="40373"/>
                  </a:cubicBezTo>
                  <a:cubicBezTo>
                    <a:pt x="56139" y="40337"/>
                    <a:pt x="56424" y="40301"/>
                    <a:pt x="56710" y="40277"/>
                  </a:cubicBezTo>
                  <a:cubicBezTo>
                    <a:pt x="56829" y="40265"/>
                    <a:pt x="56948" y="40253"/>
                    <a:pt x="57067" y="40242"/>
                  </a:cubicBezTo>
                  <a:cubicBezTo>
                    <a:pt x="57175" y="40242"/>
                    <a:pt x="57282" y="40230"/>
                    <a:pt x="57389" y="40218"/>
                  </a:cubicBezTo>
                  <a:cubicBezTo>
                    <a:pt x="57437" y="40215"/>
                    <a:pt x="57498" y="40214"/>
                    <a:pt x="57571" y="40214"/>
                  </a:cubicBezTo>
                  <a:cubicBezTo>
                    <a:pt x="58749" y="40214"/>
                    <a:pt x="63031" y="40577"/>
                    <a:pt x="65497" y="41373"/>
                  </a:cubicBezTo>
                  <a:lnTo>
                    <a:pt x="82702" y="3118"/>
                  </a:lnTo>
                  <a:cubicBezTo>
                    <a:pt x="76145" y="1005"/>
                    <a:pt x="69493" y="1"/>
                    <a:pt x="62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034975" y="1569800"/>
              <a:ext cx="569750" cy="569750"/>
            </a:xfrm>
            <a:custGeom>
              <a:avLst/>
              <a:gdLst/>
              <a:ahLst/>
              <a:cxnLst/>
              <a:rect l="l" t="t" r="r" b="b"/>
              <a:pathLst>
                <a:path w="22790" h="22790" extrusionOk="0">
                  <a:moveTo>
                    <a:pt x="11395" y="1"/>
                  </a:moveTo>
                  <a:cubicBezTo>
                    <a:pt x="5097" y="1"/>
                    <a:pt x="1" y="5096"/>
                    <a:pt x="1" y="11395"/>
                  </a:cubicBezTo>
                  <a:cubicBezTo>
                    <a:pt x="1" y="17693"/>
                    <a:pt x="5097" y="22789"/>
                    <a:pt x="11395" y="22789"/>
                  </a:cubicBezTo>
                  <a:cubicBezTo>
                    <a:pt x="17694" y="22789"/>
                    <a:pt x="22789" y="17693"/>
                    <a:pt x="22789" y="11395"/>
                  </a:cubicBezTo>
                  <a:cubicBezTo>
                    <a:pt x="22789" y="5096"/>
                    <a:pt x="17694" y="1"/>
                    <a:pt x="11395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4060875" y="1595700"/>
              <a:ext cx="517950" cy="517950"/>
            </a:xfrm>
            <a:custGeom>
              <a:avLst/>
              <a:gdLst/>
              <a:ahLst/>
              <a:cxnLst/>
              <a:rect l="l" t="t" r="r" b="b"/>
              <a:pathLst>
                <a:path w="20718" h="20718" extrusionOk="0">
                  <a:moveTo>
                    <a:pt x="10359" y="0"/>
                  </a:moveTo>
                  <a:cubicBezTo>
                    <a:pt x="4632" y="0"/>
                    <a:pt x="1" y="4644"/>
                    <a:pt x="1" y="10359"/>
                  </a:cubicBezTo>
                  <a:cubicBezTo>
                    <a:pt x="1" y="16086"/>
                    <a:pt x="4632" y="20717"/>
                    <a:pt x="10359" y="20717"/>
                  </a:cubicBezTo>
                  <a:cubicBezTo>
                    <a:pt x="16074" y="20717"/>
                    <a:pt x="20718" y="16086"/>
                    <a:pt x="20718" y="10359"/>
                  </a:cubicBezTo>
                  <a:cubicBezTo>
                    <a:pt x="20718" y="4644"/>
                    <a:pt x="16074" y="0"/>
                    <a:pt x="10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4169825" y="1701950"/>
            <a:ext cx="319700" cy="294725"/>
            <a:chOff x="4169825" y="1701950"/>
            <a:chExt cx="319700" cy="294725"/>
          </a:xfrm>
        </p:grpSpPr>
        <p:sp>
          <p:nvSpPr>
            <p:cNvPr id="281" name="Google Shape;281;p19"/>
            <p:cNvSpPr/>
            <p:nvPr/>
          </p:nvSpPr>
          <p:spPr>
            <a:xfrm>
              <a:off x="4184700" y="1701950"/>
              <a:ext cx="304825" cy="192925"/>
            </a:xfrm>
            <a:custGeom>
              <a:avLst/>
              <a:gdLst/>
              <a:ahLst/>
              <a:cxnLst/>
              <a:rect l="l" t="t" r="r" b="b"/>
              <a:pathLst>
                <a:path w="12193" h="7717" extrusionOk="0">
                  <a:moveTo>
                    <a:pt x="1" y="1"/>
                  </a:moveTo>
                  <a:lnTo>
                    <a:pt x="870" y="3263"/>
                  </a:lnTo>
                  <a:lnTo>
                    <a:pt x="1644" y="2501"/>
                  </a:lnTo>
                  <a:lnTo>
                    <a:pt x="4525" y="5383"/>
                  </a:lnTo>
                  <a:lnTo>
                    <a:pt x="6740" y="3168"/>
                  </a:lnTo>
                  <a:lnTo>
                    <a:pt x="11347" y="7716"/>
                  </a:lnTo>
                  <a:lnTo>
                    <a:pt x="12193" y="6859"/>
                  </a:lnTo>
                  <a:lnTo>
                    <a:pt x="6740" y="1465"/>
                  </a:lnTo>
                  <a:lnTo>
                    <a:pt x="4525" y="3680"/>
                  </a:lnTo>
                  <a:lnTo>
                    <a:pt x="2501" y="1644"/>
                  </a:lnTo>
                  <a:lnTo>
                    <a:pt x="3263" y="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4169825" y="1780850"/>
              <a:ext cx="316425" cy="215825"/>
            </a:xfrm>
            <a:custGeom>
              <a:avLst/>
              <a:gdLst/>
              <a:ahLst/>
              <a:cxnLst/>
              <a:rect l="l" t="t" r="r" b="b"/>
              <a:pathLst>
                <a:path w="12657" h="8633" extrusionOk="0">
                  <a:moveTo>
                    <a:pt x="0" y="0"/>
                  </a:moveTo>
                  <a:lnTo>
                    <a:pt x="0" y="8632"/>
                  </a:lnTo>
                  <a:lnTo>
                    <a:pt x="12657" y="8632"/>
                  </a:lnTo>
                  <a:lnTo>
                    <a:pt x="12657" y="8334"/>
                  </a:lnTo>
                  <a:lnTo>
                    <a:pt x="453" y="833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199600" y="1785600"/>
              <a:ext cx="41100" cy="192600"/>
            </a:xfrm>
            <a:custGeom>
              <a:avLst/>
              <a:gdLst/>
              <a:ahLst/>
              <a:cxnLst/>
              <a:rect l="l" t="t" r="r" b="b"/>
              <a:pathLst>
                <a:path w="1644" h="7704" extrusionOk="0">
                  <a:moveTo>
                    <a:pt x="941" y="1"/>
                  </a:moveTo>
                  <a:lnTo>
                    <a:pt x="0" y="929"/>
                  </a:lnTo>
                  <a:lnTo>
                    <a:pt x="0" y="7704"/>
                  </a:lnTo>
                  <a:lnTo>
                    <a:pt x="1643" y="7704"/>
                  </a:lnTo>
                  <a:lnTo>
                    <a:pt x="1643" y="655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259125" y="1821025"/>
              <a:ext cx="37225" cy="157175"/>
            </a:xfrm>
            <a:custGeom>
              <a:avLst/>
              <a:gdLst/>
              <a:ahLst/>
              <a:cxnLst/>
              <a:rect l="l" t="t" r="r" b="b"/>
              <a:pathLst>
                <a:path w="1489" h="6287" extrusionOk="0">
                  <a:moveTo>
                    <a:pt x="0" y="0"/>
                  </a:moveTo>
                  <a:lnTo>
                    <a:pt x="0" y="6287"/>
                  </a:lnTo>
                  <a:lnTo>
                    <a:pt x="1489" y="6287"/>
                  </a:lnTo>
                  <a:lnTo>
                    <a:pt x="1489" y="1560"/>
                  </a:lnTo>
                  <a:lnTo>
                    <a:pt x="1215" y="1298"/>
                  </a:lnTo>
                  <a:lnTo>
                    <a:pt x="548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315075" y="1807025"/>
              <a:ext cx="37225" cy="171175"/>
            </a:xfrm>
            <a:custGeom>
              <a:avLst/>
              <a:gdLst/>
              <a:ahLst/>
              <a:cxnLst/>
              <a:rect l="l" t="t" r="r" b="b"/>
              <a:pathLst>
                <a:path w="1489" h="6847" extrusionOk="0">
                  <a:moveTo>
                    <a:pt x="1489" y="1"/>
                  </a:moveTo>
                  <a:lnTo>
                    <a:pt x="739" y="739"/>
                  </a:lnTo>
                  <a:lnTo>
                    <a:pt x="1" y="1477"/>
                  </a:lnTo>
                  <a:lnTo>
                    <a:pt x="1" y="6847"/>
                  </a:lnTo>
                  <a:lnTo>
                    <a:pt x="1489" y="6847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4370750" y="1818650"/>
              <a:ext cx="37225" cy="159550"/>
            </a:xfrm>
            <a:custGeom>
              <a:avLst/>
              <a:gdLst/>
              <a:ahLst/>
              <a:cxnLst/>
              <a:rect l="l" t="t" r="r" b="b"/>
              <a:pathLst>
                <a:path w="1489" h="6382" extrusionOk="0">
                  <a:moveTo>
                    <a:pt x="0" y="0"/>
                  </a:moveTo>
                  <a:lnTo>
                    <a:pt x="0" y="6382"/>
                  </a:lnTo>
                  <a:lnTo>
                    <a:pt x="1488" y="6382"/>
                  </a:lnTo>
                  <a:lnTo>
                    <a:pt x="1488" y="1441"/>
                  </a:lnTo>
                  <a:lnTo>
                    <a:pt x="25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4426700" y="1874000"/>
              <a:ext cx="37225" cy="104200"/>
            </a:xfrm>
            <a:custGeom>
              <a:avLst/>
              <a:gdLst/>
              <a:ahLst/>
              <a:cxnLst/>
              <a:rect l="l" t="t" r="r" b="b"/>
              <a:pathLst>
                <a:path w="1489" h="4168" extrusionOk="0">
                  <a:moveTo>
                    <a:pt x="1" y="1"/>
                  </a:moveTo>
                  <a:lnTo>
                    <a:pt x="1" y="4168"/>
                  </a:lnTo>
                  <a:lnTo>
                    <a:pt x="1489" y="4168"/>
                  </a:lnTo>
                  <a:lnTo>
                    <a:pt x="1489" y="139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4158525" y="3170550"/>
            <a:ext cx="1410325" cy="1090350"/>
            <a:chOff x="4158525" y="3170550"/>
            <a:chExt cx="1410325" cy="1090350"/>
          </a:xfrm>
        </p:grpSpPr>
        <p:sp>
          <p:nvSpPr>
            <p:cNvPr id="289" name="Google Shape;289;p19"/>
            <p:cNvSpPr/>
            <p:nvPr/>
          </p:nvSpPr>
          <p:spPr>
            <a:xfrm>
              <a:off x="4158525" y="3170550"/>
              <a:ext cx="1410325" cy="908950"/>
            </a:xfrm>
            <a:custGeom>
              <a:avLst/>
              <a:gdLst/>
              <a:ahLst/>
              <a:cxnLst/>
              <a:rect l="l" t="t" r="r" b="b"/>
              <a:pathLst>
                <a:path w="56413" h="36358" extrusionOk="0">
                  <a:moveTo>
                    <a:pt x="36851" y="1"/>
                  </a:moveTo>
                  <a:cubicBezTo>
                    <a:pt x="36839" y="37"/>
                    <a:pt x="36815" y="72"/>
                    <a:pt x="36803" y="108"/>
                  </a:cubicBezTo>
                  <a:cubicBezTo>
                    <a:pt x="36565" y="656"/>
                    <a:pt x="36291" y="1227"/>
                    <a:pt x="35982" y="1787"/>
                  </a:cubicBezTo>
                  <a:cubicBezTo>
                    <a:pt x="35874" y="1989"/>
                    <a:pt x="35755" y="2192"/>
                    <a:pt x="35624" y="2406"/>
                  </a:cubicBezTo>
                  <a:cubicBezTo>
                    <a:pt x="35529" y="2561"/>
                    <a:pt x="35434" y="2716"/>
                    <a:pt x="35327" y="2882"/>
                  </a:cubicBezTo>
                  <a:cubicBezTo>
                    <a:pt x="35220" y="3037"/>
                    <a:pt x="35112" y="3204"/>
                    <a:pt x="34993" y="3370"/>
                  </a:cubicBezTo>
                  <a:cubicBezTo>
                    <a:pt x="34970" y="3394"/>
                    <a:pt x="34946" y="3430"/>
                    <a:pt x="34922" y="3466"/>
                  </a:cubicBezTo>
                  <a:cubicBezTo>
                    <a:pt x="34827" y="3597"/>
                    <a:pt x="34731" y="3728"/>
                    <a:pt x="34636" y="3858"/>
                  </a:cubicBezTo>
                  <a:cubicBezTo>
                    <a:pt x="34541" y="3978"/>
                    <a:pt x="34446" y="4109"/>
                    <a:pt x="34350" y="4228"/>
                  </a:cubicBezTo>
                  <a:cubicBezTo>
                    <a:pt x="34327" y="4251"/>
                    <a:pt x="34315" y="4275"/>
                    <a:pt x="34303" y="4299"/>
                  </a:cubicBezTo>
                  <a:cubicBezTo>
                    <a:pt x="34196" y="4430"/>
                    <a:pt x="34100" y="4549"/>
                    <a:pt x="33981" y="4680"/>
                  </a:cubicBezTo>
                  <a:cubicBezTo>
                    <a:pt x="33958" y="4716"/>
                    <a:pt x="33934" y="4751"/>
                    <a:pt x="33898" y="4775"/>
                  </a:cubicBezTo>
                  <a:cubicBezTo>
                    <a:pt x="33779" y="4930"/>
                    <a:pt x="33648" y="5061"/>
                    <a:pt x="33529" y="5216"/>
                  </a:cubicBezTo>
                  <a:cubicBezTo>
                    <a:pt x="33517" y="5216"/>
                    <a:pt x="33505" y="5228"/>
                    <a:pt x="33493" y="5252"/>
                  </a:cubicBezTo>
                  <a:lnTo>
                    <a:pt x="33469" y="5275"/>
                  </a:lnTo>
                  <a:cubicBezTo>
                    <a:pt x="33326" y="5430"/>
                    <a:pt x="33184" y="5573"/>
                    <a:pt x="33029" y="5728"/>
                  </a:cubicBezTo>
                  <a:cubicBezTo>
                    <a:pt x="32898" y="5859"/>
                    <a:pt x="32767" y="5990"/>
                    <a:pt x="32624" y="6133"/>
                  </a:cubicBezTo>
                  <a:cubicBezTo>
                    <a:pt x="32481" y="6264"/>
                    <a:pt x="32338" y="6395"/>
                    <a:pt x="32183" y="6537"/>
                  </a:cubicBezTo>
                  <a:lnTo>
                    <a:pt x="32100" y="6597"/>
                  </a:lnTo>
                  <a:cubicBezTo>
                    <a:pt x="31969" y="6716"/>
                    <a:pt x="31814" y="6847"/>
                    <a:pt x="31672" y="6978"/>
                  </a:cubicBezTo>
                  <a:cubicBezTo>
                    <a:pt x="31636" y="7002"/>
                    <a:pt x="31600" y="7026"/>
                    <a:pt x="31576" y="7049"/>
                  </a:cubicBezTo>
                  <a:cubicBezTo>
                    <a:pt x="31410" y="7192"/>
                    <a:pt x="31231" y="7323"/>
                    <a:pt x="31064" y="7454"/>
                  </a:cubicBezTo>
                  <a:cubicBezTo>
                    <a:pt x="30898" y="7585"/>
                    <a:pt x="30707" y="7716"/>
                    <a:pt x="30505" y="7859"/>
                  </a:cubicBezTo>
                  <a:cubicBezTo>
                    <a:pt x="30148" y="8109"/>
                    <a:pt x="29743" y="8371"/>
                    <a:pt x="29290" y="8633"/>
                  </a:cubicBezTo>
                  <a:cubicBezTo>
                    <a:pt x="29219" y="8681"/>
                    <a:pt x="29124" y="8740"/>
                    <a:pt x="29028" y="8788"/>
                  </a:cubicBezTo>
                  <a:cubicBezTo>
                    <a:pt x="28945" y="8835"/>
                    <a:pt x="28838" y="8895"/>
                    <a:pt x="28731" y="8954"/>
                  </a:cubicBezTo>
                  <a:cubicBezTo>
                    <a:pt x="28635" y="9002"/>
                    <a:pt x="28540" y="9050"/>
                    <a:pt x="28433" y="9109"/>
                  </a:cubicBezTo>
                  <a:cubicBezTo>
                    <a:pt x="28350" y="9157"/>
                    <a:pt x="28243" y="9204"/>
                    <a:pt x="28147" y="9252"/>
                  </a:cubicBezTo>
                  <a:lnTo>
                    <a:pt x="28112" y="9276"/>
                  </a:lnTo>
                  <a:cubicBezTo>
                    <a:pt x="28064" y="9288"/>
                    <a:pt x="28004" y="9323"/>
                    <a:pt x="27945" y="9347"/>
                  </a:cubicBezTo>
                  <a:lnTo>
                    <a:pt x="27897" y="9371"/>
                  </a:lnTo>
                  <a:cubicBezTo>
                    <a:pt x="27826" y="9407"/>
                    <a:pt x="27731" y="9454"/>
                    <a:pt x="27635" y="9490"/>
                  </a:cubicBezTo>
                  <a:lnTo>
                    <a:pt x="27481" y="9562"/>
                  </a:lnTo>
                  <a:cubicBezTo>
                    <a:pt x="27373" y="9621"/>
                    <a:pt x="27254" y="9669"/>
                    <a:pt x="27135" y="9716"/>
                  </a:cubicBezTo>
                  <a:cubicBezTo>
                    <a:pt x="26861" y="9824"/>
                    <a:pt x="26576" y="9943"/>
                    <a:pt x="26254" y="10062"/>
                  </a:cubicBezTo>
                  <a:cubicBezTo>
                    <a:pt x="26111" y="10109"/>
                    <a:pt x="25980" y="10157"/>
                    <a:pt x="25837" y="10193"/>
                  </a:cubicBezTo>
                  <a:lnTo>
                    <a:pt x="25564" y="10288"/>
                  </a:lnTo>
                  <a:cubicBezTo>
                    <a:pt x="25456" y="10324"/>
                    <a:pt x="25337" y="10359"/>
                    <a:pt x="25230" y="10395"/>
                  </a:cubicBezTo>
                  <a:cubicBezTo>
                    <a:pt x="24837" y="10502"/>
                    <a:pt x="24409" y="10609"/>
                    <a:pt x="23980" y="10705"/>
                  </a:cubicBezTo>
                  <a:cubicBezTo>
                    <a:pt x="23837" y="10740"/>
                    <a:pt x="23682" y="10764"/>
                    <a:pt x="23528" y="10800"/>
                  </a:cubicBezTo>
                  <a:lnTo>
                    <a:pt x="23480" y="10812"/>
                  </a:lnTo>
                  <a:cubicBezTo>
                    <a:pt x="23373" y="10824"/>
                    <a:pt x="23266" y="10847"/>
                    <a:pt x="23159" y="10859"/>
                  </a:cubicBezTo>
                  <a:cubicBezTo>
                    <a:pt x="22932" y="10907"/>
                    <a:pt x="22670" y="10943"/>
                    <a:pt x="22361" y="10978"/>
                  </a:cubicBezTo>
                  <a:cubicBezTo>
                    <a:pt x="22266" y="10990"/>
                    <a:pt x="22135" y="11002"/>
                    <a:pt x="22004" y="11014"/>
                  </a:cubicBezTo>
                  <a:cubicBezTo>
                    <a:pt x="21682" y="11050"/>
                    <a:pt x="21349" y="11074"/>
                    <a:pt x="21039" y="11097"/>
                  </a:cubicBezTo>
                  <a:lnTo>
                    <a:pt x="20611" y="11109"/>
                  </a:lnTo>
                  <a:cubicBezTo>
                    <a:pt x="20420" y="11109"/>
                    <a:pt x="20245" y="11115"/>
                    <a:pt x="20073" y="11115"/>
                  </a:cubicBezTo>
                  <a:cubicBezTo>
                    <a:pt x="19986" y="11115"/>
                    <a:pt x="19900" y="11113"/>
                    <a:pt x="19813" y="11109"/>
                  </a:cubicBezTo>
                  <a:cubicBezTo>
                    <a:pt x="19646" y="11109"/>
                    <a:pt x="19480" y="11109"/>
                    <a:pt x="19313" y="11097"/>
                  </a:cubicBezTo>
                  <a:lnTo>
                    <a:pt x="19229" y="11097"/>
                  </a:lnTo>
                  <a:cubicBezTo>
                    <a:pt x="19218" y="11086"/>
                    <a:pt x="19218" y="11086"/>
                    <a:pt x="19206" y="11086"/>
                  </a:cubicBezTo>
                  <a:lnTo>
                    <a:pt x="18777" y="11074"/>
                  </a:lnTo>
                  <a:cubicBezTo>
                    <a:pt x="18682" y="11062"/>
                    <a:pt x="18575" y="11062"/>
                    <a:pt x="18479" y="11050"/>
                  </a:cubicBezTo>
                  <a:cubicBezTo>
                    <a:pt x="18444" y="11050"/>
                    <a:pt x="18396" y="11038"/>
                    <a:pt x="18360" y="11038"/>
                  </a:cubicBezTo>
                  <a:cubicBezTo>
                    <a:pt x="18217" y="11026"/>
                    <a:pt x="18086" y="11014"/>
                    <a:pt x="17944" y="11002"/>
                  </a:cubicBezTo>
                  <a:cubicBezTo>
                    <a:pt x="17860" y="10990"/>
                    <a:pt x="17777" y="10978"/>
                    <a:pt x="17694" y="10967"/>
                  </a:cubicBezTo>
                  <a:cubicBezTo>
                    <a:pt x="17384" y="10943"/>
                    <a:pt x="17074" y="10895"/>
                    <a:pt x="16765" y="10847"/>
                  </a:cubicBezTo>
                  <a:cubicBezTo>
                    <a:pt x="13884" y="12276"/>
                    <a:pt x="11109" y="13550"/>
                    <a:pt x="8526" y="14646"/>
                  </a:cubicBezTo>
                  <a:cubicBezTo>
                    <a:pt x="7966" y="14872"/>
                    <a:pt x="7430" y="15098"/>
                    <a:pt x="6930" y="15300"/>
                  </a:cubicBezTo>
                  <a:cubicBezTo>
                    <a:pt x="3382" y="16717"/>
                    <a:pt x="1084" y="17396"/>
                    <a:pt x="1" y="17694"/>
                  </a:cubicBezTo>
                  <a:cubicBezTo>
                    <a:pt x="25" y="19920"/>
                    <a:pt x="394" y="22420"/>
                    <a:pt x="1096" y="25111"/>
                  </a:cubicBezTo>
                  <a:cubicBezTo>
                    <a:pt x="2299" y="29790"/>
                    <a:pt x="4109" y="33648"/>
                    <a:pt x="4680" y="34803"/>
                  </a:cubicBezTo>
                  <a:cubicBezTo>
                    <a:pt x="8466" y="35767"/>
                    <a:pt x="12395" y="36279"/>
                    <a:pt x="16336" y="36351"/>
                  </a:cubicBezTo>
                  <a:cubicBezTo>
                    <a:pt x="16587" y="36355"/>
                    <a:pt x="16837" y="36357"/>
                    <a:pt x="17087" y="36357"/>
                  </a:cubicBezTo>
                  <a:cubicBezTo>
                    <a:pt x="33292" y="36357"/>
                    <a:pt x="47930" y="26882"/>
                    <a:pt x="54532" y="12038"/>
                  </a:cubicBezTo>
                  <a:cubicBezTo>
                    <a:pt x="55282" y="10383"/>
                    <a:pt x="55901" y="8669"/>
                    <a:pt x="56413" y="6930"/>
                  </a:cubicBezTo>
                  <a:lnTo>
                    <a:pt x="56413" y="6930"/>
                  </a:lnTo>
                  <a:cubicBezTo>
                    <a:pt x="56258" y="7026"/>
                    <a:pt x="56091" y="7121"/>
                    <a:pt x="55925" y="7228"/>
                  </a:cubicBezTo>
                  <a:cubicBezTo>
                    <a:pt x="55686" y="7359"/>
                    <a:pt x="55448" y="7490"/>
                    <a:pt x="55210" y="7621"/>
                  </a:cubicBezTo>
                  <a:cubicBezTo>
                    <a:pt x="55091" y="7692"/>
                    <a:pt x="54972" y="7764"/>
                    <a:pt x="54841" y="7823"/>
                  </a:cubicBezTo>
                  <a:cubicBezTo>
                    <a:pt x="54782" y="7859"/>
                    <a:pt x="54722" y="7883"/>
                    <a:pt x="54662" y="7919"/>
                  </a:cubicBezTo>
                  <a:cubicBezTo>
                    <a:pt x="54115" y="8204"/>
                    <a:pt x="53543" y="8490"/>
                    <a:pt x="52960" y="8752"/>
                  </a:cubicBezTo>
                  <a:cubicBezTo>
                    <a:pt x="47364" y="11324"/>
                    <a:pt x="41959" y="12217"/>
                    <a:pt x="41744" y="12264"/>
                  </a:cubicBezTo>
                  <a:lnTo>
                    <a:pt x="40542" y="12455"/>
                  </a:lnTo>
                  <a:lnTo>
                    <a:pt x="40661" y="11240"/>
                  </a:lnTo>
                  <a:cubicBezTo>
                    <a:pt x="40708" y="10800"/>
                    <a:pt x="40732" y="10359"/>
                    <a:pt x="40732" y="9943"/>
                  </a:cubicBezTo>
                  <a:cubicBezTo>
                    <a:pt x="40732" y="9800"/>
                    <a:pt x="40732" y="9657"/>
                    <a:pt x="40720" y="9526"/>
                  </a:cubicBezTo>
                  <a:cubicBezTo>
                    <a:pt x="40708" y="9300"/>
                    <a:pt x="40696" y="9073"/>
                    <a:pt x="40685" y="8847"/>
                  </a:cubicBezTo>
                  <a:cubicBezTo>
                    <a:pt x="40673" y="8776"/>
                    <a:pt x="40673" y="8704"/>
                    <a:pt x="40661" y="8633"/>
                  </a:cubicBezTo>
                  <a:cubicBezTo>
                    <a:pt x="40649" y="8538"/>
                    <a:pt x="40637" y="8442"/>
                    <a:pt x="40625" y="8347"/>
                  </a:cubicBezTo>
                  <a:cubicBezTo>
                    <a:pt x="40625" y="8335"/>
                    <a:pt x="40625" y="8323"/>
                    <a:pt x="40625" y="8311"/>
                  </a:cubicBezTo>
                  <a:cubicBezTo>
                    <a:pt x="40601" y="8169"/>
                    <a:pt x="40589" y="8038"/>
                    <a:pt x="40565" y="7907"/>
                  </a:cubicBezTo>
                  <a:cubicBezTo>
                    <a:pt x="40554" y="7859"/>
                    <a:pt x="40554" y="7823"/>
                    <a:pt x="40542" y="7776"/>
                  </a:cubicBezTo>
                  <a:cubicBezTo>
                    <a:pt x="40518" y="7597"/>
                    <a:pt x="40482" y="7418"/>
                    <a:pt x="40446" y="7240"/>
                  </a:cubicBezTo>
                  <a:cubicBezTo>
                    <a:pt x="40375" y="6918"/>
                    <a:pt x="40304" y="6609"/>
                    <a:pt x="40220" y="6299"/>
                  </a:cubicBezTo>
                  <a:cubicBezTo>
                    <a:pt x="40208" y="6299"/>
                    <a:pt x="40208" y="6287"/>
                    <a:pt x="40208" y="6287"/>
                  </a:cubicBezTo>
                  <a:cubicBezTo>
                    <a:pt x="40173" y="6144"/>
                    <a:pt x="40137" y="6025"/>
                    <a:pt x="40089" y="5894"/>
                  </a:cubicBezTo>
                  <a:cubicBezTo>
                    <a:pt x="40054" y="5763"/>
                    <a:pt x="40006" y="5621"/>
                    <a:pt x="39958" y="5490"/>
                  </a:cubicBezTo>
                  <a:cubicBezTo>
                    <a:pt x="39911" y="5335"/>
                    <a:pt x="39851" y="5192"/>
                    <a:pt x="39803" y="5049"/>
                  </a:cubicBezTo>
                  <a:cubicBezTo>
                    <a:pt x="39744" y="4882"/>
                    <a:pt x="39673" y="4716"/>
                    <a:pt x="39613" y="4561"/>
                  </a:cubicBezTo>
                  <a:cubicBezTo>
                    <a:pt x="39565" y="4454"/>
                    <a:pt x="39518" y="4335"/>
                    <a:pt x="39470" y="4228"/>
                  </a:cubicBezTo>
                  <a:cubicBezTo>
                    <a:pt x="39422" y="4120"/>
                    <a:pt x="39375" y="4013"/>
                    <a:pt x="39315" y="3906"/>
                  </a:cubicBezTo>
                  <a:cubicBezTo>
                    <a:pt x="39268" y="3799"/>
                    <a:pt x="39220" y="3692"/>
                    <a:pt x="39172" y="3597"/>
                  </a:cubicBezTo>
                  <a:cubicBezTo>
                    <a:pt x="39125" y="3489"/>
                    <a:pt x="39065" y="3382"/>
                    <a:pt x="39018" y="3287"/>
                  </a:cubicBezTo>
                  <a:cubicBezTo>
                    <a:pt x="38922" y="3096"/>
                    <a:pt x="38827" y="2918"/>
                    <a:pt x="38732" y="2751"/>
                  </a:cubicBezTo>
                  <a:cubicBezTo>
                    <a:pt x="38637" y="2573"/>
                    <a:pt x="38530" y="2406"/>
                    <a:pt x="38434" y="2239"/>
                  </a:cubicBezTo>
                  <a:cubicBezTo>
                    <a:pt x="38363" y="2120"/>
                    <a:pt x="38279" y="1989"/>
                    <a:pt x="38208" y="1870"/>
                  </a:cubicBezTo>
                  <a:cubicBezTo>
                    <a:pt x="38149" y="1787"/>
                    <a:pt x="38101" y="1715"/>
                    <a:pt x="38053" y="1632"/>
                  </a:cubicBezTo>
                  <a:cubicBezTo>
                    <a:pt x="37720" y="1132"/>
                    <a:pt x="37410" y="703"/>
                    <a:pt x="37125" y="334"/>
                  </a:cubicBezTo>
                  <a:cubicBezTo>
                    <a:pt x="37077" y="275"/>
                    <a:pt x="37029" y="227"/>
                    <a:pt x="36982" y="168"/>
                  </a:cubicBezTo>
                  <a:cubicBezTo>
                    <a:pt x="36934" y="108"/>
                    <a:pt x="36898" y="49"/>
                    <a:pt x="3685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578825" y="3691150"/>
              <a:ext cx="569725" cy="569750"/>
            </a:xfrm>
            <a:custGeom>
              <a:avLst/>
              <a:gdLst/>
              <a:ahLst/>
              <a:cxnLst/>
              <a:rect l="l" t="t" r="r" b="b"/>
              <a:pathLst>
                <a:path w="22789" h="22790" extrusionOk="0">
                  <a:moveTo>
                    <a:pt x="11395" y="1"/>
                  </a:moveTo>
                  <a:cubicBezTo>
                    <a:pt x="5096" y="1"/>
                    <a:pt x="1" y="5097"/>
                    <a:pt x="1" y="11395"/>
                  </a:cubicBezTo>
                  <a:cubicBezTo>
                    <a:pt x="1" y="17694"/>
                    <a:pt x="5096" y="22789"/>
                    <a:pt x="11395" y="22789"/>
                  </a:cubicBezTo>
                  <a:cubicBezTo>
                    <a:pt x="17693" y="22789"/>
                    <a:pt x="22789" y="17694"/>
                    <a:pt x="22789" y="11395"/>
                  </a:cubicBezTo>
                  <a:cubicBezTo>
                    <a:pt x="22789" y="5097"/>
                    <a:pt x="17693" y="1"/>
                    <a:pt x="11395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604725" y="3717050"/>
              <a:ext cx="517950" cy="517950"/>
            </a:xfrm>
            <a:custGeom>
              <a:avLst/>
              <a:gdLst/>
              <a:ahLst/>
              <a:cxnLst/>
              <a:rect l="l" t="t" r="r" b="b"/>
              <a:pathLst>
                <a:path w="20718" h="20718" extrusionOk="0">
                  <a:moveTo>
                    <a:pt x="10359" y="1"/>
                  </a:moveTo>
                  <a:cubicBezTo>
                    <a:pt x="4632" y="1"/>
                    <a:pt x="0" y="4644"/>
                    <a:pt x="0" y="10359"/>
                  </a:cubicBezTo>
                  <a:cubicBezTo>
                    <a:pt x="0" y="16086"/>
                    <a:pt x="4632" y="20718"/>
                    <a:pt x="10359" y="20718"/>
                  </a:cubicBezTo>
                  <a:cubicBezTo>
                    <a:pt x="16086" y="20718"/>
                    <a:pt x="20717" y="16086"/>
                    <a:pt x="20717" y="10359"/>
                  </a:cubicBezTo>
                  <a:cubicBezTo>
                    <a:pt x="20717" y="4644"/>
                    <a:pt x="16086" y="1"/>
                    <a:pt x="10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4755925" y="3807850"/>
            <a:ext cx="213750" cy="336375"/>
            <a:chOff x="4755925" y="3807850"/>
            <a:chExt cx="213750" cy="336375"/>
          </a:xfrm>
        </p:grpSpPr>
        <p:sp>
          <p:nvSpPr>
            <p:cNvPr id="293" name="Google Shape;293;p19"/>
            <p:cNvSpPr/>
            <p:nvPr/>
          </p:nvSpPr>
          <p:spPr>
            <a:xfrm>
              <a:off x="4802675" y="4071575"/>
              <a:ext cx="119075" cy="18775"/>
            </a:xfrm>
            <a:custGeom>
              <a:avLst/>
              <a:gdLst/>
              <a:ahLst/>
              <a:cxnLst/>
              <a:rect l="l" t="t" r="r" b="b"/>
              <a:pathLst>
                <a:path w="4763" h="751" extrusionOk="0">
                  <a:moveTo>
                    <a:pt x="0" y="0"/>
                  </a:moveTo>
                  <a:lnTo>
                    <a:pt x="0" y="750"/>
                  </a:lnTo>
                  <a:lnTo>
                    <a:pt x="4763" y="750"/>
                  </a:lnTo>
                  <a:lnTo>
                    <a:pt x="4763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815450" y="4120075"/>
              <a:ext cx="91125" cy="24150"/>
            </a:xfrm>
            <a:custGeom>
              <a:avLst/>
              <a:gdLst/>
              <a:ahLst/>
              <a:cxnLst/>
              <a:rect l="l" t="t" r="r" b="b"/>
              <a:pathLst>
                <a:path w="3645" h="966" extrusionOk="0">
                  <a:moveTo>
                    <a:pt x="1" y="1"/>
                  </a:moveTo>
                  <a:cubicBezTo>
                    <a:pt x="1" y="1"/>
                    <a:pt x="72" y="965"/>
                    <a:pt x="1858" y="965"/>
                  </a:cubicBezTo>
                  <a:cubicBezTo>
                    <a:pt x="3644" y="965"/>
                    <a:pt x="3644" y="1"/>
                    <a:pt x="364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813975" y="4093875"/>
              <a:ext cx="92900" cy="22350"/>
            </a:xfrm>
            <a:custGeom>
              <a:avLst/>
              <a:gdLst/>
              <a:ahLst/>
              <a:cxnLst/>
              <a:rect l="l" t="t" r="r" b="b"/>
              <a:pathLst>
                <a:path w="3716" h="894" extrusionOk="0">
                  <a:moveTo>
                    <a:pt x="0" y="1"/>
                  </a:moveTo>
                  <a:lnTo>
                    <a:pt x="0" y="894"/>
                  </a:lnTo>
                  <a:lnTo>
                    <a:pt x="3715" y="894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755925" y="3807850"/>
              <a:ext cx="213750" cy="256300"/>
            </a:xfrm>
            <a:custGeom>
              <a:avLst/>
              <a:gdLst/>
              <a:ahLst/>
              <a:cxnLst/>
              <a:rect l="l" t="t" r="r" b="b"/>
              <a:pathLst>
                <a:path w="8550" h="10252" extrusionOk="0">
                  <a:moveTo>
                    <a:pt x="4275" y="0"/>
                  </a:moveTo>
                  <a:cubicBezTo>
                    <a:pt x="1918" y="0"/>
                    <a:pt x="1" y="1917"/>
                    <a:pt x="1" y="4274"/>
                  </a:cubicBezTo>
                  <a:cubicBezTo>
                    <a:pt x="1" y="5477"/>
                    <a:pt x="501" y="6537"/>
                    <a:pt x="1310" y="7311"/>
                  </a:cubicBezTo>
                  <a:lnTo>
                    <a:pt x="2358" y="10251"/>
                  </a:lnTo>
                  <a:lnTo>
                    <a:pt x="2989" y="10251"/>
                  </a:lnTo>
                  <a:cubicBezTo>
                    <a:pt x="2703" y="8763"/>
                    <a:pt x="2418" y="7263"/>
                    <a:pt x="2132" y="5739"/>
                  </a:cubicBezTo>
                  <a:cubicBezTo>
                    <a:pt x="2072" y="5453"/>
                    <a:pt x="2013" y="5167"/>
                    <a:pt x="1965" y="4882"/>
                  </a:cubicBezTo>
                  <a:cubicBezTo>
                    <a:pt x="1915" y="4617"/>
                    <a:pt x="2081" y="4476"/>
                    <a:pt x="2264" y="4476"/>
                  </a:cubicBezTo>
                  <a:cubicBezTo>
                    <a:pt x="2425" y="4476"/>
                    <a:pt x="2599" y="4587"/>
                    <a:pt x="2644" y="4822"/>
                  </a:cubicBezTo>
                  <a:cubicBezTo>
                    <a:pt x="2668" y="4953"/>
                    <a:pt x="2692" y="5096"/>
                    <a:pt x="2715" y="5227"/>
                  </a:cubicBezTo>
                  <a:cubicBezTo>
                    <a:pt x="3246" y="5068"/>
                    <a:pt x="3794" y="4986"/>
                    <a:pt x="4345" y="4986"/>
                  </a:cubicBezTo>
                  <a:cubicBezTo>
                    <a:pt x="4784" y="4986"/>
                    <a:pt x="5223" y="5038"/>
                    <a:pt x="5656" y="5144"/>
                  </a:cubicBezTo>
                  <a:cubicBezTo>
                    <a:pt x="5668" y="5036"/>
                    <a:pt x="5692" y="4929"/>
                    <a:pt x="5716" y="4822"/>
                  </a:cubicBezTo>
                  <a:cubicBezTo>
                    <a:pt x="5756" y="4585"/>
                    <a:pt x="5939" y="4469"/>
                    <a:pt x="6107" y="4469"/>
                  </a:cubicBezTo>
                  <a:cubicBezTo>
                    <a:pt x="6284" y="4469"/>
                    <a:pt x="6443" y="4600"/>
                    <a:pt x="6394" y="4858"/>
                  </a:cubicBezTo>
                  <a:cubicBezTo>
                    <a:pt x="6049" y="6668"/>
                    <a:pt x="5716" y="8465"/>
                    <a:pt x="5370" y="10251"/>
                  </a:cubicBezTo>
                  <a:lnTo>
                    <a:pt x="6192" y="10251"/>
                  </a:lnTo>
                  <a:lnTo>
                    <a:pt x="7240" y="7311"/>
                  </a:lnTo>
                  <a:cubicBezTo>
                    <a:pt x="8049" y="6537"/>
                    <a:pt x="8549" y="5465"/>
                    <a:pt x="8549" y="4251"/>
                  </a:cubicBezTo>
                  <a:cubicBezTo>
                    <a:pt x="8549" y="1893"/>
                    <a:pt x="6633" y="0"/>
                    <a:pt x="42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827675" y="3951450"/>
              <a:ext cx="65800" cy="112700"/>
            </a:xfrm>
            <a:custGeom>
              <a:avLst/>
              <a:gdLst/>
              <a:ahLst/>
              <a:cxnLst/>
              <a:rect l="l" t="t" r="r" b="b"/>
              <a:pathLst>
                <a:path w="2632" h="4508" extrusionOk="0">
                  <a:moveTo>
                    <a:pt x="1501" y="0"/>
                  </a:moveTo>
                  <a:cubicBezTo>
                    <a:pt x="995" y="0"/>
                    <a:pt x="490" y="82"/>
                    <a:pt x="0" y="245"/>
                  </a:cubicBezTo>
                  <a:cubicBezTo>
                    <a:pt x="262" y="1674"/>
                    <a:pt x="536" y="3174"/>
                    <a:pt x="810" y="4507"/>
                  </a:cubicBezTo>
                  <a:lnTo>
                    <a:pt x="1810" y="4507"/>
                  </a:lnTo>
                  <a:cubicBezTo>
                    <a:pt x="2084" y="3174"/>
                    <a:pt x="2358" y="1590"/>
                    <a:pt x="2631" y="138"/>
                  </a:cubicBezTo>
                  <a:cubicBezTo>
                    <a:pt x="2259" y="46"/>
                    <a:pt x="1880" y="0"/>
                    <a:pt x="150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9"/>
          <p:cNvGrpSpPr/>
          <p:nvPr/>
        </p:nvGrpSpPr>
        <p:grpSpPr>
          <a:xfrm>
            <a:off x="4147225" y="2243475"/>
            <a:ext cx="971875" cy="1158375"/>
            <a:chOff x="4147225" y="2243475"/>
            <a:chExt cx="971875" cy="1158375"/>
          </a:xfrm>
        </p:grpSpPr>
        <p:sp>
          <p:nvSpPr>
            <p:cNvPr id="299" name="Google Shape;299;p19"/>
            <p:cNvSpPr/>
            <p:nvPr/>
          </p:nvSpPr>
          <p:spPr>
            <a:xfrm>
              <a:off x="4147225" y="2243475"/>
              <a:ext cx="971875" cy="1158375"/>
            </a:xfrm>
            <a:custGeom>
              <a:avLst/>
              <a:gdLst/>
              <a:ahLst/>
              <a:cxnLst/>
              <a:rect l="l" t="t" r="r" b="b"/>
              <a:pathLst>
                <a:path w="38875" h="46335" extrusionOk="0">
                  <a:moveTo>
                    <a:pt x="25982" y="0"/>
                  </a:moveTo>
                  <a:cubicBezTo>
                    <a:pt x="25742" y="0"/>
                    <a:pt x="25517" y="6"/>
                    <a:pt x="25301" y="20"/>
                  </a:cubicBezTo>
                  <a:lnTo>
                    <a:pt x="25063" y="20"/>
                  </a:lnTo>
                  <a:cubicBezTo>
                    <a:pt x="15300" y="377"/>
                    <a:pt x="6668" y="6116"/>
                    <a:pt x="2548" y="14986"/>
                  </a:cubicBezTo>
                  <a:cubicBezTo>
                    <a:pt x="2167" y="15819"/>
                    <a:pt x="1822" y="16665"/>
                    <a:pt x="1524" y="17522"/>
                  </a:cubicBezTo>
                  <a:cubicBezTo>
                    <a:pt x="1477" y="17665"/>
                    <a:pt x="1429" y="17808"/>
                    <a:pt x="1382" y="17951"/>
                  </a:cubicBezTo>
                  <a:cubicBezTo>
                    <a:pt x="1239" y="18403"/>
                    <a:pt x="1108" y="18855"/>
                    <a:pt x="989" y="19320"/>
                  </a:cubicBezTo>
                  <a:cubicBezTo>
                    <a:pt x="917" y="19594"/>
                    <a:pt x="846" y="19856"/>
                    <a:pt x="786" y="20129"/>
                  </a:cubicBezTo>
                  <a:cubicBezTo>
                    <a:pt x="786" y="20153"/>
                    <a:pt x="774" y="20165"/>
                    <a:pt x="774" y="20189"/>
                  </a:cubicBezTo>
                  <a:cubicBezTo>
                    <a:pt x="715" y="20451"/>
                    <a:pt x="655" y="20725"/>
                    <a:pt x="608" y="20999"/>
                  </a:cubicBezTo>
                  <a:cubicBezTo>
                    <a:pt x="596" y="21022"/>
                    <a:pt x="596" y="21058"/>
                    <a:pt x="584" y="21082"/>
                  </a:cubicBezTo>
                  <a:cubicBezTo>
                    <a:pt x="536" y="21368"/>
                    <a:pt x="489" y="21653"/>
                    <a:pt x="441" y="21939"/>
                  </a:cubicBezTo>
                  <a:cubicBezTo>
                    <a:pt x="441" y="21963"/>
                    <a:pt x="441" y="21975"/>
                    <a:pt x="429" y="21987"/>
                  </a:cubicBezTo>
                  <a:cubicBezTo>
                    <a:pt x="262" y="23118"/>
                    <a:pt x="167" y="24285"/>
                    <a:pt x="143" y="25428"/>
                  </a:cubicBezTo>
                  <a:cubicBezTo>
                    <a:pt x="0" y="33191"/>
                    <a:pt x="4180" y="40287"/>
                    <a:pt x="11038" y="43942"/>
                  </a:cubicBezTo>
                  <a:lnTo>
                    <a:pt x="11276" y="44061"/>
                  </a:lnTo>
                  <a:cubicBezTo>
                    <a:pt x="11454" y="44156"/>
                    <a:pt x="11621" y="44228"/>
                    <a:pt x="11776" y="44311"/>
                  </a:cubicBezTo>
                  <a:cubicBezTo>
                    <a:pt x="11883" y="44370"/>
                    <a:pt x="11990" y="44418"/>
                    <a:pt x="12085" y="44454"/>
                  </a:cubicBezTo>
                  <a:cubicBezTo>
                    <a:pt x="12276" y="44549"/>
                    <a:pt x="12454" y="44621"/>
                    <a:pt x="12633" y="44704"/>
                  </a:cubicBezTo>
                  <a:cubicBezTo>
                    <a:pt x="12823" y="44787"/>
                    <a:pt x="13002" y="44859"/>
                    <a:pt x="13181" y="44930"/>
                  </a:cubicBezTo>
                  <a:cubicBezTo>
                    <a:pt x="13335" y="44978"/>
                    <a:pt x="13478" y="45037"/>
                    <a:pt x="13621" y="45085"/>
                  </a:cubicBezTo>
                  <a:lnTo>
                    <a:pt x="13657" y="45109"/>
                  </a:lnTo>
                  <a:cubicBezTo>
                    <a:pt x="13716" y="45121"/>
                    <a:pt x="13776" y="45144"/>
                    <a:pt x="13824" y="45168"/>
                  </a:cubicBezTo>
                  <a:lnTo>
                    <a:pt x="13847" y="45168"/>
                  </a:lnTo>
                  <a:cubicBezTo>
                    <a:pt x="14002" y="45228"/>
                    <a:pt x="14157" y="45275"/>
                    <a:pt x="14312" y="45335"/>
                  </a:cubicBezTo>
                  <a:cubicBezTo>
                    <a:pt x="15038" y="45561"/>
                    <a:pt x="15788" y="45764"/>
                    <a:pt x="16574" y="45918"/>
                  </a:cubicBezTo>
                  <a:cubicBezTo>
                    <a:pt x="16610" y="45930"/>
                    <a:pt x="16645" y="45942"/>
                    <a:pt x="16681" y="45942"/>
                  </a:cubicBezTo>
                  <a:lnTo>
                    <a:pt x="16776" y="45966"/>
                  </a:lnTo>
                  <a:cubicBezTo>
                    <a:pt x="16919" y="45990"/>
                    <a:pt x="17050" y="46014"/>
                    <a:pt x="17193" y="46037"/>
                  </a:cubicBezTo>
                  <a:lnTo>
                    <a:pt x="17229" y="46049"/>
                  </a:lnTo>
                  <a:cubicBezTo>
                    <a:pt x="17610" y="46109"/>
                    <a:pt x="17991" y="46168"/>
                    <a:pt x="18360" y="46204"/>
                  </a:cubicBezTo>
                  <a:lnTo>
                    <a:pt x="18384" y="46204"/>
                  </a:lnTo>
                  <a:cubicBezTo>
                    <a:pt x="18443" y="46216"/>
                    <a:pt x="18491" y="46216"/>
                    <a:pt x="18550" y="46228"/>
                  </a:cubicBezTo>
                  <a:lnTo>
                    <a:pt x="18598" y="46228"/>
                  </a:lnTo>
                  <a:cubicBezTo>
                    <a:pt x="18717" y="46240"/>
                    <a:pt x="18824" y="46252"/>
                    <a:pt x="18943" y="46264"/>
                  </a:cubicBezTo>
                  <a:lnTo>
                    <a:pt x="19015" y="46264"/>
                  </a:lnTo>
                  <a:cubicBezTo>
                    <a:pt x="19039" y="46264"/>
                    <a:pt x="19050" y="46264"/>
                    <a:pt x="19062" y="46275"/>
                  </a:cubicBezTo>
                  <a:lnTo>
                    <a:pt x="19098" y="46275"/>
                  </a:lnTo>
                  <a:cubicBezTo>
                    <a:pt x="19158" y="46275"/>
                    <a:pt x="19217" y="46287"/>
                    <a:pt x="19289" y="46287"/>
                  </a:cubicBezTo>
                  <a:lnTo>
                    <a:pt x="19300" y="46275"/>
                  </a:lnTo>
                  <a:lnTo>
                    <a:pt x="19551" y="46299"/>
                  </a:lnTo>
                  <a:lnTo>
                    <a:pt x="19562" y="46299"/>
                  </a:lnTo>
                  <a:lnTo>
                    <a:pt x="19693" y="46311"/>
                  </a:lnTo>
                  <a:lnTo>
                    <a:pt x="19836" y="46311"/>
                  </a:lnTo>
                  <a:cubicBezTo>
                    <a:pt x="19991" y="46323"/>
                    <a:pt x="20146" y="46323"/>
                    <a:pt x="20301" y="46335"/>
                  </a:cubicBezTo>
                  <a:lnTo>
                    <a:pt x="20610" y="46335"/>
                  </a:lnTo>
                  <a:cubicBezTo>
                    <a:pt x="20741" y="46335"/>
                    <a:pt x="20872" y="46335"/>
                    <a:pt x="21015" y="46323"/>
                  </a:cubicBezTo>
                  <a:lnTo>
                    <a:pt x="21408" y="46311"/>
                  </a:lnTo>
                  <a:cubicBezTo>
                    <a:pt x="21682" y="46299"/>
                    <a:pt x="21979" y="46275"/>
                    <a:pt x="22265" y="46252"/>
                  </a:cubicBezTo>
                  <a:cubicBezTo>
                    <a:pt x="22372" y="46240"/>
                    <a:pt x="22479" y="46228"/>
                    <a:pt x="22575" y="46216"/>
                  </a:cubicBezTo>
                  <a:cubicBezTo>
                    <a:pt x="22872" y="46180"/>
                    <a:pt x="23087" y="46145"/>
                    <a:pt x="23301" y="46109"/>
                  </a:cubicBezTo>
                  <a:cubicBezTo>
                    <a:pt x="23408" y="46097"/>
                    <a:pt x="23503" y="46073"/>
                    <a:pt x="23599" y="46061"/>
                  </a:cubicBezTo>
                  <a:lnTo>
                    <a:pt x="23646" y="46049"/>
                  </a:lnTo>
                  <a:cubicBezTo>
                    <a:pt x="23777" y="46025"/>
                    <a:pt x="23896" y="46002"/>
                    <a:pt x="24027" y="45966"/>
                  </a:cubicBezTo>
                  <a:cubicBezTo>
                    <a:pt x="24432" y="45883"/>
                    <a:pt x="24801" y="45787"/>
                    <a:pt x="25158" y="45680"/>
                  </a:cubicBezTo>
                  <a:cubicBezTo>
                    <a:pt x="25254" y="45656"/>
                    <a:pt x="25361" y="45621"/>
                    <a:pt x="25456" y="45585"/>
                  </a:cubicBezTo>
                  <a:lnTo>
                    <a:pt x="25706" y="45513"/>
                  </a:lnTo>
                  <a:cubicBezTo>
                    <a:pt x="25825" y="45478"/>
                    <a:pt x="25956" y="45430"/>
                    <a:pt x="26087" y="45383"/>
                  </a:cubicBezTo>
                  <a:cubicBezTo>
                    <a:pt x="26361" y="45287"/>
                    <a:pt x="26623" y="45180"/>
                    <a:pt x="26873" y="45073"/>
                  </a:cubicBezTo>
                  <a:cubicBezTo>
                    <a:pt x="26992" y="45025"/>
                    <a:pt x="27087" y="44990"/>
                    <a:pt x="27182" y="44942"/>
                  </a:cubicBezTo>
                  <a:lnTo>
                    <a:pt x="27313" y="44882"/>
                  </a:lnTo>
                  <a:cubicBezTo>
                    <a:pt x="27385" y="44847"/>
                    <a:pt x="27456" y="44823"/>
                    <a:pt x="27528" y="44787"/>
                  </a:cubicBezTo>
                  <a:lnTo>
                    <a:pt x="27599" y="44751"/>
                  </a:lnTo>
                  <a:cubicBezTo>
                    <a:pt x="27635" y="44728"/>
                    <a:pt x="27682" y="44704"/>
                    <a:pt x="27718" y="44692"/>
                  </a:cubicBezTo>
                  <a:lnTo>
                    <a:pt x="27790" y="44656"/>
                  </a:lnTo>
                  <a:cubicBezTo>
                    <a:pt x="27802" y="44656"/>
                    <a:pt x="27802" y="44644"/>
                    <a:pt x="27802" y="44644"/>
                  </a:cubicBezTo>
                  <a:cubicBezTo>
                    <a:pt x="27861" y="44621"/>
                    <a:pt x="27909" y="44597"/>
                    <a:pt x="27956" y="44573"/>
                  </a:cubicBezTo>
                  <a:cubicBezTo>
                    <a:pt x="27968" y="44561"/>
                    <a:pt x="27992" y="44561"/>
                    <a:pt x="28004" y="44549"/>
                  </a:cubicBezTo>
                  <a:lnTo>
                    <a:pt x="28040" y="44525"/>
                  </a:lnTo>
                  <a:cubicBezTo>
                    <a:pt x="28087" y="44501"/>
                    <a:pt x="28147" y="44478"/>
                    <a:pt x="28194" y="44454"/>
                  </a:cubicBezTo>
                  <a:cubicBezTo>
                    <a:pt x="28230" y="44430"/>
                    <a:pt x="28254" y="44418"/>
                    <a:pt x="28290" y="44394"/>
                  </a:cubicBezTo>
                  <a:lnTo>
                    <a:pt x="28314" y="44382"/>
                  </a:lnTo>
                  <a:cubicBezTo>
                    <a:pt x="28397" y="44347"/>
                    <a:pt x="28480" y="44299"/>
                    <a:pt x="28564" y="44251"/>
                  </a:cubicBezTo>
                  <a:cubicBezTo>
                    <a:pt x="28659" y="44192"/>
                    <a:pt x="28730" y="44156"/>
                    <a:pt x="28802" y="44109"/>
                  </a:cubicBezTo>
                  <a:cubicBezTo>
                    <a:pt x="29206" y="43870"/>
                    <a:pt x="29564" y="43644"/>
                    <a:pt x="29897" y="43406"/>
                  </a:cubicBezTo>
                  <a:cubicBezTo>
                    <a:pt x="30064" y="43287"/>
                    <a:pt x="30230" y="43168"/>
                    <a:pt x="30397" y="43049"/>
                  </a:cubicBezTo>
                  <a:cubicBezTo>
                    <a:pt x="30552" y="42918"/>
                    <a:pt x="30707" y="42811"/>
                    <a:pt x="30850" y="42680"/>
                  </a:cubicBezTo>
                  <a:lnTo>
                    <a:pt x="30909" y="42644"/>
                  </a:lnTo>
                  <a:cubicBezTo>
                    <a:pt x="31064" y="42513"/>
                    <a:pt x="31195" y="42394"/>
                    <a:pt x="31326" y="42275"/>
                  </a:cubicBezTo>
                  <a:lnTo>
                    <a:pt x="31385" y="42227"/>
                  </a:lnTo>
                  <a:cubicBezTo>
                    <a:pt x="31528" y="42108"/>
                    <a:pt x="31659" y="41989"/>
                    <a:pt x="31790" y="41858"/>
                  </a:cubicBezTo>
                  <a:cubicBezTo>
                    <a:pt x="31921" y="41739"/>
                    <a:pt x="32040" y="41620"/>
                    <a:pt x="32159" y="41501"/>
                  </a:cubicBezTo>
                  <a:cubicBezTo>
                    <a:pt x="32290" y="41358"/>
                    <a:pt x="32421" y="41227"/>
                    <a:pt x="32540" y="41096"/>
                  </a:cubicBezTo>
                  <a:cubicBezTo>
                    <a:pt x="32552" y="41084"/>
                    <a:pt x="32564" y="41072"/>
                    <a:pt x="32576" y="41061"/>
                  </a:cubicBezTo>
                  <a:cubicBezTo>
                    <a:pt x="32707" y="40906"/>
                    <a:pt x="32826" y="40775"/>
                    <a:pt x="32945" y="40644"/>
                  </a:cubicBezTo>
                  <a:lnTo>
                    <a:pt x="33016" y="40549"/>
                  </a:lnTo>
                  <a:cubicBezTo>
                    <a:pt x="33112" y="40441"/>
                    <a:pt x="33207" y="40322"/>
                    <a:pt x="33302" y="40215"/>
                  </a:cubicBezTo>
                  <a:lnTo>
                    <a:pt x="33338" y="40156"/>
                  </a:lnTo>
                  <a:cubicBezTo>
                    <a:pt x="33433" y="40049"/>
                    <a:pt x="33517" y="39941"/>
                    <a:pt x="33600" y="39822"/>
                  </a:cubicBezTo>
                  <a:cubicBezTo>
                    <a:pt x="33826" y="39525"/>
                    <a:pt x="34029" y="39239"/>
                    <a:pt x="34207" y="38941"/>
                  </a:cubicBezTo>
                  <a:cubicBezTo>
                    <a:pt x="34314" y="38798"/>
                    <a:pt x="34398" y="38656"/>
                    <a:pt x="34481" y="38525"/>
                  </a:cubicBezTo>
                  <a:cubicBezTo>
                    <a:pt x="34600" y="38334"/>
                    <a:pt x="34707" y="38155"/>
                    <a:pt x="34802" y="37977"/>
                  </a:cubicBezTo>
                  <a:cubicBezTo>
                    <a:pt x="35088" y="37465"/>
                    <a:pt x="35338" y="36953"/>
                    <a:pt x="35541" y="36453"/>
                  </a:cubicBezTo>
                  <a:lnTo>
                    <a:pt x="35553" y="36429"/>
                  </a:lnTo>
                  <a:cubicBezTo>
                    <a:pt x="35588" y="36346"/>
                    <a:pt x="35612" y="36274"/>
                    <a:pt x="35648" y="36203"/>
                  </a:cubicBezTo>
                  <a:lnTo>
                    <a:pt x="35660" y="36167"/>
                  </a:lnTo>
                  <a:cubicBezTo>
                    <a:pt x="35707" y="36060"/>
                    <a:pt x="35743" y="35965"/>
                    <a:pt x="35779" y="35869"/>
                  </a:cubicBezTo>
                  <a:cubicBezTo>
                    <a:pt x="35803" y="35798"/>
                    <a:pt x="35826" y="35727"/>
                    <a:pt x="35862" y="35655"/>
                  </a:cubicBezTo>
                  <a:cubicBezTo>
                    <a:pt x="35910" y="35488"/>
                    <a:pt x="35969" y="35334"/>
                    <a:pt x="36029" y="35167"/>
                  </a:cubicBezTo>
                  <a:lnTo>
                    <a:pt x="36076" y="35024"/>
                  </a:lnTo>
                  <a:cubicBezTo>
                    <a:pt x="36541" y="33536"/>
                    <a:pt x="36803" y="31976"/>
                    <a:pt x="36838" y="30393"/>
                  </a:cubicBezTo>
                  <a:cubicBezTo>
                    <a:pt x="36898" y="26975"/>
                    <a:pt x="35624" y="23725"/>
                    <a:pt x="33243" y="21272"/>
                  </a:cubicBezTo>
                  <a:cubicBezTo>
                    <a:pt x="30873" y="18808"/>
                    <a:pt x="27682" y="17415"/>
                    <a:pt x="24265" y="17355"/>
                  </a:cubicBezTo>
                  <a:lnTo>
                    <a:pt x="23146" y="17331"/>
                  </a:lnTo>
                  <a:lnTo>
                    <a:pt x="23372" y="16236"/>
                  </a:lnTo>
                  <a:cubicBezTo>
                    <a:pt x="23396" y="16105"/>
                    <a:pt x="24075" y="12974"/>
                    <a:pt x="26718" y="9676"/>
                  </a:cubicBezTo>
                  <a:cubicBezTo>
                    <a:pt x="27063" y="9235"/>
                    <a:pt x="27468" y="8783"/>
                    <a:pt x="27921" y="8318"/>
                  </a:cubicBezTo>
                  <a:cubicBezTo>
                    <a:pt x="27980" y="8259"/>
                    <a:pt x="28052" y="8187"/>
                    <a:pt x="28111" y="8128"/>
                  </a:cubicBezTo>
                  <a:cubicBezTo>
                    <a:pt x="28242" y="7997"/>
                    <a:pt x="28385" y="7866"/>
                    <a:pt x="28516" y="7747"/>
                  </a:cubicBezTo>
                  <a:cubicBezTo>
                    <a:pt x="28587" y="7676"/>
                    <a:pt x="28659" y="7604"/>
                    <a:pt x="28742" y="7533"/>
                  </a:cubicBezTo>
                  <a:cubicBezTo>
                    <a:pt x="28814" y="7473"/>
                    <a:pt x="28885" y="7402"/>
                    <a:pt x="28968" y="7342"/>
                  </a:cubicBezTo>
                  <a:cubicBezTo>
                    <a:pt x="29076" y="7235"/>
                    <a:pt x="29195" y="7140"/>
                    <a:pt x="29314" y="7044"/>
                  </a:cubicBezTo>
                  <a:cubicBezTo>
                    <a:pt x="29540" y="6854"/>
                    <a:pt x="29790" y="6652"/>
                    <a:pt x="30052" y="6461"/>
                  </a:cubicBezTo>
                  <a:cubicBezTo>
                    <a:pt x="30171" y="6366"/>
                    <a:pt x="30302" y="6271"/>
                    <a:pt x="30445" y="6175"/>
                  </a:cubicBezTo>
                  <a:cubicBezTo>
                    <a:pt x="30564" y="6092"/>
                    <a:pt x="30695" y="5997"/>
                    <a:pt x="30826" y="5913"/>
                  </a:cubicBezTo>
                  <a:cubicBezTo>
                    <a:pt x="30969" y="5806"/>
                    <a:pt x="31123" y="5711"/>
                    <a:pt x="31278" y="5616"/>
                  </a:cubicBezTo>
                  <a:cubicBezTo>
                    <a:pt x="31421" y="5532"/>
                    <a:pt x="31564" y="5437"/>
                    <a:pt x="31707" y="5342"/>
                  </a:cubicBezTo>
                  <a:cubicBezTo>
                    <a:pt x="31862" y="5259"/>
                    <a:pt x="32016" y="5175"/>
                    <a:pt x="32171" y="5080"/>
                  </a:cubicBezTo>
                  <a:cubicBezTo>
                    <a:pt x="32326" y="4997"/>
                    <a:pt x="32481" y="4913"/>
                    <a:pt x="32647" y="4830"/>
                  </a:cubicBezTo>
                  <a:cubicBezTo>
                    <a:pt x="32802" y="4735"/>
                    <a:pt x="32969" y="4663"/>
                    <a:pt x="33136" y="4580"/>
                  </a:cubicBezTo>
                  <a:cubicBezTo>
                    <a:pt x="33302" y="4497"/>
                    <a:pt x="33469" y="4413"/>
                    <a:pt x="33648" y="4330"/>
                  </a:cubicBezTo>
                  <a:cubicBezTo>
                    <a:pt x="33814" y="4258"/>
                    <a:pt x="33993" y="4175"/>
                    <a:pt x="34171" y="4104"/>
                  </a:cubicBezTo>
                  <a:cubicBezTo>
                    <a:pt x="34326" y="4032"/>
                    <a:pt x="34481" y="3973"/>
                    <a:pt x="34636" y="3913"/>
                  </a:cubicBezTo>
                  <a:cubicBezTo>
                    <a:pt x="34683" y="3889"/>
                    <a:pt x="34719" y="3877"/>
                    <a:pt x="34767" y="3854"/>
                  </a:cubicBezTo>
                  <a:cubicBezTo>
                    <a:pt x="34933" y="3794"/>
                    <a:pt x="35112" y="3723"/>
                    <a:pt x="35279" y="3663"/>
                  </a:cubicBezTo>
                  <a:cubicBezTo>
                    <a:pt x="35469" y="3592"/>
                    <a:pt x="35660" y="3532"/>
                    <a:pt x="35862" y="3461"/>
                  </a:cubicBezTo>
                  <a:cubicBezTo>
                    <a:pt x="36053" y="3401"/>
                    <a:pt x="36243" y="3342"/>
                    <a:pt x="36445" y="3282"/>
                  </a:cubicBezTo>
                  <a:cubicBezTo>
                    <a:pt x="36445" y="3282"/>
                    <a:pt x="36457" y="3270"/>
                    <a:pt x="36457" y="3270"/>
                  </a:cubicBezTo>
                  <a:cubicBezTo>
                    <a:pt x="36660" y="3211"/>
                    <a:pt x="36862" y="3151"/>
                    <a:pt x="37077" y="3092"/>
                  </a:cubicBezTo>
                  <a:cubicBezTo>
                    <a:pt x="37243" y="3056"/>
                    <a:pt x="37398" y="3008"/>
                    <a:pt x="37565" y="2973"/>
                  </a:cubicBezTo>
                  <a:cubicBezTo>
                    <a:pt x="37672" y="2949"/>
                    <a:pt x="37779" y="2913"/>
                    <a:pt x="37886" y="2889"/>
                  </a:cubicBezTo>
                  <a:cubicBezTo>
                    <a:pt x="38208" y="2818"/>
                    <a:pt x="38541" y="2746"/>
                    <a:pt x="38874" y="2675"/>
                  </a:cubicBezTo>
                  <a:cubicBezTo>
                    <a:pt x="38374" y="2461"/>
                    <a:pt x="37862" y="2258"/>
                    <a:pt x="37350" y="2068"/>
                  </a:cubicBezTo>
                  <a:cubicBezTo>
                    <a:pt x="33898" y="782"/>
                    <a:pt x="30219" y="79"/>
                    <a:pt x="26516" y="8"/>
                  </a:cubicBezTo>
                  <a:cubicBezTo>
                    <a:pt x="26328" y="3"/>
                    <a:pt x="26151" y="0"/>
                    <a:pt x="25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383575" y="2746400"/>
              <a:ext cx="570025" cy="570025"/>
            </a:xfrm>
            <a:custGeom>
              <a:avLst/>
              <a:gdLst/>
              <a:ahLst/>
              <a:cxnLst/>
              <a:rect l="l" t="t" r="r" b="b"/>
              <a:pathLst>
                <a:path w="22801" h="22801" extrusionOk="0">
                  <a:moveTo>
                    <a:pt x="11406" y="1"/>
                  </a:moveTo>
                  <a:cubicBezTo>
                    <a:pt x="5108" y="1"/>
                    <a:pt x="0" y="5108"/>
                    <a:pt x="0" y="11395"/>
                  </a:cubicBezTo>
                  <a:cubicBezTo>
                    <a:pt x="0" y="17693"/>
                    <a:pt x="5108" y="22801"/>
                    <a:pt x="11406" y="22801"/>
                  </a:cubicBezTo>
                  <a:cubicBezTo>
                    <a:pt x="17693" y="22801"/>
                    <a:pt x="22800" y="17693"/>
                    <a:pt x="22800" y="11395"/>
                  </a:cubicBezTo>
                  <a:cubicBezTo>
                    <a:pt x="22800" y="5108"/>
                    <a:pt x="17693" y="1"/>
                    <a:pt x="11406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409450" y="2772300"/>
              <a:ext cx="518250" cy="518250"/>
            </a:xfrm>
            <a:custGeom>
              <a:avLst/>
              <a:gdLst/>
              <a:ahLst/>
              <a:cxnLst/>
              <a:rect l="l" t="t" r="r" b="b"/>
              <a:pathLst>
                <a:path w="20730" h="20730" extrusionOk="0">
                  <a:moveTo>
                    <a:pt x="10371" y="0"/>
                  </a:moveTo>
                  <a:cubicBezTo>
                    <a:pt x="4644" y="0"/>
                    <a:pt x="1" y="4644"/>
                    <a:pt x="1" y="10359"/>
                  </a:cubicBezTo>
                  <a:cubicBezTo>
                    <a:pt x="1" y="16086"/>
                    <a:pt x="4644" y="20729"/>
                    <a:pt x="10371" y="20729"/>
                  </a:cubicBezTo>
                  <a:cubicBezTo>
                    <a:pt x="16086" y="20729"/>
                    <a:pt x="20730" y="16086"/>
                    <a:pt x="20730" y="10359"/>
                  </a:cubicBezTo>
                  <a:cubicBezTo>
                    <a:pt x="20730" y="4644"/>
                    <a:pt x="16086" y="0"/>
                    <a:pt x="10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4475250" y="2891950"/>
            <a:ext cx="386975" cy="219700"/>
            <a:chOff x="4475250" y="2891950"/>
            <a:chExt cx="386975" cy="219700"/>
          </a:xfrm>
        </p:grpSpPr>
        <p:sp>
          <p:nvSpPr>
            <p:cNvPr id="303" name="Google Shape;303;p19"/>
            <p:cNvSpPr/>
            <p:nvPr/>
          </p:nvSpPr>
          <p:spPr>
            <a:xfrm>
              <a:off x="4615425" y="2891950"/>
              <a:ext cx="104225" cy="104200"/>
            </a:xfrm>
            <a:custGeom>
              <a:avLst/>
              <a:gdLst/>
              <a:ahLst/>
              <a:cxnLst/>
              <a:rect l="l" t="t" r="r" b="b"/>
              <a:pathLst>
                <a:path w="4169" h="4168" extrusionOk="0">
                  <a:moveTo>
                    <a:pt x="2085" y="1"/>
                  </a:moveTo>
                  <a:cubicBezTo>
                    <a:pt x="942" y="1"/>
                    <a:pt x="1" y="929"/>
                    <a:pt x="1" y="2072"/>
                  </a:cubicBezTo>
                  <a:cubicBezTo>
                    <a:pt x="1" y="2525"/>
                    <a:pt x="144" y="2953"/>
                    <a:pt x="394" y="3287"/>
                  </a:cubicBezTo>
                  <a:cubicBezTo>
                    <a:pt x="775" y="3823"/>
                    <a:pt x="1382" y="4168"/>
                    <a:pt x="2085" y="4168"/>
                  </a:cubicBezTo>
                  <a:cubicBezTo>
                    <a:pt x="2787" y="4168"/>
                    <a:pt x="3406" y="3823"/>
                    <a:pt x="3775" y="3287"/>
                  </a:cubicBezTo>
                  <a:cubicBezTo>
                    <a:pt x="4025" y="2953"/>
                    <a:pt x="4168" y="2525"/>
                    <a:pt x="4168" y="2072"/>
                  </a:cubicBezTo>
                  <a:cubicBezTo>
                    <a:pt x="4168" y="929"/>
                    <a:pt x="3239" y="1"/>
                    <a:pt x="208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4583600" y="2991375"/>
              <a:ext cx="167600" cy="101825"/>
            </a:xfrm>
            <a:custGeom>
              <a:avLst/>
              <a:gdLst/>
              <a:ahLst/>
              <a:cxnLst/>
              <a:rect l="l" t="t" r="r" b="b"/>
              <a:pathLst>
                <a:path w="6704" h="4073" extrusionOk="0">
                  <a:moveTo>
                    <a:pt x="1417" y="0"/>
                  </a:moveTo>
                  <a:cubicBezTo>
                    <a:pt x="750" y="405"/>
                    <a:pt x="238" y="1048"/>
                    <a:pt x="0" y="1810"/>
                  </a:cubicBezTo>
                  <a:cubicBezTo>
                    <a:pt x="321" y="1643"/>
                    <a:pt x="583" y="1405"/>
                    <a:pt x="798" y="1108"/>
                  </a:cubicBezTo>
                  <a:cubicBezTo>
                    <a:pt x="1738" y="1691"/>
                    <a:pt x="2369" y="2739"/>
                    <a:pt x="2369" y="3929"/>
                  </a:cubicBezTo>
                  <a:lnTo>
                    <a:pt x="2369" y="4072"/>
                  </a:lnTo>
                  <a:lnTo>
                    <a:pt x="4453" y="4072"/>
                  </a:lnTo>
                  <a:lnTo>
                    <a:pt x="4453" y="3929"/>
                  </a:lnTo>
                  <a:cubicBezTo>
                    <a:pt x="4453" y="2739"/>
                    <a:pt x="5072" y="1691"/>
                    <a:pt x="6013" y="1108"/>
                  </a:cubicBezTo>
                  <a:cubicBezTo>
                    <a:pt x="6191" y="1370"/>
                    <a:pt x="6429" y="1584"/>
                    <a:pt x="6703" y="1762"/>
                  </a:cubicBezTo>
                  <a:cubicBezTo>
                    <a:pt x="6453" y="1024"/>
                    <a:pt x="5941" y="393"/>
                    <a:pt x="5298" y="0"/>
                  </a:cubicBezTo>
                  <a:cubicBezTo>
                    <a:pt x="4858" y="596"/>
                    <a:pt x="4155" y="989"/>
                    <a:pt x="3358" y="989"/>
                  </a:cubicBezTo>
                  <a:cubicBezTo>
                    <a:pt x="2560" y="989"/>
                    <a:pt x="1857" y="596"/>
                    <a:pt x="141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4510075" y="2926475"/>
              <a:ext cx="90200" cy="90525"/>
            </a:xfrm>
            <a:custGeom>
              <a:avLst/>
              <a:gdLst/>
              <a:ahLst/>
              <a:cxnLst/>
              <a:rect l="l" t="t" r="r" b="b"/>
              <a:pathLst>
                <a:path w="3608" h="3621" extrusionOk="0">
                  <a:moveTo>
                    <a:pt x="1810" y="1"/>
                  </a:moveTo>
                  <a:cubicBezTo>
                    <a:pt x="810" y="1"/>
                    <a:pt x="0" y="810"/>
                    <a:pt x="0" y="1811"/>
                  </a:cubicBezTo>
                  <a:cubicBezTo>
                    <a:pt x="0" y="2192"/>
                    <a:pt x="119" y="2561"/>
                    <a:pt x="334" y="2858"/>
                  </a:cubicBezTo>
                  <a:cubicBezTo>
                    <a:pt x="679" y="3335"/>
                    <a:pt x="1227" y="3620"/>
                    <a:pt x="1810" y="3620"/>
                  </a:cubicBezTo>
                  <a:cubicBezTo>
                    <a:pt x="2393" y="3620"/>
                    <a:pt x="2941" y="3335"/>
                    <a:pt x="3274" y="2858"/>
                  </a:cubicBezTo>
                  <a:cubicBezTo>
                    <a:pt x="3501" y="2561"/>
                    <a:pt x="3608" y="2192"/>
                    <a:pt x="3608" y="1811"/>
                  </a:cubicBezTo>
                  <a:cubicBezTo>
                    <a:pt x="3608" y="810"/>
                    <a:pt x="2798" y="1"/>
                    <a:pt x="181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4475250" y="3028275"/>
              <a:ext cx="160150" cy="83375"/>
            </a:xfrm>
            <a:custGeom>
              <a:avLst/>
              <a:gdLst/>
              <a:ahLst/>
              <a:cxnLst/>
              <a:rect l="l" t="t" r="r" b="b"/>
              <a:pathLst>
                <a:path w="6406" h="3335" extrusionOk="0">
                  <a:moveTo>
                    <a:pt x="1226" y="1"/>
                  </a:moveTo>
                  <a:cubicBezTo>
                    <a:pt x="441" y="572"/>
                    <a:pt x="0" y="1477"/>
                    <a:pt x="0" y="2453"/>
                  </a:cubicBezTo>
                  <a:lnTo>
                    <a:pt x="0" y="3334"/>
                  </a:lnTo>
                  <a:lnTo>
                    <a:pt x="6406" y="3334"/>
                  </a:lnTo>
                  <a:lnTo>
                    <a:pt x="6406" y="2453"/>
                  </a:lnTo>
                  <a:cubicBezTo>
                    <a:pt x="6406" y="1477"/>
                    <a:pt x="5953" y="572"/>
                    <a:pt x="5179" y="1"/>
                  </a:cubicBezTo>
                  <a:cubicBezTo>
                    <a:pt x="4965" y="239"/>
                    <a:pt x="4727" y="441"/>
                    <a:pt x="4453" y="584"/>
                  </a:cubicBezTo>
                  <a:cubicBezTo>
                    <a:pt x="4382" y="620"/>
                    <a:pt x="4322" y="656"/>
                    <a:pt x="4239" y="691"/>
                  </a:cubicBezTo>
                  <a:cubicBezTo>
                    <a:pt x="3917" y="834"/>
                    <a:pt x="3560" y="906"/>
                    <a:pt x="3191" y="906"/>
                  </a:cubicBezTo>
                  <a:cubicBezTo>
                    <a:pt x="2429" y="906"/>
                    <a:pt x="1727" y="572"/>
                    <a:pt x="122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736875" y="2926475"/>
              <a:ext cx="90225" cy="90525"/>
            </a:xfrm>
            <a:custGeom>
              <a:avLst/>
              <a:gdLst/>
              <a:ahLst/>
              <a:cxnLst/>
              <a:rect l="l" t="t" r="r" b="b"/>
              <a:pathLst>
                <a:path w="3609" h="3621" extrusionOk="0">
                  <a:moveTo>
                    <a:pt x="1799" y="1"/>
                  </a:moveTo>
                  <a:cubicBezTo>
                    <a:pt x="810" y="1"/>
                    <a:pt x="1" y="810"/>
                    <a:pt x="1" y="1811"/>
                  </a:cubicBezTo>
                  <a:cubicBezTo>
                    <a:pt x="1" y="2192"/>
                    <a:pt x="108" y="2561"/>
                    <a:pt x="334" y="2858"/>
                  </a:cubicBezTo>
                  <a:cubicBezTo>
                    <a:pt x="667" y="3335"/>
                    <a:pt x="1227" y="3620"/>
                    <a:pt x="1799" y="3620"/>
                  </a:cubicBezTo>
                  <a:cubicBezTo>
                    <a:pt x="2382" y="3620"/>
                    <a:pt x="2942" y="3335"/>
                    <a:pt x="3275" y="2858"/>
                  </a:cubicBezTo>
                  <a:cubicBezTo>
                    <a:pt x="3489" y="2561"/>
                    <a:pt x="3608" y="2192"/>
                    <a:pt x="3608" y="1811"/>
                  </a:cubicBezTo>
                  <a:cubicBezTo>
                    <a:pt x="3608" y="810"/>
                    <a:pt x="2799" y="1"/>
                    <a:pt x="179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702050" y="3028275"/>
              <a:ext cx="160175" cy="83375"/>
            </a:xfrm>
            <a:custGeom>
              <a:avLst/>
              <a:gdLst/>
              <a:ahLst/>
              <a:cxnLst/>
              <a:rect l="l" t="t" r="r" b="b"/>
              <a:pathLst>
                <a:path w="6407" h="3335" extrusionOk="0">
                  <a:moveTo>
                    <a:pt x="1227" y="1"/>
                  </a:moveTo>
                  <a:cubicBezTo>
                    <a:pt x="441" y="572"/>
                    <a:pt x="1" y="1477"/>
                    <a:pt x="1" y="2453"/>
                  </a:cubicBezTo>
                  <a:lnTo>
                    <a:pt x="1" y="3334"/>
                  </a:lnTo>
                  <a:lnTo>
                    <a:pt x="6406" y="3334"/>
                  </a:lnTo>
                  <a:lnTo>
                    <a:pt x="6406" y="2453"/>
                  </a:lnTo>
                  <a:cubicBezTo>
                    <a:pt x="6406" y="1477"/>
                    <a:pt x="5954" y="572"/>
                    <a:pt x="5180" y="1"/>
                  </a:cubicBezTo>
                  <a:cubicBezTo>
                    <a:pt x="4680" y="572"/>
                    <a:pt x="3954" y="906"/>
                    <a:pt x="3192" y="906"/>
                  </a:cubicBezTo>
                  <a:cubicBezTo>
                    <a:pt x="2799" y="906"/>
                    <a:pt x="2406" y="822"/>
                    <a:pt x="2049" y="644"/>
                  </a:cubicBezTo>
                  <a:cubicBezTo>
                    <a:pt x="1977" y="608"/>
                    <a:pt x="1894" y="572"/>
                    <a:pt x="1810" y="513"/>
                  </a:cubicBezTo>
                  <a:cubicBezTo>
                    <a:pt x="1584" y="382"/>
                    <a:pt x="1394" y="203"/>
                    <a:pt x="122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9"/>
          <p:cNvGrpSpPr/>
          <p:nvPr/>
        </p:nvGrpSpPr>
        <p:grpSpPr>
          <a:xfrm>
            <a:off x="6238825" y="1249575"/>
            <a:ext cx="1800900" cy="831900"/>
            <a:chOff x="6238825" y="1249575"/>
            <a:chExt cx="1800900" cy="831900"/>
          </a:xfrm>
        </p:grpSpPr>
        <p:sp>
          <p:nvSpPr>
            <p:cNvPr id="310" name="Google Shape;310;p19"/>
            <p:cNvSpPr/>
            <p:nvPr/>
          </p:nvSpPr>
          <p:spPr>
            <a:xfrm>
              <a:off x="6238825" y="1249575"/>
              <a:ext cx="1800900" cy="296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6238825" y="1563675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6238825" y="2337475"/>
            <a:ext cx="1800900" cy="831900"/>
            <a:chOff x="6238825" y="2337475"/>
            <a:chExt cx="1800900" cy="831900"/>
          </a:xfrm>
        </p:grpSpPr>
        <p:sp>
          <p:nvSpPr>
            <p:cNvPr id="313" name="Google Shape;313;p19"/>
            <p:cNvSpPr/>
            <p:nvPr/>
          </p:nvSpPr>
          <p:spPr>
            <a:xfrm>
              <a:off x="6238825" y="2337475"/>
              <a:ext cx="1800900" cy="296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6238825" y="2651575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6238825" y="3425375"/>
            <a:ext cx="1800900" cy="831900"/>
            <a:chOff x="6238825" y="3425375"/>
            <a:chExt cx="1800900" cy="831900"/>
          </a:xfrm>
        </p:grpSpPr>
        <p:sp>
          <p:nvSpPr>
            <p:cNvPr id="316" name="Google Shape;316;p19"/>
            <p:cNvSpPr/>
            <p:nvPr/>
          </p:nvSpPr>
          <p:spPr>
            <a:xfrm>
              <a:off x="6238825" y="3425375"/>
              <a:ext cx="1800900" cy="296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7" name="Google Shape;317;p19"/>
            <p:cNvSpPr txBox="1"/>
            <p:nvPr/>
          </p:nvSpPr>
          <p:spPr>
            <a:xfrm>
              <a:off x="6238825" y="3739475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" name="Google Shape;318;p19"/>
          <p:cNvGrpSpPr/>
          <p:nvPr/>
        </p:nvGrpSpPr>
        <p:grpSpPr>
          <a:xfrm>
            <a:off x="1091275" y="1554375"/>
            <a:ext cx="1800900" cy="831900"/>
            <a:chOff x="1091275" y="1554375"/>
            <a:chExt cx="1800900" cy="831900"/>
          </a:xfrm>
        </p:grpSpPr>
        <p:sp>
          <p:nvSpPr>
            <p:cNvPr id="319" name="Google Shape;319;p19"/>
            <p:cNvSpPr/>
            <p:nvPr/>
          </p:nvSpPr>
          <p:spPr>
            <a:xfrm>
              <a:off x="1091275" y="1554375"/>
              <a:ext cx="1800900" cy="296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0" name="Google Shape;320;p19"/>
            <p:cNvSpPr txBox="1"/>
            <p:nvPr/>
          </p:nvSpPr>
          <p:spPr>
            <a:xfrm>
              <a:off x="1091275" y="1868475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1" name="Google Shape;321;p19"/>
          <p:cNvGrpSpPr/>
          <p:nvPr/>
        </p:nvGrpSpPr>
        <p:grpSpPr>
          <a:xfrm>
            <a:off x="1091275" y="3120575"/>
            <a:ext cx="1800900" cy="831900"/>
            <a:chOff x="1091275" y="3120575"/>
            <a:chExt cx="1800900" cy="831900"/>
          </a:xfrm>
        </p:grpSpPr>
        <p:sp>
          <p:nvSpPr>
            <p:cNvPr id="322" name="Google Shape;322;p19"/>
            <p:cNvSpPr/>
            <p:nvPr/>
          </p:nvSpPr>
          <p:spPr>
            <a:xfrm>
              <a:off x="1091275" y="3120575"/>
              <a:ext cx="1800900" cy="296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19"/>
            <p:cNvSpPr txBox="1"/>
            <p:nvPr/>
          </p:nvSpPr>
          <p:spPr>
            <a:xfrm>
              <a:off x="1091275" y="3434675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0"/>
          <p:cNvGrpSpPr/>
          <p:nvPr/>
        </p:nvGrpSpPr>
        <p:grpSpPr>
          <a:xfrm>
            <a:off x="710275" y="1348450"/>
            <a:ext cx="4808888" cy="1493963"/>
            <a:chOff x="710275" y="1348450"/>
            <a:chExt cx="4808888" cy="1493963"/>
          </a:xfrm>
        </p:grpSpPr>
        <p:sp>
          <p:nvSpPr>
            <p:cNvPr id="329" name="Google Shape;329;p20"/>
            <p:cNvSpPr/>
            <p:nvPr/>
          </p:nvSpPr>
          <p:spPr>
            <a:xfrm>
              <a:off x="2766138" y="1784538"/>
              <a:ext cx="1331125" cy="9550"/>
            </a:xfrm>
            <a:custGeom>
              <a:avLst/>
              <a:gdLst/>
              <a:ahLst/>
              <a:cxnLst/>
              <a:rect l="l" t="t" r="r" b="b"/>
              <a:pathLst>
                <a:path w="53245" h="382" extrusionOk="0">
                  <a:moveTo>
                    <a:pt x="0" y="0"/>
                  </a:moveTo>
                  <a:lnTo>
                    <a:pt x="0" y="381"/>
                  </a:lnTo>
                  <a:lnTo>
                    <a:pt x="53245" y="381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066888" y="1512463"/>
              <a:ext cx="1452275" cy="1329950"/>
            </a:xfrm>
            <a:custGeom>
              <a:avLst/>
              <a:gdLst/>
              <a:ahLst/>
              <a:cxnLst/>
              <a:rect l="l" t="t" r="r" b="b"/>
              <a:pathLst>
                <a:path w="58091" h="53198" extrusionOk="0">
                  <a:moveTo>
                    <a:pt x="3025" y="1"/>
                  </a:moveTo>
                  <a:cubicBezTo>
                    <a:pt x="1358" y="1"/>
                    <a:pt x="0" y="1346"/>
                    <a:pt x="0" y="3025"/>
                  </a:cubicBezTo>
                  <a:cubicBezTo>
                    <a:pt x="0" y="4692"/>
                    <a:pt x="1358" y="6037"/>
                    <a:pt x="3025" y="6037"/>
                  </a:cubicBezTo>
                  <a:cubicBezTo>
                    <a:pt x="29123" y="6037"/>
                    <a:pt x="50519" y="26516"/>
                    <a:pt x="51995" y="52245"/>
                  </a:cubicBezTo>
                  <a:lnTo>
                    <a:pt x="58091" y="53198"/>
                  </a:lnTo>
                  <a:cubicBezTo>
                    <a:pt x="57091" y="23694"/>
                    <a:pt x="32778" y="1"/>
                    <a:pt x="30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4134463" y="1580038"/>
              <a:ext cx="1311775" cy="1182600"/>
            </a:xfrm>
            <a:custGeom>
              <a:avLst/>
              <a:gdLst/>
              <a:ahLst/>
              <a:cxnLst/>
              <a:rect l="l" t="t" r="r" b="b"/>
              <a:pathLst>
                <a:path w="52471" h="47304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489"/>
                    <a:pt x="143" y="632"/>
                    <a:pt x="322" y="632"/>
                  </a:cubicBezTo>
                  <a:cubicBezTo>
                    <a:pt x="26980" y="632"/>
                    <a:pt x="49197" y="20920"/>
                    <a:pt x="51828" y="47197"/>
                  </a:cubicBezTo>
                  <a:lnTo>
                    <a:pt x="52471" y="47304"/>
                  </a:lnTo>
                  <a:cubicBezTo>
                    <a:pt x="51280" y="34957"/>
                    <a:pt x="45768" y="23503"/>
                    <a:pt x="36755" y="14776"/>
                  </a:cubicBezTo>
                  <a:cubicBezTo>
                    <a:pt x="26920" y="5239"/>
                    <a:pt x="13978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894838" y="1385063"/>
              <a:ext cx="411975" cy="412000"/>
            </a:xfrm>
            <a:custGeom>
              <a:avLst/>
              <a:gdLst/>
              <a:ahLst/>
              <a:cxnLst/>
              <a:rect l="l" t="t" r="r" b="b"/>
              <a:pathLst>
                <a:path w="16479" h="16480" extrusionOk="0">
                  <a:moveTo>
                    <a:pt x="8240" y="1"/>
                  </a:moveTo>
                  <a:cubicBezTo>
                    <a:pt x="3692" y="1"/>
                    <a:pt x="1" y="3704"/>
                    <a:pt x="1" y="8240"/>
                  </a:cubicBezTo>
                  <a:cubicBezTo>
                    <a:pt x="1" y="12788"/>
                    <a:pt x="3692" y="16479"/>
                    <a:pt x="8240" y="16479"/>
                  </a:cubicBezTo>
                  <a:cubicBezTo>
                    <a:pt x="12776" y="16479"/>
                    <a:pt x="16479" y="12788"/>
                    <a:pt x="16479" y="8240"/>
                  </a:cubicBezTo>
                  <a:cubicBezTo>
                    <a:pt x="16479" y="3704"/>
                    <a:pt x="12776" y="1"/>
                    <a:pt x="82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934438" y="1424963"/>
              <a:ext cx="332500" cy="332500"/>
            </a:xfrm>
            <a:custGeom>
              <a:avLst/>
              <a:gdLst/>
              <a:ahLst/>
              <a:cxnLst/>
              <a:rect l="l" t="t" r="r" b="b"/>
              <a:pathLst>
                <a:path w="13300" h="13300" extrusionOk="0">
                  <a:moveTo>
                    <a:pt x="6656" y="0"/>
                  </a:moveTo>
                  <a:cubicBezTo>
                    <a:pt x="2977" y="0"/>
                    <a:pt x="0" y="2977"/>
                    <a:pt x="0" y="6644"/>
                  </a:cubicBezTo>
                  <a:cubicBezTo>
                    <a:pt x="0" y="10323"/>
                    <a:pt x="2977" y="13300"/>
                    <a:pt x="6656" y="13300"/>
                  </a:cubicBezTo>
                  <a:cubicBezTo>
                    <a:pt x="10323" y="13300"/>
                    <a:pt x="13299" y="10323"/>
                    <a:pt x="13299" y="6644"/>
                  </a:cubicBezTo>
                  <a:cubicBezTo>
                    <a:pt x="13299" y="2977"/>
                    <a:pt x="10323" y="0"/>
                    <a:pt x="6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/>
            </a:p>
          </p:txBody>
        </p:sp>
        <p:grpSp>
          <p:nvGrpSpPr>
            <p:cNvPr id="334" name="Google Shape;334;p20"/>
            <p:cNvGrpSpPr/>
            <p:nvPr/>
          </p:nvGrpSpPr>
          <p:grpSpPr>
            <a:xfrm>
              <a:off x="710275" y="1348450"/>
              <a:ext cx="1884600" cy="881750"/>
              <a:chOff x="710275" y="1348450"/>
              <a:chExt cx="1884600" cy="881750"/>
            </a:xfrm>
          </p:grpSpPr>
          <p:sp>
            <p:nvSpPr>
              <p:cNvPr id="335" name="Google Shape;335;p20"/>
              <p:cNvSpPr txBox="1"/>
              <p:nvPr/>
            </p:nvSpPr>
            <p:spPr>
              <a:xfrm>
                <a:off x="710275" y="13484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36" name="Google Shape;336;p20"/>
              <p:cNvSpPr txBox="1"/>
              <p:nvPr/>
            </p:nvSpPr>
            <p:spPr>
              <a:xfrm>
                <a:off x="710275" y="16953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37" name="Google Shape;337;p20"/>
          <p:cNvGrpSpPr/>
          <p:nvPr/>
        </p:nvGrpSpPr>
        <p:grpSpPr>
          <a:xfrm>
            <a:off x="4629163" y="2516750"/>
            <a:ext cx="3804613" cy="1466288"/>
            <a:chOff x="4629163" y="2516750"/>
            <a:chExt cx="3804613" cy="1466288"/>
          </a:xfrm>
        </p:grpSpPr>
        <p:sp>
          <p:nvSpPr>
            <p:cNvPr id="338" name="Google Shape;338;p20"/>
            <p:cNvSpPr/>
            <p:nvPr/>
          </p:nvSpPr>
          <p:spPr>
            <a:xfrm>
              <a:off x="4629163" y="2818588"/>
              <a:ext cx="890900" cy="1164450"/>
            </a:xfrm>
            <a:custGeom>
              <a:avLst/>
              <a:gdLst/>
              <a:ahLst/>
              <a:cxnLst/>
              <a:rect l="l" t="t" r="r" b="b"/>
              <a:pathLst>
                <a:path w="35636" h="46578" extrusionOk="0">
                  <a:moveTo>
                    <a:pt x="29504" y="0"/>
                  </a:moveTo>
                  <a:lnTo>
                    <a:pt x="29504" y="0"/>
                  </a:lnTo>
                  <a:cubicBezTo>
                    <a:pt x="29564" y="941"/>
                    <a:pt x="29599" y="1893"/>
                    <a:pt x="29599" y="2858"/>
                  </a:cubicBezTo>
                  <a:cubicBezTo>
                    <a:pt x="29599" y="21051"/>
                    <a:pt x="16955" y="36350"/>
                    <a:pt x="0" y="40422"/>
                  </a:cubicBezTo>
                  <a:lnTo>
                    <a:pt x="203" y="46578"/>
                  </a:lnTo>
                  <a:cubicBezTo>
                    <a:pt x="20420" y="42303"/>
                    <a:pt x="35636" y="24325"/>
                    <a:pt x="35636" y="2858"/>
                  </a:cubicBezTo>
                  <a:cubicBezTo>
                    <a:pt x="35636" y="2215"/>
                    <a:pt x="35624" y="1584"/>
                    <a:pt x="35600" y="953"/>
                  </a:cubicBezTo>
                  <a:lnTo>
                    <a:pt x="295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4698513" y="2897763"/>
              <a:ext cx="753975" cy="999250"/>
            </a:xfrm>
            <a:custGeom>
              <a:avLst/>
              <a:gdLst/>
              <a:ahLst/>
              <a:cxnLst/>
              <a:rect l="l" t="t" r="r" b="b"/>
              <a:pathLst>
                <a:path w="30159" h="39970" extrusionOk="0">
                  <a:moveTo>
                    <a:pt x="29516" y="0"/>
                  </a:moveTo>
                  <a:cubicBezTo>
                    <a:pt x="29385" y="18312"/>
                    <a:pt x="17396" y="34147"/>
                    <a:pt x="1" y="39315"/>
                  </a:cubicBezTo>
                  <a:lnTo>
                    <a:pt x="12" y="39970"/>
                  </a:lnTo>
                  <a:cubicBezTo>
                    <a:pt x="17538" y="34814"/>
                    <a:pt x="29980" y="18562"/>
                    <a:pt x="30159" y="108"/>
                  </a:cubicBezTo>
                  <a:lnTo>
                    <a:pt x="29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5297688" y="2720963"/>
              <a:ext cx="1080225" cy="253925"/>
            </a:xfrm>
            <a:custGeom>
              <a:avLst/>
              <a:gdLst/>
              <a:ahLst/>
              <a:cxnLst/>
              <a:rect l="l" t="t" r="r" b="b"/>
              <a:pathLst>
                <a:path w="43209" h="10157" extrusionOk="0">
                  <a:moveTo>
                    <a:pt x="382" y="0"/>
                  </a:moveTo>
                  <a:lnTo>
                    <a:pt x="1" y="12"/>
                  </a:lnTo>
                  <a:lnTo>
                    <a:pt x="191" y="10156"/>
                  </a:lnTo>
                  <a:lnTo>
                    <a:pt x="43209" y="9989"/>
                  </a:lnTo>
                  <a:lnTo>
                    <a:pt x="43197" y="9608"/>
                  </a:lnTo>
                  <a:lnTo>
                    <a:pt x="560" y="977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5232813" y="2623013"/>
              <a:ext cx="411975" cy="412300"/>
            </a:xfrm>
            <a:custGeom>
              <a:avLst/>
              <a:gdLst/>
              <a:ahLst/>
              <a:cxnLst/>
              <a:rect l="l" t="t" r="r" b="b"/>
              <a:pathLst>
                <a:path w="16479" h="16492" extrusionOk="0">
                  <a:moveTo>
                    <a:pt x="8239" y="1"/>
                  </a:moveTo>
                  <a:cubicBezTo>
                    <a:pt x="3703" y="1"/>
                    <a:pt x="0" y="3704"/>
                    <a:pt x="0" y="8252"/>
                  </a:cubicBezTo>
                  <a:cubicBezTo>
                    <a:pt x="0" y="12788"/>
                    <a:pt x="3703" y="16491"/>
                    <a:pt x="8239" y="16491"/>
                  </a:cubicBezTo>
                  <a:cubicBezTo>
                    <a:pt x="12788" y="16491"/>
                    <a:pt x="16479" y="12788"/>
                    <a:pt x="16479" y="8252"/>
                  </a:cubicBezTo>
                  <a:cubicBezTo>
                    <a:pt x="16479" y="3704"/>
                    <a:pt x="12788" y="1"/>
                    <a:pt x="82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5272688" y="2662913"/>
              <a:ext cx="332500" cy="332500"/>
            </a:xfrm>
            <a:custGeom>
              <a:avLst/>
              <a:gdLst/>
              <a:ahLst/>
              <a:cxnLst/>
              <a:rect l="l" t="t" r="r" b="b"/>
              <a:pathLst>
                <a:path w="13300" h="13300" extrusionOk="0">
                  <a:moveTo>
                    <a:pt x="6644" y="0"/>
                  </a:moveTo>
                  <a:cubicBezTo>
                    <a:pt x="2977" y="0"/>
                    <a:pt x="1" y="2977"/>
                    <a:pt x="1" y="6656"/>
                  </a:cubicBezTo>
                  <a:cubicBezTo>
                    <a:pt x="1" y="10323"/>
                    <a:pt x="2977" y="13300"/>
                    <a:pt x="6644" y="13300"/>
                  </a:cubicBezTo>
                  <a:cubicBezTo>
                    <a:pt x="10323" y="13300"/>
                    <a:pt x="13300" y="10323"/>
                    <a:pt x="13300" y="6656"/>
                  </a:cubicBezTo>
                  <a:cubicBezTo>
                    <a:pt x="13300" y="2977"/>
                    <a:pt x="10323" y="0"/>
                    <a:pt x="6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/>
            </a:p>
          </p:txBody>
        </p:sp>
        <p:grpSp>
          <p:nvGrpSpPr>
            <p:cNvPr id="343" name="Google Shape;343;p20"/>
            <p:cNvGrpSpPr/>
            <p:nvPr/>
          </p:nvGrpSpPr>
          <p:grpSpPr>
            <a:xfrm>
              <a:off x="6549175" y="2516750"/>
              <a:ext cx="1884600" cy="881750"/>
              <a:chOff x="6549175" y="2518975"/>
              <a:chExt cx="1884600" cy="881750"/>
            </a:xfrm>
          </p:grpSpPr>
          <p:sp>
            <p:nvSpPr>
              <p:cNvPr id="344" name="Google Shape;344;p20"/>
              <p:cNvSpPr txBox="1"/>
              <p:nvPr/>
            </p:nvSpPr>
            <p:spPr>
              <a:xfrm>
                <a:off x="6549175" y="251897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45" name="Google Shape;345;p20"/>
              <p:cNvSpPr txBox="1"/>
              <p:nvPr/>
            </p:nvSpPr>
            <p:spPr>
              <a:xfrm>
                <a:off x="6549175" y="286582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 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347" name="Google Shape;347;p20"/>
          <p:cNvGrpSpPr/>
          <p:nvPr/>
        </p:nvGrpSpPr>
        <p:grpSpPr>
          <a:xfrm>
            <a:off x="710275" y="3124863"/>
            <a:ext cx="4130538" cy="1392650"/>
            <a:chOff x="710275" y="3124863"/>
            <a:chExt cx="4130538" cy="1392650"/>
          </a:xfrm>
        </p:grpSpPr>
        <p:sp>
          <p:nvSpPr>
            <p:cNvPr id="348" name="Google Shape;348;p20"/>
            <p:cNvSpPr/>
            <p:nvPr/>
          </p:nvSpPr>
          <p:spPr>
            <a:xfrm>
              <a:off x="3494788" y="3124863"/>
              <a:ext cx="1139450" cy="882275"/>
            </a:xfrm>
            <a:custGeom>
              <a:avLst/>
              <a:gdLst/>
              <a:ahLst/>
              <a:cxnLst/>
              <a:rect l="l" t="t" r="r" b="b"/>
              <a:pathLst>
                <a:path w="45578" h="35291" extrusionOk="0">
                  <a:moveTo>
                    <a:pt x="6037" y="1"/>
                  </a:moveTo>
                  <a:lnTo>
                    <a:pt x="1" y="441"/>
                  </a:lnTo>
                  <a:cubicBezTo>
                    <a:pt x="798" y="19789"/>
                    <a:pt x="16788" y="35291"/>
                    <a:pt x="36327" y="35291"/>
                  </a:cubicBezTo>
                  <a:cubicBezTo>
                    <a:pt x="39494" y="35291"/>
                    <a:pt x="42589" y="34958"/>
                    <a:pt x="45578" y="34327"/>
                  </a:cubicBezTo>
                  <a:lnTo>
                    <a:pt x="45375" y="28171"/>
                  </a:lnTo>
                  <a:cubicBezTo>
                    <a:pt x="42470" y="28873"/>
                    <a:pt x="39446" y="29254"/>
                    <a:pt x="36327" y="29254"/>
                  </a:cubicBezTo>
                  <a:cubicBezTo>
                    <a:pt x="19967" y="29254"/>
                    <a:pt x="6609" y="16217"/>
                    <a:pt x="603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567713" y="3197213"/>
              <a:ext cx="997175" cy="742375"/>
            </a:xfrm>
            <a:custGeom>
              <a:avLst/>
              <a:gdLst/>
              <a:ahLst/>
              <a:cxnLst/>
              <a:rect l="l" t="t" r="r" b="b"/>
              <a:pathLst>
                <a:path w="39887" h="29695" extrusionOk="0">
                  <a:moveTo>
                    <a:pt x="644" y="0"/>
                  </a:moveTo>
                  <a:lnTo>
                    <a:pt x="1" y="36"/>
                  </a:lnTo>
                  <a:cubicBezTo>
                    <a:pt x="906" y="7727"/>
                    <a:pt x="4430" y="14835"/>
                    <a:pt x="10085" y="20276"/>
                  </a:cubicBezTo>
                  <a:cubicBezTo>
                    <a:pt x="16396" y="26349"/>
                    <a:pt x="24682" y="29694"/>
                    <a:pt x="33410" y="29694"/>
                  </a:cubicBezTo>
                  <a:cubicBezTo>
                    <a:pt x="35577" y="29694"/>
                    <a:pt x="37744" y="29528"/>
                    <a:pt x="39887" y="29194"/>
                  </a:cubicBezTo>
                  <a:lnTo>
                    <a:pt x="39863" y="28551"/>
                  </a:lnTo>
                  <a:cubicBezTo>
                    <a:pt x="37732" y="28885"/>
                    <a:pt x="35577" y="29051"/>
                    <a:pt x="33410" y="29051"/>
                  </a:cubicBezTo>
                  <a:cubicBezTo>
                    <a:pt x="16479" y="29051"/>
                    <a:pt x="2584" y="16502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766138" y="4099688"/>
              <a:ext cx="1839825" cy="9550"/>
            </a:xfrm>
            <a:custGeom>
              <a:avLst/>
              <a:gdLst/>
              <a:ahLst/>
              <a:cxnLst/>
              <a:rect l="l" t="t" r="r" b="b"/>
              <a:pathLst>
                <a:path w="73593" h="382" extrusionOk="0">
                  <a:moveTo>
                    <a:pt x="0" y="1"/>
                  </a:moveTo>
                  <a:lnTo>
                    <a:pt x="0" y="382"/>
                  </a:lnTo>
                  <a:lnTo>
                    <a:pt x="73593" y="382"/>
                  </a:lnTo>
                  <a:lnTo>
                    <a:pt x="7359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4428838" y="3711563"/>
              <a:ext cx="411975" cy="411975"/>
            </a:xfrm>
            <a:custGeom>
              <a:avLst/>
              <a:gdLst/>
              <a:ahLst/>
              <a:cxnLst/>
              <a:rect l="l" t="t" r="r" b="b"/>
              <a:pathLst>
                <a:path w="16479" h="16479" extrusionOk="0">
                  <a:moveTo>
                    <a:pt x="8240" y="0"/>
                  </a:moveTo>
                  <a:cubicBezTo>
                    <a:pt x="3691" y="0"/>
                    <a:pt x="0" y="3703"/>
                    <a:pt x="0" y="8239"/>
                  </a:cubicBezTo>
                  <a:cubicBezTo>
                    <a:pt x="0" y="12787"/>
                    <a:pt x="3691" y="16478"/>
                    <a:pt x="8240" y="16478"/>
                  </a:cubicBezTo>
                  <a:cubicBezTo>
                    <a:pt x="12776" y="16478"/>
                    <a:pt x="16479" y="12787"/>
                    <a:pt x="16479" y="8239"/>
                  </a:cubicBezTo>
                  <a:cubicBezTo>
                    <a:pt x="16479" y="3703"/>
                    <a:pt x="12776" y="0"/>
                    <a:pt x="82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20"/>
            <p:cNvGrpSpPr/>
            <p:nvPr/>
          </p:nvGrpSpPr>
          <p:grpSpPr>
            <a:xfrm>
              <a:off x="710275" y="3635763"/>
              <a:ext cx="1884600" cy="881750"/>
              <a:chOff x="710275" y="3635763"/>
              <a:chExt cx="1884600" cy="881750"/>
            </a:xfrm>
          </p:grpSpPr>
          <p:sp>
            <p:nvSpPr>
              <p:cNvPr id="353" name="Google Shape;353;p20"/>
              <p:cNvSpPr txBox="1"/>
              <p:nvPr/>
            </p:nvSpPr>
            <p:spPr>
              <a:xfrm>
                <a:off x="710275" y="3982612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4" name="Google Shape;354;p20"/>
              <p:cNvSpPr txBox="1"/>
              <p:nvPr/>
            </p:nvSpPr>
            <p:spPr>
              <a:xfrm>
                <a:off x="710275" y="363576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55" name="Google Shape;355;p20"/>
            <p:cNvSpPr/>
            <p:nvPr/>
          </p:nvSpPr>
          <p:spPr>
            <a:xfrm>
              <a:off x="4468438" y="3751438"/>
              <a:ext cx="332500" cy="332500"/>
            </a:xfrm>
            <a:custGeom>
              <a:avLst/>
              <a:gdLst/>
              <a:ahLst/>
              <a:cxnLst/>
              <a:rect l="l" t="t" r="r" b="b"/>
              <a:pathLst>
                <a:path w="13300" h="13300" extrusionOk="0">
                  <a:moveTo>
                    <a:pt x="6656" y="0"/>
                  </a:moveTo>
                  <a:cubicBezTo>
                    <a:pt x="2977" y="0"/>
                    <a:pt x="0" y="2977"/>
                    <a:pt x="0" y="6644"/>
                  </a:cubicBezTo>
                  <a:cubicBezTo>
                    <a:pt x="0" y="10323"/>
                    <a:pt x="2977" y="13300"/>
                    <a:pt x="6656" y="13300"/>
                  </a:cubicBezTo>
                  <a:cubicBezTo>
                    <a:pt x="10323" y="13300"/>
                    <a:pt x="13299" y="10323"/>
                    <a:pt x="13299" y="6644"/>
                  </a:cubicBezTo>
                  <a:cubicBezTo>
                    <a:pt x="13299" y="2977"/>
                    <a:pt x="10323" y="0"/>
                    <a:pt x="6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/>
            </a:p>
          </p:txBody>
        </p:sp>
      </p:grpSp>
      <p:grpSp>
        <p:nvGrpSpPr>
          <p:cNvPr id="356" name="Google Shape;356;p20"/>
          <p:cNvGrpSpPr/>
          <p:nvPr/>
        </p:nvGrpSpPr>
        <p:grpSpPr>
          <a:xfrm>
            <a:off x="710275" y="2356038"/>
            <a:ext cx="3781388" cy="1042462"/>
            <a:chOff x="710275" y="2356038"/>
            <a:chExt cx="3781388" cy="1042462"/>
          </a:xfrm>
        </p:grpSpPr>
        <p:sp>
          <p:nvSpPr>
            <p:cNvPr id="357" name="Google Shape;357;p20"/>
            <p:cNvSpPr/>
            <p:nvPr/>
          </p:nvSpPr>
          <p:spPr>
            <a:xfrm>
              <a:off x="3494188" y="2356038"/>
              <a:ext cx="997475" cy="779875"/>
            </a:xfrm>
            <a:custGeom>
              <a:avLst/>
              <a:gdLst/>
              <a:ahLst/>
              <a:cxnLst/>
              <a:rect l="l" t="t" r="r" b="b"/>
              <a:pathLst>
                <a:path w="39899" h="31195" extrusionOk="0">
                  <a:moveTo>
                    <a:pt x="29683" y="0"/>
                  </a:moveTo>
                  <a:cubicBezTo>
                    <a:pt x="13312" y="0"/>
                    <a:pt x="1" y="13323"/>
                    <a:pt x="1" y="29694"/>
                  </a:cubicBezTo>
                  <a:cubicBezTo>
                    <a:pt x="1" y="30194"/>
                    <a:pt x="13" y="30694"/>
                    <a:pt x="25" y="31194"/>
                  </a:cubicBezTo>
                  <a:lnTo>
                    <a:pt x="6061" y="30754"/>
                  </a:lnTo>
                  <a:cubicBezTo>
                    <a:pt x="6049" y="30397"/>
                    <a:pt x="6037" y="30051"/>
                    <a:pt x="6037" y="29694"/>
                  </a:cubicBezTo>
                  <a:cubicBezTo>
                    <a:pt x="6037" y="16657"/>
                    <a:pt x="16646" y="6048"/>
                    <a:pt x="29683" y="6048"/>
                  </a:cubicBezTo>
                  <a:cubicBezTo>
                    <a:pt x="33065" y="6048"/>
                    <a:pt x="36232" y="6977"/>
                    <a:pt x="38958" y="8573"/>
                  </a:cubicBezTo>
                  <a:lnTo>
                    <a:pt x="39899" y="2250"/>
                  </a:lnTo>
                  <a:cubicBezTo>
                    <a:pt x="36791" y="810"/>
                    <a:pt x="33326" y="0"/>
                    <a:pt x="2968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562663" y="2423588"/>
              <a:ext cx="854300" cy="639700"/>
            </a:xfrm>
            <a:custGeom>
              <a:avLst/>
              <a:gdLst/>
              <a:ahLst/>
              <a:cxnLst/>
              <a:rect l="l" t="t" r="r" b="b"/>
              <a:pathLst>
                <a:path w="34172" h="25588" extrusionOk="0">
                  <a:moveTo>
                    <a:pt x="26944" y="1"/>
                  </a:moveTo>
                  <a:cubicBezTo>
                    <a:pt x="12538" y="1"/>
                    <a:pt x="727" y="11359"/>
                    <a:pt x="0" y="25587"/>
                  </a:cubicBezTo>
                  <a:lnTo>
                    <a:pt x="643" y="25540"/>
                  </a:lnTo>
                  <a:cubicBezTo>
                    <a:pt x="1393" y="11681"/>
                    <a:pt x="12907" y="644"/>
                    <a:pt x="26944" y="644"/>
                  </a:cubicBezTo>
                  <a:cubicBezTo>
                    <a:pt x="29385" y="644"/>
                    <a:pt x="31802" y="1072"/>
                    <a:pt x="34076" y="1894"/>
                  </a:cubicBezTo>
                  <a:lnTo>
                    <a:pt x="34171" y="1251"/>
                  </a:lnTo>
                  <a:cubicBezTo>
                    <a:pt x="31861" y="418"/>
                    <a:pt x="29433" y="1"/>
                    <a:pt x="26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766138" y="2952838"/>
              <a:ext cx="793875" cy="9550"/>
            </a:xfrm>
            <a:custGeom>
              <a:avLst/>
              <a:gdLst/>
              <a:ahLst/>
              <a:cxnLst/>
              <a:rect l="l" t="t" r="r" b="b"/>
              <a:pathLst>
                <a:path w="31755" h="382" extrusionOk="0">
                  <a:moveTo>
                    <a:pt x="0" y="0"/>
                  </a:moveTo>
                  <a:lnTo>
                    <a:pt x="0" y="381"/>
                  </a:lnTo>
                  <a:lnTo>
                    <a:pt x="31754" y="381"/>
                  </a:lnTo>
                  <a:lnTo>
                    <a:pt x="3175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351913" y="2920088"/>
              <a:ext cx="412275" cy="411975"/>
            </a:xfrm>
            <a:custGeom>
              <a:avLst/>
              <a:gdLst/>
              <a:ahLst/>
              <a:cxnLst/>
              <a:rect l="l" t="t" r="r" b="b"/>
              <a:pathLst>
                <a:path w="16491" h="16479" extrusionOk="0">
                  <a:moveTo>
                    <a:pt x="8252" y="0"/>
                  </a:moveTo>
                  <a:cubicBezTo>
                    <a:pt x="3704" y="0"/>
                    <a:pt x="1" y="3691"/>
                    <a:pt x="1" y="8240"/>
                  </a:cubicBezTo>
                  <a:cubicBezTo>
                    <a:pt x="1" y="12776"/>
                    <a:pt x="3704" y="16479"/>
                    <a:pt x="8252" y="16479"/>
                  </a:cubicBezTo>
                  <a:cubicBezTo>
                    <a:pt x="12788" y="16479"/>
                    <a:pt x="16491" y="12776"/>
                    <a:pt x="16491" y="8240"/>
                  </a:cubicBezTo>
                  <a:cubicBezTo>
                    <a:pt x="16491" y="3691"/>
                    <a:pt x="12788" y="0"/>
                    <a:pt x="82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391813" y="2959663"/>
              <a:ext cx="332500" cy="332525"/>
            </a:xfrm>
            <a:custGeom>
              <a:avLst/>
              <a:gdLst/>
              <a:ahLst/>
              <a:cxnLst/>
              <a:rect l="l" t="t" r="r" b="b"/>
              <a:pathLst>
                <a:path w="13300" h="13301" extrusionOk="0">
                  <a:moveTo>
                    <a:pt x="6656" y="1"/>
                  </a:moveTo>
                  <a:cubicBezTo>
                    <a:pt x="2977" y="1"/>
                    <a:pt x="0" y="2977"/>
                    <a:pt x="0" y="6657"/>
                  </a:cubicBezTo>
                  <a:cubicBezTo>
                    <a:pt x="0" y="10324"/>
                    <a:pt x="2977" y="13300"/>
                    <a:pt x="6656" y="13300"/>
                  </a:cubicBezTo>
                  <a:cubicBezTo>
                    <a:pt x="10323" y="13300"/>
                    <a:pt x="13299" y="10324"/>
                    <a:pt x="13299" y="6657"/>
                  </a:cubicBezTo>
                  <a:cubicBezTo>
                    <a:pt x="13299" y="2977"/>
                    <a:pt x="10323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/>
            </a:p>
          </p:txBody>
        </p:sp>
        <p:grpSp>
          <p:nvGrpSpPr>
            <p:cNvPr id="362" name="Google Shape;362;p20"/>
            <p:cNvGrpSpPr/>
            <p:nvPr/>
          </p:nvGrpSpPr>
          <p:grpSpPr>
            <a:xfrm>
              <a:off x="710275" y="2516750"/>
              <a:ext cx="1884600" cy="881750"/>
              <a:chOff x="710275" y="2516750"/>
              <a:chExt cx="1884600" cy="881750"/>
            </a:xfrm>
          </p:grpSpPr>
          <p:sp>
            <p:nvSpPr>
              <p:cNvPr id="363" name="Google Shape;363;p20"/>
              <p:cNvSpPr txBox="1"/>
              <p:nvPr/>
            </p:nvSpPr>
            <p:spPr>
              <a:xfrm>
                <a:off x="710275" y="25167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64" name="Google Shape;364;p20"/>
              <p:cNvSpPr txBox="1"/>
              <p:nvPr/>
            </p:nvSpPr>
            <p:spPr>
              <a:xfrm>
                <a:off x="710275" y="28636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65" name="Google Shape;365;p20"/>
          <p:cNvGrpSpPr/>
          <p:nvPr/>
        </p:nvGrpSpPr>
        <p:grpSpPr>
          <a:xfrm>
            <a:off x="4267213" y="1348450"/>
            <a:ext cx="4166563" cy="2118763"/>
            <a:chOff x="4267213" y="1348450"/>
            <a:chExt cx="4166563" cy="2118763"/>
          </a:xfrm>
        </p:grpSpPr>
        <p:sp>
          <p:nvSpPr>
            <p:cNvPr id="366" name="Google Shape;366;p20"/>
            <p:cNvSpPr/>
            <p:nvPr/>
          </p:nvSpPr>
          <p:spPr>
            <a:xfrm>
              <a:off x="4267513" y="2412588"/>
              <a:ext cx="577775" cy="1054625"/>
            </a:xfrm>
            <a:custGeom>
              <a:avLst/>
              <a:gdLst/>
              <a:ahLst/>
              <a:cxnLst/>
              <a:rect l="l" t="t" r="r" b="b"/>
              <a:pathLst>
                <a:path w="23111" h="42185" extrusionOk="0">
                  <a:moveTo>
                    <a:pt x="8966" y="0"/>
                  </a:moveTo>
                  <a:lnTo>
                    <a:pt x="8025" y="6311"/>
                  </a:lnTo>
                  <a:cubicBezTo>
                    <a:pt x="13431" y="9501"/>
                    <a:pt x="17062" y="15383"/>
                    <a:pt x="17062" y="22098"/>
                  </a:cubicBezTo>
                  <a:cubicBezTo>
                    <a:pt x="17062" y="29837"/>
                    <a:pt x="10764" y="36136"/>
                    <a:pt x="3013" y="36136"/>
                  </a:cubicBezTo>
                  <a:cubicBezTo>
                    <a:pt x="1346" y="36136"/>
                    <a:pt x="0" y="37493"/>
                    <a:pt x="0" y="39160"/>
                  </a:cubicBezTo>
                  <a:cubicBezTo>
                    <a:pt x="0" y="40827"/>
                    <a:pt x="1346" y="42184"/>
                    <a:pt x="3013" y="42184"/>
                  </a:cubicBezTo>
                  <a:cubicBezTo>
                    <a:pt x="14097" y="42184"/>
                    <a:pt x="23110" y="33171"/>
                    <a:pt x="23110" y="22098"/>
                  </a:cubicBezTo>
                  <a:cubicBezTo>
                    <a:pt x="23110" y="12311"/>
                    <a:pt x="17300" y="3858"/>
                    <a:pt x="89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335088" y="2520038"/>
              <a:ext cx="442625" cy="879600"/>
            </a:xfrm>
            <a:custGeom>
              <a:avLst/>
              <a:gdLst/>
              <a:ahLst/>
              <a:cxnLst/>
              <a:rect l="l" t="t" r="r" b="b"/>
              <a:pathLst>
                <a:path w="17705" h="35184" extrusionOk="0">
                  <a:moveTo>
                    <a:pt x="8346" y="0"/>
                  </a:moveTo>
                  <a:lnTo>
                    <a:pt x="8239" y="703"/>
                  </a:lnTo>
                  <a:cubicBezTo>
                    <a:pt x="13728" y="4620"/>
                    <a:pt x="17062" y="11014"/>
                    <a:pt x="17062" y="17800"/>
                  </a:cubicBezTo>
                  <a:cubicBezTo>
                    <a:pt x="17062" y="27028"/>
                    <a:pt x="9549" y="34540"/>
                    <a:pt x="310" y="34540"/>
                  </a:cubicBezTo>
                  <a:cubicBezTo>
                    <a:pt x="143" y="34540"/>
                    <a:pt x="0" y="34683"/>
                    <a:pt x="0" y="34862"/>
                  </a:cubicBezTo>
                  <a:cubicBezTo>
                    <a:pt x="0" y="35040"/>
                    <a:pt x="143" y="35183"/>
                    <a:pt x="310" y="35183"/>
                  </a:cubicBezTo>
                  <a:cubicBezTo>
                    <a:pt x="9906" y="35183"/>
                    <a:pt x="17705" y="27385"/>
                    <a:pt x="17705" y="17800"/>
                  </a:cubicBezTo>
                  <a:cubicBezTo>
                    <a:pt x="17705" y="10657"/>
                    <a:pt x="14121" y="4001"/>
                    <a:pt x="8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67213" y="2303338"/>
              <a:ext cx="411975" cy="412275"/>
            </a:xfrm>
            <a:custGeom>
              <a:avLst/>
              <a:gdLst/>
              <a:ahLst/>
              <a:cxnLst/>
              <a:rect l="l" t="t" r="r" b="b"/>
              <a:pathLst>
                <a:path w="16479" h="16491" extrusionOk="0">
                  <a:moveTo>
                    <a:pt x="8240" y="1"/>
                  </a:moveTo>
                  <a:cubicBezTo>
                    <a:pt x="3691" y="1"/>
                    <a:pt x="0" y="3704"/>
                    <a:pt x="0" y="8252"/>
                  </a:cubicBezTo>
                  <a:cubicBezTo>
                    <a:pt x="0" y="12788"/>
                    <a:pt x="3691" y="16491"/>
                    <a:pt x="8240" y="16491"/>
                  </a:cubicBezTo>
                  <a:cubicBezTo>
                    <a:pt x="12788" y="16491"/>
                    <a:pt x="16479" y="12788"/>
                    <a:pt x="16479" y="8252"/>
                  </a:cubicBezTo>
                  <a:cubicBezTo>
                    <a:pt x="16479" y="3704"/>
                    <a:pt x="12788" y="1"/>
                    <a:pt x="82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307088" y="2343238"/>
              <a:ext cx="332225" cy="332500"/>
            </a:xfrm>
            <a:custGeom>
              <a:avLst/>
              <a:gdLst/>
              <a:ahLst/>
              <a:cxnLst/>
              <a:rect l="l" t="t" r="r" b="b"/>
              <a:pathLst>
                <a:path w="13289" h="13300" extrusionOk="0">
                  <a:moveTo>
                    <a:pt x="6645" y="0"/>
                  </a:moveTo>
                  <a:cubicBezTo>
                    <a:pt x="2977" y="0"/>
                    <a:pt x="1" y="2977"/>
                    <a:pt x="1" y="6656"/>
                  </a:cubicBezTo>
                  <a:cubicBezTo>
                    <a:pt x="1" y="10323"/>
                    <a:pt x="2977" y="13299"/>
                    <a:pt x="6645" y="13299"/>
                  </a:cubicBezTo>
                  <a:cubicBezTo>
                    <a:pt x="10312" y="13299"/>
                    <a:pt x="13288" y="10323"/>
                    <a:pt x="13288" y="6656"/>
                  </a:cubicBezTo>
                  <a:cubicBezTo>
                    <a:pt x="13288" y="2977"/>
                    <a:pt x="10312" y="0"/>
                    <a:pt x="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/>
            </a:p>
          </p:txBody>
        </p:sp>
        <p:grpSp>
          <p:nvGrpSpPr>
            <p:cNvPr id="370" name="Google Shape;370;p20"/>
            <p:cNvGrpSpPr/>
            <p:nvPr/>
          </p:nvGrpSpPr>
          <p:grpSpPr>
            <a:xfrm>
              <a:off x="6549175" y="1348450"/>
              <a:ext cx="1884600" cy="881750"/>
              <a:chOff x="6549175" y="1400888"/>
              <a:chExt cx="1884600" cy="881750"/>
            </a:xfrm>
          </p:grpSpPr>
          <p:sp>
            <p:nvSpPr>
              <p:cNvPr id="371" name="Google Shape;371;p20"/>
              <p:cNvSpPr txBox="1"/>
              <p:nvPr/>
            </p:nvSpPr>
            <p:spPr>
              <a:xfrm>
                <a:off x="6549175" y="1400888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72" name="Google Shape;372;p20"/>
              <p:cNvSpPr txBox="1"/>
              <p:nvPr/>
            </p:nvSpPr>
            <p:spPr>
              <a:xfrm>
                <a:off x="6549175" y="1747737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3" name="Google Shape;373;p20"/>
            <p:cNvSpPr/>
            <p:nvPr/>
          </p:nvSpPr>
          <p:spPr>
            <a:xfrm>
              <a:off x="4639324" y="1838425"/>
              <a:ext cx="1730504" cy="684925"/>
            </a:xfrm>
            <a:custGeom>
              <a:avLst/>
              <a:gdLst/>
              <a:ahLst/>
              <a:cxnLst/>
              <a:rect l="l" t="t" r="r" b="b"/>
              <a:pathLst>
                <a:path w="71701" h="27397" extrusionOk="0">
                  <a:moveTo>
                    <a:pt x="16360" y="0"/>
                  </a:moveTo>
                  <a:lnTo>
                    <a:pt x="16360" y="27015"/>
                  </a:lnTo>
                  <a:lnTo>
                    <a:pt x="1" y="27015"/>
                  </a:lnTo>
                  <a:lnTo>
                    <a:pt x="1" y="27396"/>
                  </a:lnTo>
                  <a:lnTo>
                    <a:pt x="16741" y="27396"/>
                  </a:lnTo>
                  <a:lnTo>
                    <a:pt x="16741" y="381"/>
                  </a:lnTo>
                  <a:lnTo>
                    <a:pt x="71700" y="381"/>
                  </a:lnTo>
                  <a:lnTo>
                    <a:pt x="7170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20"/>
          <p:cNvGrpSpPr/>
          <p:nvPr/>
        </p:nvGrpSpPr>
        <p:grpSpPr>
          <a:xfrm>
            <a:off x="4158563" y="3156413"/>
            <a:ext cx="4275213" cy="1361100"/>
            <a:chOff x="4158563" y="3156413"/>
            <a:chExt cx="4275213" cy="1361100"/>
          </a:xfrm>
        </p:grpSpPr>
        <p:sp>
          <p:nvSpPr>
            <p:cNvPr id="375" name="Google Shape;375;p20"/>
            <p:cNvSpPr/>
            <p:nvPr/>
          </p:nvSpPr>
          <p:spPr>
            <a:xfrm>
              <a:off x="4363675" y="3528526"/>
              <a:ext cx="2006225" cy="595035"/>
            </a:xfrm>
            <a:custGeom>
              <a:avLst/>
              <a:gdLst/>
              <a:ahLst/>
              <a:cxnLst/>
              <a:rect l="l" t="t" r="r" b="b"/>
              <a:pathLst>
                <a:path w="80249" h="22433" extrusionOk="0">
                  <a:moveTo>
                    <a:pt x="0" y="1"/>
                  </a:moveTo>
                  <a:lnTo>
                    <a:pt x="0" y="382"/>
                  </a:lnTo>
                  <a:lnTo>
                    <a:pt x="43922" y="382"/>
                  </a:lnTo>
                  <a:lnTo>
                    <a:pt x="43922" y="22432"/>
                  </a:lnTo>
                  <a:lnTo>
                    <a:pt x="80248" y="22432"/>
                  </a:lnTo>
                  <a:lnTo>
                    <a:pt x="80248" y="22051"/>
                  </a:lnTo>
                  <a:lnTo>
                    <a:pt x="44303" y="22051"/>
                  </a:lnTo>
                  <a:lnTo>
                    <a:pt x="44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158563" y="3156413"/>
              <a:ext cx="411975" cy="412000"/>
            </a:xfrm>
            <a:custGeom>
              <a:avLst/>
              <a:gdLst/>
              <a:ahLst/>
              <a:cxnLst/>
              <a:rect l="l" t="t" r="r" b="b"/>
              <a:pathLst>
                <a:path w="16479" h="16480" extrusionOk="0">
                  <a:moveTo>
                    <a:pt x="8240" y="1"/>
                  </a:moveTo>
                  <a:cubicBezTo>
                    <a:pt x="3703" y="1"/>
                    <a:pt x="1" y="3692"/>
                    <a:pt x="1" y="8240"/>
                  </a:cubicBezTo>
                  <a:cubicBezTo>
                    <a:pt x="1" y="12776"/>
                    <a:pt x="3703" y="16479"/>
                    <a:pt x="8240" y="16479"/>
                  </a:cubicBezTo>
                  <a:cubicBezTo>
                    <a:pt x="12788" y="16479"/>
                    <a:pt x="16479" y="12776"/>
                    <a:pt x="16479" y="8240"/>
                  </a:cubicBezTo>
                  <a:cubicBezTo>
                    <a:pt x="16479" y="3692"/>
                    <a:pt x="12788" y="1"/>
                    <a:pt x="824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4198463" y="3196013"/>
              <a:ext cx="332500" cy="332500"/>
            </a:xfrm>
            <a:custGeom>
              <a:avLst/>
              <a:gdLst/>
              <a:ahLst/>
              <a:cxnLst/>
              <a:rect l="l" t="t" r="r" b="b"/>
              <a:pathLst>
                <a:path w="13300" h="13300" extrusionOk="0">
                  <a:moveTo>
                    <a:pt x="6644" y="0"/>
                  </a:moveTo>
                  <a:cubicBezTo>
                    <a:pt x="2977" y="0"/>
                    <a:pt x="0" y="2977"/>
                    <a:pt x="0" y="6656"/>
                  </a:cubicBezTo>
                  <a:cubicBezTo>
                    <a:pt x="0" y="10323"/>
                    <a:pt x="2977" y="13300"/>
                    <a:pt x="6644" y="13300"/>
                  </a:cubicBezTo>
                  <a:cubicBezTo>
                    <a:pt x="10323" y="13300"/>
                    <a:pt x="13299" y="10323"/>
                    <a:pt x="13299" y="6656"/>
                  </a:cubicBezTo>
                  <a:cubicBezTo>
                    <a:pt x="13299" y="2977"/>
                    <a:pt x="10323" y="0"/>
                    <a:pt x="6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/>
            </a:p>
          </p:txBody>
        </p:sp>
        <p:grpSp>
          <p:nvGrpSpPr>
            <p:cNvPr id="378" name="Google Shape;378;p20"/>
            <p:cNvGrpSpPr/>
            <p:nvPr/>
          </p:nvGrpSpPr>
          <p:grpSpPr>
            <a:xfrm>
              <a:off x="6549175" y="3635763"/>
              <a:ext cx="1884600" cy="881750"/>
              <a:chOff x="6549175" y="3663600"/>
              <a:chExt cx="1884600" cy="881750"/>
            </a:xfrm>
          </p:grpSpPr>
          <p:sp>
            <p:nvSpPr>
              <p:cNvPr id="379" name="Google Shape;379;p20"/>
              <p:cNvSpPr txBox="1"/>
              <p:nvPr/>
            </p:nvSpPr>
            <p:spPr>
              <a:xfrm>
                <a:off x="6549175" y="366360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0" name="Google Shape;380;p20"/>
              <p:cNvSpPr txBox="1"/>
              <p:nvPr/>
            </p:nvSpPr>
            <p:spPr>
              <a:xfrm>
                <a:off x="6549175" y="401045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 and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1"/>
          <p:cNvGrpSpPr/>
          <p:nvPr/>
        </p:nvGrpSpPr>
        <p:grpSpPr>
          <a:xfrm>
            <a:off x="3070050" y="1314775"/>
            <a:ext cx="4318400" cy="472500"/>
            <a:chOff x="3070050" y="1314775"/>
            <a:chExt cx="4318400" cy="472500"/>
          </a:xfrm>
        </p:grpSpPr>
        <p:sp>
          <p:nvSpPr>
            <p:cNvPr id="386" name="Google Shape;386;p21"/>
            <p:cNvSpPr/>
            <p:nvPr/>
          </p:nvSpPr>
          <p:spPr>
            <a:xfrm>
              <a:off x="3070050" y="1314784"/>
              <a:ext cx="4318337" cy="472379"/>
            </a:xfrm>
            <a:custGeom>
              <a:avLst/>
              <a:gdLst/>
              <a:ahLst/>
              <a:cxnLst/>
              <a:rect l="l" t="t" r="r" b="b"/>
              <a:pathLst>
                <a:path w="152282" h="16658" extrusionOk="0">
                  <a:moveTo>
                    <a:pt x="1" y="1"/>
                  </a:moveTo>
                  <a:lnTo>
                    <a:pt x="1775" y="16372"/>
                  </a:lnTo>
                  <a:lnTo>
                    <a:pt x="152282" y="16657"/>
                  </a:lnTo>
                  <a:lnTo>
                    <a:pt x="152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5038250" y="1360475"/>
              <a:ext cx="2350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4503175" y="1314775"/>
              <a:ext cx="475500" cy="472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9" name="Google Shape;389;p21"/>
          <p:cNvGrpSpPr/>
          <p:nvPr/>
        </p:nvGrpSpPr>
        <p:grpSpPr>
          <a:xfrm>
            <a:off x="3463738" y="3740326"/>
            <a:ext cx="3924712" cy="472720"/>
            <a:chOff x="3463738" y="3740326"/>
            <a:chExt cx="3924712" cy="472720"/>
          </a:xfrm>
        </p:grpSpPr>
        <p:sp>
          <p:nvSpPr>
            <p:cNvPr id="390" name="Google Shape;390;p21"/>
            <p:cNvSpPr/>
            <p:nvPr/>
          </p:nvSpPr>
          <p:spPr>
            <a:xfrm>
              <a:off x="3463738" y="3740326"/>
              <a:ext cx="3924650" cy="472720"/>
            </a:xfrm>
            <a:custGeom>
              <a:avLst/>
              <a:gdLst/>
              <a:ahLst/>
              <a:cxnLst/>
              <a:rect l="l" t="t" r="r" b="b"/>
              <a:pathLst>
                <a:path w="138399" h="16670" extrusionOk="0">
                  <a:moveTo>
                    <a:pt x="1" y="1"/>
                  </a:moveTo>
                  <a:lnTo>
                    <a:pt x="1" y="16670"/>
                  </a:lnTo>
                  <a:lnTo>
                    <a:pt x="138399" y="16670"/>
                  </a:lnTo>
                  <a:lnTo>
                    <a:pt x="138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391" name="Google Shape;391;p21"/>
            <p:cNvSpPr txBox="1"/>
            <p:nvPr/>
          </p:nvSpPr>
          <p:spPr>
            <a:xfrm>
              <a:off x="5038250" y="3786188"/>
              <a:ext cx="2350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21"/>
            <p:cNvSpPr txBox="1"/>
            <p:nvPr/>
          </p:nvSpPr>
          <p:spPr>
            <a:xfrm>
              <a:off x="4503175" y="3740438"/>
              <a:ext cx="475500" cy="472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3" name="Google Shape;393;p21"/>
          <p:cNvGrpSpPr/>
          <p:nvPr/>
        </p:nvGrpSpPr>
        <p:grpSpPr>
          <a:xfrm>
            <a:off x="3443831" y="2848638"/>
            <a:ext cx="3944619" cy="472730"/>
            <a:chOff x="3443831" y="2848638"/>
            <a:chExt cx="3944619" cy="472730"/>
          </a:xfrm>
        </p:grpSpPr>
        <p:sp>
          <p:nvSpPr>
            <p:cNvPr id="394" name="Google Shape;394;p21"/>
            <p:cNvSpPr/>
            <p:nvPr/>
          </p:nvSpPr>
          <p:spPr>
            <a:xfrm>
              <a:off x="3443831" y="2848648"/>
              <a:ext cx="3944557" cy="472720"/>
            </a:xfrm>
            <a:custGeom>
              <a:avLst/>
              <a:gdLst/>
              <a:ahLst/>
              <a:cxnLst/>
              <a:rect l="l" t="t" r="r" b="b"/>
              <a:pathLst>
                <a:path w="139101" h="16670" extrusionOk="0">
                  <a:moveTo>
                    <a:pt x="0" y="1"/>
                  </a:moveTo>
                  <a:lnTo>
                    <a:pt x="0" y="16669"/>
                  </a:lnTo>
                  <a:lnTo>
                    <a:pt x="139101" y="16669"/>
                  </a:lnTo>
                  <a:lnTo>
                    <a:pt x="139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395" name="Google Shape;395;p21"/>
            <p:cNvSpPr txBox="1"/>
            <p:nvPr/>
          </p:nvSpPr>
          <p:spPr>
            <a:xfrm>
              <a:off x="5038250" y="2884200"/>
              <a:ext cx="2350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503175" y="2848638"/>
              <a:ext cx="475500" cy="47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7" name="Google Shape;397;p21"/>
          <p:cNvGrpSpPr/>
          <p:nvPr/>
        </p:nvGrpSpPr>
        <p:grpSpPr>
          <a:xfrm>
            <a:off x="3251028" y="1865461"/>
            <a:ext cx="4137422" cy="472720"/>
            <a:chOff x="3251028" y="1865461"/>
            <a:chExt cx="4137422" cy="472720"/>
          </a:xfrm>
        </p:grpSpPr>
        <p:sp>
          <p:nvSpPr>
            <p:cNvPr id="398" name="Google Shape;398;p21"/>
            <p:cNvSpPr/>
            <p:nvPr/>
          </p:nvSpPr>
          <p:spPr>
            <a:xfrm>
              <a:off x="3251028" y="1865461"/>
              <a:ext cx="4137359" cy="472720"/>
            </a:xfrm>
            <a:custGeom>
              <a:avLst/>
              <a:gdLst/>
              <a:ahLst/>
              <a:cxnLst/>
              <a:rect l="l" t="t" r="r" b="b"/>
              <a:pathLst>
                <a:path w="145900" h="16670" extrusionOk="0">
                  <a:moveTo>
                    <a:pt x="1" y="1"/>
                  </a:moveTo>
                  <a:lnTo>
                    <a:pt x="1" y="16669"/>
                  </a:lnTo>
                  <a:lnTo>
                    <a:pt x="145900" y="16669"/>
                  </a:lnTo>
                  <a:lnTo>
                    <a:pt x="145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399" name="Google Shape;399;p21"/>
            <p:cNvSpPr txBox="1"/>
            <p:nvPr/>
          </p:nvSpPr>
          <p:spPr>
            <a:xfrm>
              <a:off x="5038250" y="1911313"/>
              <a:ext cx="2350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4503175" y="1865663"/>
              <a:ext cx="475500" cy="472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1" name="Google Shape;401;p21"/>
          <p:cNvGrpSpPr/>
          <p:nvPr/>
        </p:nvGrpSpPr>
        <p:grpSpPr>
          <a:xfrm>
            <a:off x="3860460" y="2357069"/>
            <a:ext cx="3527990" cy="472691"/>
            <a:chOff x="3860460" y="2357069"/>
            <a:chExt cx="3527990" cy="472691"/>
          </a:xfrm>
        </p:grpSpPr>
        <p:sp>
          <p:nvSpPr>
            <p:cNvPr id="402" name="Google Shape;402;p21"/>
            <p:cNvSpPr/>
            <p:nvPr/>
          </p:nvSpPr>
          <p:spPr>
            <a:xfrm>
              <a:off x="3860460" y="2357069"/>
              <a:ext cx="3527928" cy="472691"/>
            </a:xfrm>
            <a:custGeom>
              <a:avLst/>
              <a:gdLst/>
              <a:ahLst/>
              <a:cxnLst/>
              <a:rect l="l" t="t" r="r" b="b"/>
              <a:pathLst>
                <a:path w="124409" h="16669" extrusionOk="0">
                  <a:moveTo>
                    <a:pt x="1" y="0"/>
                  </a:moveTo>
                  <a:lnTo>
                    <a:pt x="1" y="16669"/>
                  </a:lnTo>
                  <a:lnTo>
                    <a:pt x="124409" y="16669"/>
                  </a:lnTo>
                  <a:lnTo>
                    <a:pt x="124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403" name="Google Shape;403;p21"/>
            <p:cNvSpPr txBox="1"/>
            <p:nvPr/>
          </p:nvSpPr>
          <p:spPr>
            <a:xfrm>
              <a:off x="5038250" y="2402900"/>
              <a:ext cx="2350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21"/>
            <p:cNvSpPr txBox="1"/>
            <p:nvPr/>
          </p:nvSpPr>
          <p:spPr>
            <a:xfrm>
              <a:off x="4503175" y="2357150"/>
              <a:ext cx="475500" cy="47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sp>
        <p:nvSpPr>
          <p:cNvPr id="406" name="Google Shape;406;p21"/>
          <p:cNvSpPr/>
          <p:nvPr/>
        </p:nvSpPr>
        <p:spPr>
          <a:xfrm>
            <a:off x="1889356" y="2770665"/>
            <a:ext cx="1772599" cy="1569332"/>
          </a:xfrm>
          <a:custGeom>
            <a:avLst/>
            <a:gdLst/>
            <a:ahLst/>
            <a:cxnLst/>
            <a:rect l="l" t="t" r="r" b="b"/>
            <a:pathLst>
              <a:path w="62509" h="55341" extrusionOk="0">
                <a:moveTo>
                  <a:pt x="1" y="0"/>
                </a:moveTo>
                <a:cubicBezTo>
                  <a:pt x="2715" y="27623"/>
                  <a:pt x="25671" y="49387"/>
                  <a:pt x="53781" y="50244"/>
                </a:cubicBezTo>
                <a:lnTo>
                  <a:pt x="53781" y="55340"/>
                </a:lnTo>
                <a:lnTo>
                  <a:pt x="62509" y="42589"/>
                </a:lnTo>
                <a:lnTo>
                  <a:pt x="53781" y="29849"/>
                </a:lnTo>
                <a:lnTo>
                  <a:pt x="53781" y="33588"/>
                </a:lnTo>
                <a:cubicBezTo>
                  <a:pt x="34850" y="32766"/>
                  <a:pt x="19372" y="18419"/>
                  <a:pt x="16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21"/>
          <p:cNvGrpSpPr/>
          <p:nvPr/>
        </p:nvGrpSpPr>
        <p:grpSpPr>
          <a:xfrm>
            <a:off x="3101053" y="3803922"/>
            <a:ext cx="288770" cy="251590"/>
            <a:chOff x="-8209150" y="3659675"/>
            <a:chExt cx="354450" cy="308775"/>
          </a:xfrm>
        </p:grpSpPr>
        <p:sp>
          <p:nvSpPr>
            <p:cNvPr id="408" name="Google Shape;408;p21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21"/>
          <p:cNvSpPr/>
          <p:nvPr/>
        </p:nvSpPr>
        <p:spPr>
          <a:xfrm>
            <a:off x="1755650" y="1307694"/>
            <a:ext cx="1486642" cy="1693255"/>
          </a:xfrm>
          <a:custGeom>
            <a:avLst/>
            <a:gdLst/>
            <a:ahLst/>
            <a:cxnLst/>
            <a:rect l="l" t="t" r="r" b="b"/>
            <a:pathLst>
              <a:path w="52425" h="59711" extrusionOk="0">
                <a:moveTo>
                  <a:pt x="50650" y="1"/>
                </a:moveTo>
                <a:cubicBezTo>
                  <a:pt x="25135" y="1"/>
                  <a:pt x="4371" y="20753"/>
                  <a:pt x="4371" y="46280"/>
                </a:cubicBezTo>
                <a:cubicBezTo>
                  <a:pt x="4371" y="47864"/>
                  <a:pt x="4442" y="49423"/>
                  <a:pt x="4573" y="50983"/>
                </a:cubicBezTo>
                <a:lnTo>
                  <a:pt x="1" y="50983"/>
                </a:lnTo>
                <a:lnTo>
                  <a:pt x="12753" y="59710"/>
                </a:lnTo>
                <a:lnTo>
                  <a:pt x="25492" y="50983"/>
                </a:lnTo>
                <a:lnTo>
                  <a:pt x="21301" y="50983"/>
                </a:lnTo>
                <a:cubicBezTo>
                  <a:pt x="21123" y="49435"/>
                  <a:pt x="21015" y="47875"/>
                  <a:pt x="21015" y="46280"/>
                </a:cubicBezTo>
                <a:cubicBezTo>
                  <a:pt x="21015" y="29933"/>
                  <a:pt x="34315" y="16645"/>
                  <a:pt x="50650" y="16645"/>
                </a:cubicBezTo>
                <a:cubicBezTo>
                  <a:pt x="51257" y="16645"/>
                  <a:pt x="51841" y="16669"/>
                  <a:pt x="52424" y="16717"/>
                </a:cubicBezTo>
                <a:lnTo>
                  <a:pt x="52424" y="36"/>
                </a:lnTo>
                <a:cubicBezTo>
                  <a:pt x="51841" y="12"/>
                  <a:pt x="51245" y="1"/>
                  <a:pt x="506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1"/>
          <p:cNvGrpSpPr/>
          <p:nvPr/>
        </p:nvGrpSpPr>
        <p:grpSpPr>
          <a:xfrm>
            <a:off x="1971178" y="2449966"/>
            <a:ext cx="286856" cy="286891"/>
            <a:chOff x="-9088150" y="4049550"/>
            <a:chExt cx="352100" cy="352100"/>
          </a:xfrm>
        </p:grpSpPr>
        <p:sp>
          <p:nvSpPr>
            <p:cNvPr id="416" name="Google Shape;416;p21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21"/>
          <p:cNvSpPr/>
          <p:nvPr/>
        </p:nvSpPr>
        <p:spPr>
          <a:xfrm>
            <a:off x="3028535" y="1168600"/>
            <a:ext cx="1244526" cy="1602426"/>
          </a:xfrm>
          <a:custGeom>
            <a:avLst/>
            <a:gdLst/>
            <a:ahLst/>
            <a:cxnLst/>
            <a:rect l="l" t="t" r="r" b="b"/>
            <a:pathLst>
              <a:path w="43887" h="56508" extrusionOk="0">
                <a:moveTo>
                  <a:pt x="8728" y="0"/>
                </a:moveTo>
                <a:lnTo>
                  <a:pt x="1" y="12740"/>
                </a:lnTo>
                <a:lnTo>
                  <a:pt x="8728" y="25480"/>
                </a:lnTo>
                <a:lnTo>
                  <a:pt x="8728" y="21836"/>
                </a:lnTo>
                <a:cubicBezTo>
                  <a:pt x="19205" y="23539"/>
                  <a:pt x="27230" y="32635"/>
                  <a:pt x="27230" y="43589"/>
                </a:cubicBezTo>
                <a:cubicBezTo>
                  <a:pt x="27230" y="48899"/>
                  <a:pt x="24635" y="53602"/>
                  <a:pt x="20646" y="56507"/>
                </a:cubicBezTo>
                <a:lnTo>
                  <a:pt x="41208" y="56507"/>
                </a:lnTo>
                <a:cubicBezTo>
                  <a:pt x="42923" y="52542"/>
                  <a:pt x="43887" y="48173"/>
                  <a:pt x="43887" y="43589"/>
                </a:cubicBezTo>
                <a:cubicBezTo>
                  <a:pt x="43875" y="23455"/>
                  <a:pt x="28409" y="6858"/>
                  <a:pt x="8728" y="5060"/>
                </a:cubicBezTo>
                <a:lnTo>
                  <a:pt x="8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1"/>
          <p:cNvGrpSpPr/>
          <p:nvPr/>
        </p:nvGrpSpPr>
        <p:grpSpPr>
          <a:xfrm>
            <a:off x="3242307" y="1431076"/>
            <a:ext cx="288139" cy="287136"/>
            <a:chOff x="-13947000" y="3212800"/>
            <a:chExt cx="353675" cy="352400"/>
          </a:xfrm>
        </p:grpSpPr>
        <p:sp>
          <p:nvSpPr>
            <p:cNvPr id="424" name="Google Shape;424;p21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21"/>
          <p:cNvSpPr/>
          <p:nvPr/>
        </p:nvSpPr>
        <p:spPr>
          <a:xfrm>
            <a:off x="2613239" y="2545108"/>
            <a:ext cx="1668952" cy="774897"/>
          </a:xfrm>
          <a:custGeom>
            <a:avLst/>
            <a:gdLst/>
            <a:ahLst/>
            <a:cxnLst/>
            <a:rect l="l" t="t" r="r" b="b"/>
            <a:pathLst>
              <a:path w="58854" h="27326" extrusionOk="0">
                <a:moveTo>
                  <a:pt x="48066" y="1"/>
                </a:moveTo>
                <a:lnTo>
                  <a:pt x="33862" y="6061"/>
                </a:lnTo>
                <a:lnTo>
                  <a:pt x="36851" y="6668"/>
                </a:lnTo>
                <a:cubicBezTo>
                  <a:pt x="36482" y="7061"/>
                  <a:pt x="35720" y="7645"/>
                  <a:pt x="35410" y="7871"/>
                </a:cubicBezTo>
                <a:lnTo>
                  <a:pt x="35303" y="7871"/>
                </a:lnTo>
                <a:cubicBezTo>
                  <a:pt x="32755" y="9645"/>
                  <a:pt x="29659" y="10681"/>
                  <a:pt x="26337" y="10681"/>
                </a:cubicBezTo>
                <a:cubicBezTo>
                  <a:pt x="23528" y="10681"/>
                  <a:pt x="20968" y="9609"/>
                  <a:pt x="19015" y="7871"/>
                </a:cubicBezTo>
                <a:lnTo>
                  <a:pt x="1" y="7871"/>
                </a:lnTo>
                <a:cubicBezTo>
                  <a:pt x="3525" y="19134"/>
                  <a:pt x="13991" y="27326"/>
                  <a:pt x="26337" y="27326"/>
                </a:cubicBezTo>
                <a:cubicBezTo>
                  <a:pt x="38625" y="27326"/>
                  <a:pt x="49328" y="20408"/>
                  <a:pt x="54829" y="10252"/>
                </a:cubicBezTo>
                <a:lnTo>
                  <a:pt x="58853" y="11062"/>
                </a:lnTo>
                <a:lnTo>
                  <a:pt x="55913" y="8049"/>
                </a:lnTo>
                <a:cubicBezTo>
                  <a:pt x="55948" y="7990"/>
                  <a:pt x="55972" y="7930"/>
                  <a:pt x="55996" y="7871"/>
                </a:cubicBezTo>
                <a:lnTo>
                  <a:pt x="55746" y="7871"/>
                </a:lnTo>
                <a:lnTo>
                  <a:pt x="4806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1"/>
          <p:cNvGrpSpPr/>
          <p:nvPr/>
        </p:nvGrpSpPr>
        <p:grpSpPr>
          <a:xfrm>
            <a:off x="3770643" y="2701935"/>
            <a:ext cx="253474" cy="287543"/>
            <a:chOff x="-13056975" y="3212300"/>
            <a:chExt cx="311125" cy="352900"/>
          </a:xfrm>
        </p:grpSpPr>
        <p:sp>
          <p:nvSpPr>
            <p:cNvPr id="428" name="Google Shape;428;p21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21"/>
          <p:cNvSpPr/>
          <p:nvPr/>
        </p:nvSpPr>
        <p:spPr>
          <a:xfrm>
            <a:off x="2543366" y="1865461"/>
            <a:ext cx="710724" cy="1124006"/>
          </a:xfrm>
          <a:custGeom>
            <a:avLst/>
            <a:gdLst/>
            <a:ahLst/>
            <a:cxnLst/>
            <a:rect l="l" t="t" r="r" b="b"/>
            <a:pathLst>
              <a:path w="25063" h="39637" extrusionOk="0">
                <a:moveTo>
                  <a:pt x="25063" y="1"/>
                </a:moveTo>
                <a:cubicBezTo>
                  <a:pt x="11895" y="1"/>
                  <a:pt x="1191" y="10716"/>
                  <a:pt x="1191" y="23873"/>
                </a:cubicBezTo>
                <a:cubicBezTo>
                  <a:pt x="1191" y="26313"/>
                  <a:pt x="1512" y="28683"/>
                  <a:pt x="2108" y="30933"/>
                </a:cubicBezTo>
                <a:cubicBezTo>
                  <a:pt x="2155" y="31112"/>
                  <a:pt x="2203" y="31290"/>
                  <a:pt x="2251" y="31469"/>
                </a:cubicBezTo>
                <a:cubicBezTo>
                  <a:pt x="2417" y="32112"/>
                  <a:pt x="2655" y="32909"/>
                  <a:pt x="2989" y="33683"/>
                </a:cubicBezTo>
                <a:lnTo>
                  <a:pt x="0" y="34481"/>
                </a:lnTo>
                <a:lnTo>
                  <a:pt x="14562" y="39636"/>
                </a:lnTo>
                <a:lnTo>
                  <a:pt x="24622" y="27909"/>
                </a:lnTo>
                <a:lnTo>
                  <a:pt x="19265" y="29338"/>
                </a:lnTo>
                <a:cubicBezTo>
                  <a:pt x="18336" y="27754"/>
                  <a:pt x="17836" y="25932"/>
                  <a:pt x="17836" y="23873"/>
                </a:cubicBezTo>
                <a:cubicBezTo>
                  <a:pt x="17836" y="19896"/>
                  <a:pt x="21074" y="16646"/>
                  <a:pt x="25063" y="16646"/>
                </a:cubicBezTo>
                <a:lnTo>
                  <a:pt x="2506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2687559" y="2483633"/>
            <a:ext cx="306755" cy="287034"/>
            <a:chOff x="-8674650" y="3210975"/>
            <a:chExt cx="376525" cy="352275"/>
          </a:xfrm>
        </p:grpSpPr>
        <p:sp>
          <p:nvSpPr>
            <p:cNvPr id="434" name="Google Shape;434;p21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2"/>
          <p:cNvGrpSpPr/>
          <p:nvPr/>
        </p:nvGrpSpPr>
        <p:grpSpPr>
          <a:xfrm>
            <a:off x="1588841" y="2000905"/>
            <a:ext cx="983115" cy="962223"/>
            <a:chOff x="1588841" y="2000905"/>
            <a:chExt cx="983115" cy="962223"/>
          </a:xfrm>
        </p:grpSpPr>
        <p:sp>
          <p:nvSpPr>
            <p:cNvPr id="445" name="Google Shape;445;p22"/>
            <p:cNvSpPr/>
            <p:nvPr/>
          </p:nvSpPr>
          <p:spPr>
            <a:xfrm>
              <a:off x="1588841" y="2000905"/>
              <a:ext cx="983115" cy="796547"/>
            </a:xfrm>
            <a:custGeom>
              <a:avLst/>
              <a:gdLst/>
              <a:ahLst/>
              <a:cxnLst/>
              <a:rect l="l" t="t" r="r" b="b"/>
              <a:pathLst>
                <a:path w="35005" h="28362" extrusionOk="0">
                  <a:moveTo>
                    <a:pt x="19206" y="1"/>
                  </a:moveTo>
                  <a:cubicBezTo>
                    <a:pt x="8621" y="1"/>
                    <a:pt x="1" y="8621"/>
                    <a:pt x="1" y="19206"/>
                  </a:cubicBezTo>
                  <a:cubicBezTo>
                    <a:pt x="1" y="20158"/>
                    <a:pt x="60" y="21099"/>
                    <a:pt x="179" y="22027"/>
                  </a:cubicBezTo>
                  <a:cubicBezTo>
                    <a:pt x="751" y="21635"/>
                    <a:pt x="1441" y="21408"/>
                    <a:pt x="2191" y="21408"/>
                  </a:cubicBezTo>
                  <a:cubicBezTo>
                    <a:pt x="2334" y="21408"/>
                    <a:pt x="2489" y="21420"/>
                    <a:pt x="2632" y="21432"/>
                  </a:cubicBezTo>
                  <a:cubicBezTo>
                    <a:pt x="2561" y="20706"/>
                    <a:pt x="2513" y="19956"/>
                    <a:pt x="2513" y="19206"/>
                  </a:cubicBezTo>
                  <a:cubicBezTo>
                    <a:pt x="2513" y="10002"/>
                    <a:pt x="10002" y="2513"/>
                    <a:pt x="19206" y="2513"/>
                  </a:cubicBezTo>
                  <a:cubicBezTo>
                    <a:pt x="26540" y="2513"/>
                    <a:pt x="32493" y="8466"/>
                    <a:pt x="32493" y="15800"/>
                  </a:cubicBezTo>
                  <a:cubicBezTo>
                    <a:pt x="32493" y="20527"/>
                    <a:pt x="29362" y="24540"/>
                    <a:pt x="25063" y="25861"/>
                  </a:cubicBezTo>
                  <a:cubicBezTo>
                    <a:pt x="25349" y="26373"/>
                    <a:pt x="25516" y="26969"/>
                    <a:pt x="25516" y="27600"/>
                  </a:cubicBezTo>
                  <a:cubicBezTo>
                    <a:pt x="25516" y="27861"/>
                    <a:pt x="25492" y="28112"/>
                    <a:pt x="25432" y="28362"/>
                  </a:cubicBezTo>
                  <a:cubicBezTo>
                    <a:pt x="30945" y="26838"/>
                    <a:pt x="35005" y="21789"/>
                    <a:pt x="35005" y="15800"/>
                  </a:cubicBezTo>
                  <a:cubicBezTo>
                    <a:pt x="35005" y="7085"/>
                    <a:pt x="27921" y="1"/>
                    <a:pt x="1920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2019113" y="2588913"/>
              <a:ext cx="373708" cy="374215"/>
            </a:xfrm>
            <a:custGeom>
              <a:avLst/>
              <a:gdLst/>
              <a:ahLst/>
              <a:cxnLst/>
              <a:rect l="l" t="t" r="r" b="b"/>
              <a:pathLst>
                <a:path w="8181" h="8193" extrusionOk="0">
                  <a:moveTo>
                    <a:pt x="4085" y="1"/>
                  </a:moveTo>
                  <a:cubicBezTo>
                    <a:pt x="1834" y="1"/>
                    <a:pt x="1" y="1834"/>
                    <a:pt x="1" y="4097"/>
                  </a:cubicBezTo>
                  <a:cubicBezTo>
                    <a:pt x="1" y="6359"/>
                    <a:pt x="1834" y="8192"/>
                    <a:pt x="4085" y="8192"/>
                  </a:cubicBezTo>
                  <a:cubicBezTo>
                    <a:pt x="6347" y="8192"/>
                    <a:pt x="8181" y="6359"/>
                    <a:pt x="8181" y="4097"/>
                  </a:cubicBezTo>
                  <a:cubicBezTo>
                    <a:pt x="8181" y="1834"/>
                    <a:pt x="6347" y="1"/>
                    <a:pt x="4085" y="1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2"/>
          <p:cNvGrpSpPr/>
          <p:nvPr/>
        </p:nvGrpSpPr>
        <p:grpSpPr>
          <a:xfrm>
            <a:off x="2094955" y="2665508"/>
            <a:ext cx="222033" cy="221045"/>
            <a:chOff x="-30735200" y="3552550"/>
            <a:chExt cx="292225" cy="290925"/>
          </a:xfrm>
        </p:grpSpPr>
        <p:sp>
          <p:nvSpPr>
            <p:cNvPr id="448" name="Google Shape;448;p22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2"/>
          <p:cNvGrpSpPr/>
          <p:nvPr/>
        </p:nvGrpSpPr>
        <p:grpSpPr>
          <a:xfrm>
            <a:off x="1463538" y="2140010"/>
            <a:ext cx="1586931" cy="1058046"/>
            <a:chOff x="1463538" y="2140010"/>
            <a:chExt cx="1586931" cy="1058046"/>
          </a:xfrm>
        </p:grpSpPr>
        <p:sp>
          <p:nvSpPr>
            <p:cNvPr id="451" name="Google Shape;451;p22"/>
            <p:cNvSpPr/>
            <p:nvPr/>
          </p:nvSpPr>
          <p:spPr>
            <a:xfrm>
              <a:off x="1642680" y="2140010"/>
              <a:ext cx="1407789" cy="1058046"/>
            </a:xfrm>
            <a:custGeom>
              <a:avLst/>
              <a:gdLst/>
              <a:ahLst/>
              <a:cxnLst/>
              <a:rect l="l" t="t" r="r" b="b"/>
              <a:pathLst>
                <a:path w="50126" h="37673" extrusionOk="0">
                  <a:moveTo>
                    <a:pt x="48935" y="1"/>
                  </a:moveTo>
                  <a:cubicBezTo>
                    <a:pt x="48328" y="584"/>
                    <a:pt x="47507" y="965"/>
                    <a:pt x="46602" y="989"/>
                  </a:cubicBezTo>
                  <a:cubicBezTo>
                    <a:pt x="47257" y="3573"/>
                    <a:pt x="47614" y="6275"/>
                    <a:pt x="47614" y="9062"/>
                  </a:cubicBezTo>
                  <a:cubicBezTo>
                    <a:pt x="47614" y="23456"/>
                    <a:pt x="35898" y="35160"/>
                    <a:pt x="21503" y="35160"/>
                  </a:cubicBezTo>
                  <a:cubicBezTo>
                    <a:pt x="13026" y="35160"/>
                    <a:pt x="5704" y="30088"/>
                    <a:pt x="2430" y="22813"/>
                  </a:cubicBezTo>
                  <a:cubicBezTo>
                    <a:pt x="1834" y="23266"/>
                    <a:pt x="1084" y="23551"/>
                    <a:pt x="274" y="23551"/>
                  </a:cubicBezTo>
                  <a:cubicBezTo>
                    <a:pt x="179" y="23551"/>
                    <a:pt x="96" y="23540"/>
                    <a:pt x="1" y="23528"/>
                  </a:cubicBezTo>
                  <a:lnTo>
                    <a:pt x="1" y="23528"/>
                  </a:lnTo>
                  <a:cubicBezTo>
                    <a:pt x="3608" y="31838"/>
                    <a:pt x="11883" y="37672"/>
                    <a:pt x="21503" y="37672"/>
                  </a:cubicBezTo>
                  <a:cubicBezTo>
                    <a:pt x="37279" y="37672"/>
                    <a:pt x="50126" y="24837"/>
                    <a:pt x="50126" y="9062"/>
                  </a:cubicBezTo>
                  <a:cubicBezTo>
                    <a:pt x="50126" y="5930"/>
                    <a:pt x="49709" y="2894"/>
                    <a:pt x="489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1463538" y="2515063"/>
              <a:ext cx="373703" cy="373156"/>
            </a:xfrm>
            <a:custGeom>
              <a:avLst/>
              <a:gdLst/>
              <a:ahLst/>
              <a:cxnLst/>
              <a:rect l="l" t="t" r="r" b="b"/>
              <a:pathLst>
                <a:path w="8193" h="8181" extrusionOk="0">
                  <a:moveTo>
                    <a:pt x="4096" y="1"/>
                  </a:moveTo>
                  <a:cubicBezTo>
                    <a:pt x="1834" y="1"/>
                    <a:pt x="1" y="1834"/>
                    <a:pt x="1" y="4096"/>
                  </a:cubicBezTo>
                  <a:cubicBezTo>
                    <a:pt x="1" y="6347"/>
                    <a:pt x="1834" y="8180"/>
                    <a:pt x="4096" y="8180"/>
                  </a:cubicBezTo>
                  <a:cubicBezTo>
                    <a:pt x="6359" y="8180"/>
                    <a:pt x="8192" y="6347"/>
                    <a:pt x="8192" y="4096"/>
                  </a:cubicBezTo>
                  <a:cubicBezTo>
                    <a:pt x="8192" y="1834"/>
                    <a:pt x="6359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22"/>
          <p:cNvGrpSpPr/>
          <p:nvPr/>
        </p:nvGrpSpPr>
        <p:grpSpPr>
          <a:xfrm>
            <a:off x="1539384" y="2590626"/>
            <a:ext cx="222033" cy="222033"/>
            <a:chOff x="-31452725" y="3551775"/>
            <a:chExt cx="292225" cy="292225"/>
          </a:xfrm>
        </p:grpSpPr>
        <p:sp>
          <p:nvSpPr>
            <p:cNvPr id="454" name="Google Shape;454;p22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2"/>
          <p:cNvGrpSpPr/>
          <p:nvPr/>
        </p:nvGrpSpPr>
        <p:grpSpPr>
          <a:xfrm>
            <a:off x="1803186" y="1410390"/>
            <a:ext cx="1331319" cy="845214"/>
            <a:chOff x="1803186" y="1410390"/>
            <a:chExt cx="1331319" cy="845214"/>
          </a:xfrm>
        </p:grpSpPr>
        <p:sp>
          <p:nvSpPr>
            <p:cNvPr id="459" name="Google Shape;459;p22"/>
            <p:cNvSpPr/>
            <p:nvPr/>
          </p:nvSpPr>
          <p:spPr>
            <a:xfrm>
              <a:off x="1803185" y="1410390"/>
              <a:ext cx="1150305" cy="580180"/>
            </a:xfrm>
            <a:custGeom>
              <a:avLst/>
              <a:gdLst/>
              <a:ahLst/>
              <a:cxnLst/>
              <a:rect l="l" t="t" r="r" b="b"/>
              <a:pathLst>
                <a:path w="40958" h="20658" extrusionOk="0">
                  <a:moveTo>
                    <a:pt x="9371" y="1"/>
                  </a:moveTo>
                  <a:cubicBezTo>
                    <a:pt x="6156" y="1"/>
                    <a:pt x="3025" y="358"/>
                    <a:pt x="1" y="1024"/>
                  </a:cubicBezTo>
                  <a:cubicBezTo>
                    <a:pt x="620" y="1632"/>
                    <a:pt x="1001" y="2453"/>
                    <a:pt x="1048" y="3370"/>
                  </a:cubicBezTo>
                  <a:cubicBezTo>
                    <a:pt x="3727" y="2810"/>
                    <a:pt x="6513" y="2513"/>
                    <a:pt x="9371" y="2513"/>
                  </a:cubicBezTo>
                  <a:cubicBezTo>
                    <a:pt x="22146" y="2513"/>
                    <a:pt x="33219" y="9918"/>
                    <a:pt x="38541" y="20658"/>
                  </a:cubicBezTo>
                  <a:cubicBezTo>
                    <a:pt x="39148" y="20170"/>
                    <a:pt x="39910" y="19884"/>
                    <a:pt x="40756" y="19884"/>
                  </a:cubicBezTo>
                  <a:cubicBezTo>
                    <a:pt x="40827" y="19884"/>
                    <a:pt x="40887" y="19896"/>
                    <a:pt x="40958" y="19896"/>
                  </a:cubicBezTo>
                  <a:cubicBezTo>
                    <a:pt x="35303" y="8132"/>
                    <a:pt x="23265" y="1"/>
                    <a:pt x="937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2760776" y="1881352"/>
              <a:ext cx="373729" cy="374252"/>
            </a:xfrm>
            <a:custGeom>
              <a:avLst/>
              <a:gdLst/>
              <a:ahLst/>
              <a:cxnLst/>
              <a:rect l="l" t="t" r="r" b="b"/>
              <a:pathLst>
                <a:path w="8181" h="8192" extrusionOk="0">
                  <a:moveTo>
                    <a:pt x="4097" y="0"/>
                  </a:moveTo>
                  <a:cubicBezTo>
                    <a:pt x="1835" y="0"/>
                    <a:pt x="1" y="1834"/>
                    <a:pt x="1" y="4096"/>
                  </a:cubicBezTo>
                  <a:cubicBezTo>
                    <a:pt x="1" y="6358"/>
                    <a:pt x="1835" y="8192"/>
                    <a:pt x="4097" y="8192"/>
                  </a:cubicBezTo>
                  <a:cubicBezTo>
                    <a:pt x="6347" y="8192"/>
                    <a:pt x="8181" y="6358"/>
                    <a:pt x="8181" y="4096"/>
                  </a:cubicBezTo>
                  <a:cubicBezTo>
                    <a:pt x="8181" y="1834"/>
                    <a:pt x="6347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>
            <a:off x="2836923" y="1957587"/>
            <a:ext cx="221444" cy="221786"/>
            <a:chOff x="-31093575" y="3552550"/>
            <a:chExt cx="291450" cy="291900"/>
          </a:xfrm>
        </p:grpSpPr>
        <p:sp>
          <p:nvSpPr>
            <p:cNvPr id="462" name="Google Shape;462;p22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467" name="Google Shape;467;p22"/>
          <p:cNvGrpSpPr/>
          <p:nvPr/>
        </p:nvGrpSpPr>
        <p:grpSpPr>
          <a:xfrm>
            <a:off x="3834500" y="2360321"/>
            <a:ext cx="2118575" cy="825825"/>
            <a:chOff x="3834500" y="2360321"/>
            <a:chExt cx="2118575" cy="825825"/>
          </a:xfrm>
        </p:grpSpPr>
        <p:sp>
          <p:nvSpPr>
            <p:cNvPr id="468" name="Google Shape;468;p22"/>
            <p:cNvSpPr/>
            <p:nvPr/>
          </p:nvSpPr>
          <p:spPr>
            <a:xfrm>
              <a:off x="3834500" y="2393175"/>
              <a:ext cx="271475" cy="308100"/>
            </a:xfrm>
            <a:custGeom>
              <a:avLst/>
              <a:gdLst/>
              <a:ahLst/>
              <a:cxnLst/>
              <a:rect l="l" t="t" r="r" b="b"/>
              <a:pathLst>
                <a:path w="10859" h="12324" extrusionOk="0">
                  <a:moveTo>
                    <a:pt x="5430" y="1"/>
                  </a:moveTo>
                  <a:cubicBezTo>
                    <a:pt x="2429" y="1"/>
                    <a:pt x="0" y="2477"/>
                    <a:pt x="0" y="5478"/>
                  </a:cubicBezTo>
                  <a:cubicBezTo>
                    <a:pt x="0" y="8037"/>
                    <a:pt x="1774" y="10204"/>
                    <a:pt x="4156" y="10800"/>
                  </a:cubicBezTo>
                  <a:lnTo>
                    <a:pt x="5430" y="12324"/>
                  </a:lnTo>
                  <a:lnTo>
                    <a:pt x="6704" y="10800"/>
                  </a:lnTo>
                  <a:lnTo>
                    <a:pt x="6692" y="10800"/>
                  </a:lnTo>
                  <a:cubicBezTo>
                    <a:pt x="9085" y="10204"/>
                    <a:pt x="10859" y="8014"/>
                    <a:pt x="10859" y="5454"/>
                  </a:cubicBezTo>
                  <a:cubicBezTo>
                    <a:pt x="10859" y="2465"/>
                    <a:pt x="8418" y="1"/>
                    <a:pt x="543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 txBox="1"/>
            <p:nvPr/>
          </p:nvSpPr>
          <p:spPr>
            <a:xfrm>
              <a:off x="4182175" y="2360321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0" name="Google Shape;470;p22"/>
            <p:cNvSpPr txBox="1"/>
            <p:nvPr/>
          </p:nvSpPr>
          <p:spPr>
            <a:xfrm>
              <a:off x="4182175" y="2651247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1" name="Google Shape;471;p22"/>
          <p:cNvGrpSpPr/>
          <p:nvPr/>
        </p:nvGrpSpPr>
        <p:grpSpPr>
          <a:xfrm>
            <a:off x="3834500" y="1281213"/>
            <a:ext cx="2118575" cy="824344"/>
            <a:chOff x="3834500" y="1281213"/>
            <a:chExt cx="2118575" cy="824344"/>
          </a:xfrm>
        </p:grpSpPr>
        <p:sp>
          <p:nvSpPr>
            <p:cNvPr id="472" name="Google Shape;472;p22"/>
            <p:cNvSpPr/>
            <p:nvPr/>
          </p:nvSpPr>
          <p:spPr>
            <a:xfrm>
              <a:off x="3834500" y="1315256"/>
              <a:ext cx="271475" cy="305725"/>
            </a:xfrm>
            <a:custGeom>
              <a:avLst/>
              <a:gdLst/>
              <a:ahLst/>
              <a:cxnLst/>
              <a:rect l="l" t="t" r="r" b="b"/>
              <a:pathLst>
                <a:path w="10859" h="12229" extrusionOk="0">
                  <a:moveTo>
                    <a:pt x="5430" y="1"/>
                  </a:moveTo>
                  <a:cubicBezTo>
                    <a:pt x="2429" y="1"/>
                    <a:pt x="0" y="2430"/>
                    <a:pt x="0" y="5430"/>
                  </a:cubicBezTo>
                  <a:cubicBezTo>
                    <a:pt x="0" y="7990"/>
                    <a:pt x="1774" y="10109"/>
                    <a:pt x="4156" y="10704"/>
                  </a:cubicBezTo>
                  <a:lnTo>
                    <a:pt x="5430" y="12228"/>
                  </a:lnTo>
                  <a:lnTo>
                    <a:pt x="6704" y="10704"/>
                  </a:lnTo>
                  <a:lnTo>
                    <a:pt x="6692" y="10704"/>
                  </a:lnTo>
                  <a:cubicBezTo>
                    <a:pt x="9085" y="10121"/>
                    <a:pt x="10859" y="7990"/>
                    <a:pt x="10859" y="5430"/>
                  </a:cubicBezTo>
                  <a:cubicBezTo>
                    <a:pt x="10859" y="2430"/>
                    <a:pt x="8418" y="1"/>
                    <a:pt x="543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 txBox="1"/>
            <p:nvPr/>
          </p:nvSpPr>
          <p:spPr>
            <a:xfrm>
              <a:off x="4182175" y="1281213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4" name="Google Shape;474;p22"/>
            <p:cNvSpPr txBox="1"/>
            <p:nvPr/>
          </p:nvSpPr>
          <p:spPr>
            <a:xfrm>
              <a:off x="4182175" y="1570657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5" name="Google Shape;475;p22"/>
          <p:cNvGrpSpPr/>
          <p:nvPr/>
        </p:nvGrpSpPr>
        <p:grpSpPr>
          <a:xfrm>
            <a:off x="6200275" y="2360321"/>
            <a:ext cx="2118600" cy="825825"/>
            <a:chOff x="6200275" y="2360321"/>
            <a:chExt cx="2118600" cy="825825"/>
          </a:xfrm>
        </p:grpSpPr>
        <p:sp>
          <p:nvSpPr>
            <p:cNvPr id="476" name="Google Shape;476;p22"/>
            <p:cNvSpPr/>
            <p:nvPr/>
          </p:nvSpPr>
          <p:spPr>
            <a:xfrm>
              <a:off x="6200275" y="2393325"/>
              <a:ext cx="271500" cy="307800"/>
            </a:xfrm>
            <a:custGeom>
              <a:avLst/>
              <a:gdLst/>
              <a:ahLst/>
              <a:cxnLst/>
              <a:rect l="l" t="t" r="r" b="b"/>
              <a:pathLst>
                <a:path w="10860" h="12312" extrusionOk="0">
                  <a:moveTo>
                    <a:pt x="5430" y="1"/>
                  </a:moveTo>
                  <a:cubicBezTo>
                    <a:pt x="2430" y="1"/>
                    <a:pt x="1" y="2465"/>
                    <a:pt x="1" y="5466"/>
                  </a:cubicBezTo>
                  <a:cubicBezTo>
                    <a:pt x="1" y="8025"/>
                    <a:pt x="1775" y="10192"/>
                    <a:pt x="4168" y="10788"/>
                  </a:cubicBezTo>
                  <a:lnTo>
                    <a:pt x="4156" y="10788"/>
                  </a:lnTo>
                  <a:lnTo>
                    <a:pt x="5430" y="12312"/>
                  </a:lnTo>
                  <a:lnTo>
                    <a:pt x="6704" y="10788"/>
                  </a:lnTo>
                  <a:cubicBezTo>
                    <a:pt x="9085" y="10192"/>
                    <a:pt x="10859" y="8013"/>
                    <a:pt x="10859" y="5454"/>
                  </a:cubicBezTo>
                  <a:cubicBezTo>
                    <a:pt x="10859" y="2453"/>
                    <a:pt x="8431" y="1"/>
                    <a:pt x="54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 txBox="1"/>
            <p:nvPr/>
          </p:nvSpPr>
          <p:spPr>
            <a:xfrm>
              <a:off x="6547975" y="2360321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6547975" y="2651247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9" name="Google Shape;479;p22"/>
          <p:cNvGrpSpPr/>
          <p:nvPr/>
        </p:nvGrpSpPr>
        <p:grpSpPr>
          <a:xfrm>
            <a:off x="6200275" y="1281213"/>
            <a:ext cx="2118600" cy="824344"/>
            <a:chOff x="6200275" y="1281213"/>
            <a:chExt cx="2118600" cy="824344"/>
          </a:xfrm>
        </p:grpSpPr>
        <p:sp>
          <p:nvSpPr>
            <p:cNvPr id="480" name="Google Shape;480;p22"/>
            <p:cNvSpPr/>
            <p:nvPr/>
          </p:nvSpPr>
          <p:spPr>
            <a:xfrm>
              <a:off x="6200275" y="1315256"/>
              <a:ext cx="271500" cy="305725"/>
            </a:xfrm>
            <a:custGeom>
              <a:avLst/>
              <a:gdLst/>
              <a:ahLst/>
              <a:cxnLst/>
              <a:rect l="l" t="t" r="r" b="b"/>
              <a:pathLst>
                <a:path w="10860" h="12229" extrusionOk="0">
                  <a:moveTo>
                    <a:pt x="5430" y="1"/>
                  </a:moveTo>
                  <a:cubicBezTo>
                    <a:pt x="2430" y="1"/>
                    <a:pt x="1" y="2430"/>
                    <a:pt x="1" y="5430"/>
                  </a:cubicBezTo>
                  <a:cubicBezTo>
                    <a:pt x="1" y="7990"/>
                    <a:pt x="1775" y="10109"/>
                    <a:pt x="4168" y="10704"/>
                  </a:cubicBezTo>
                  <a:lnTo>
                    <a:pt x="4156" y="10704"/>
                  </a:lnTo>
                  <a:lnTo>
                    <a:pt x="5430" y="12228"/>
                  </a:lnTo>
                  <a:lnTo>
                    <a:pt x="6704" y="10704"/>
                  </a:lnTo>
                  <a:cubicBezTo>
                    <a:pt x="9085" y="10121"/>
                    <a:pt x="10859" y="7990"/>
                    <a:pt x="10859" y="5430"/>
                  </a:cubicBezTo>
                  <a:cubicBezTo>
                    <a:pt x="10859" y="2430"/>
                    <a:pt x="8431" y="1"/>
                    <a:pt x="54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 txBox="1"/>
            <p:nvPr/>
          </p:nvSpPr>
          <p:spPr>
            <a:xfrm>
              <a:off x="6547975" y="1281213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2" name="Google Shape;482;p22"/>
            <p:cNvSpPr txBox="1"/>
            <p:nvPr/>
          </p:nvSpPr>
          <p:spPr>
            <a:xfrm>
              <a:off x="6547975" y="1570657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3" name="Google Shape;483;p22"/>
          <p:cNvGrpSpPr/>
          <p:nvPr/>
        </p:nvGrpSpPr>
        <p:grpSpPr>
          <a:xfrm>
            <a:off x="6200275" y="3401561"/>
            <a:ext cx="2118600" cy="825825"/>
            <a:chOff x="6200275" y="3401561"/>
            <a:chExt cx="2118600" cy="825825"/>
          </a:xfrm>
        </p:grpSpPr>
        <p:sp>
          <p:nvSpPr>
            <p:cNvPr id="484" name="Google Shape;484;p22"/>
            <p:cNvSpPr/>
            <p:nvPr/>
          </p:nvSpPr>
          <p:spPr>
            <a:xfrm>
              <a:off x="6200275" y="3434863"/>
              <a:ext cx="271500" cy="307200"/>
            </a:xfrm>
            <a:custGeom>
              <a:avLst/>
              <a:gdLst/>
              <a:ahLst/>
              <a:cxnLst/>
              <a:rect l="l" t="t" r="r" b="b"/>
              <a:pathLst>
                <a:path w="10860" h="12288" extrusionOk="0">
                  <a:moveTo>
                    <a:pt x="5430" y="1"/>
                  </a:moveTo>
                  <a:cubicBezTo>
                    <a:pt x="2430" y="1"/>
                    <a:pt x="1" y="2453"/>
                    <a:pt x="1" y="5454"/>
                  </a:cubicBezTo>
                  <a:cubicBezTo>
                    <a:pt x="1" y="8014"/>
                    <a:pt x="1775" y="10169"/>
                    <a:pt x="4168" y="10764"/>
                  </a:cubicBezTo>
                  <a:lnTo>
                    <a:pt x="4156" y="10764"/>
                  </a:lnTo>
                  <a:lnTo>
                    <a:pt x="5430" y="12288"/>
                  </a:lnTo>
                  <a:lnTo>
                    <a:pt x="6704" y="10764"/>
                  </a:lnTo>
                  <a:cubicBezTo>
                    <a:pt x="9085" y="10169"/>
                    <a:pt x="10859" y="8002"/>
                    <a:pt x="10859" y="5442"/>
                  </a:cubicBezTo>
                  <a:cubicBezTo>
                    <a:pt x="10859" y="2453"/>
                    <a:pt x="8431" y="1"/>
                    <a:pt x="54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 txBox="1"/>
            <p:nvPr/>
          </p:nvSpPr>
          <p:spPr>
            <a:xfrm>
              <a:off x="6547975" y="3401561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6" name="Google Shape;486;p22"/>
            <p:cNvSpPr txBox="1"/>
            <p:nvPr/>
          </p:nvSpPr>
          <p:spPr>
            <a:xfrm>
              <a:off x="6547975" y="3692486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" name="Google Shape;487;p22"/>
          <p:cNvGrpSpPr/>
          <p:nvPr/>
        </p:nvGrpSpPr>
        <p:grpSpPr>
          <a:xfrm>
            <a:off x="3834500" y="3401561"/>
            <a:ext cx="2118575" cy="825825"/>
            <a:chOff x="3834500" y="3401561"/>
            <a:chExt cx="2118575" cy="825825"/>
          </a:xfrm>
        </p:grpSpPr>
        <p:sp>
          <p:nvSpPr>
            <p:cNvPr id="488" name="Google Shape;488;p22"/>
            <p:cNvSpPr/>
            <p:nvPr/>
          </p:nvSpPr>
          <p:spPr>
            <a:xfrm>
              <a:off x="3834500" y="3434863"/>
              <a:ext cx="271475" cy="307200"/>
            </a:xfrm>
            <a:custGeom>
              <a:avLst/>
              <a:gdLst/>
              <a:ahLst/>
              <a:cxnLst/>
              <a:rect l="l" t="t" r="r" b="b"/>
              <a:pathLst>
                <a:path w="10859" h="12288" extrusionOk="0">
                  <a:moveTo>
                    <a:pt x="5430" y="1"/>
                  </a:moveTo>
                  <a:cubicBezTo>
                    <a:pt x="2429" y="1"/>
                    <a:pt x="0" y="2453"/>
                    <a:pt x="0" y="5454"/>
                  </a:cubicBezTo>
                  <a:cubicBezTo>
                    <a:pt x="0" y="8014"/>
                    <a:pt x="1774" y="10169"/>
                    <a:pt x="4156" y="10764"/>
                  </a:cubicBezTo>
                  <a:lnTo>
                    <a:pt x="5430" y="12288"/>
                  </a:lnTo>
                  <a:lnTo>
                    <a:pt x="6704" y="10764"/>
                  </a:lnTo>
                  <a:lnTo>
                    <a:pt x="6692" y="10764"/>
                  </a:lnTo>
                  <a:cubicBezTo>
                    <a:pt x="9085" y="10169"/>
                    <a:pt x="10859" y="8002"/>
                    <a:pt x="10859" y="5442"/>
                  </a:cubicBezTo>
                  <a:cubicBezTo>
                    <a:pt x="10859" y="2453"/>
                    <a:pt x="8418" y="1"/>
                    <a:pt x="543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 txBox="1"/>
            <p:nvPr/>
          </p:nvSpPr>
          <p:spPr>
            <a:xfrm>
              <a:off x="4182175" y="3692486"/>
              <a:ext cx="1770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22"/>
            <p:cNvSpPr txBox="1"/>
            <p:nvPr/>
          </p:nvSpPr>
          <p:spPr>
            <a:xfrm>
              <a:off x="4182175" y="3401561"/>
              <a:ext cx="1770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1" name="Google Shape;491;p22"/>
          <p:cNvGrpSpPr/>
          <p:nvPr/>
        </p:nvGrpSpPr>
        <p:grpSpPr>
          <a:xfrm>
            <a:off x="859897" y="1322894"/>
            <a:ext cx="1060094" cy="1543450"/>
            <a:chOff x="859897" y="1322894"/>
            <a:chExt cx="1060094" cy="1543450"/>
          </a:xfrm>
        </p:grpSpPr>
        <p:sp>
          <p:nvSpPr>
            <p:cNvPr id="492" name="Google Shape;492;p22"/>
            <p:cNvSpPr/>
            <p:nvPr/>
          </p:nvSpPr>
          <p:spPr>
            <a:xfrm>
              <a:off x="859897" y="1489983"/>
              <a:ext cx="787840" cy="1376362"/>
            </a:xfrm>
            <a:custGeom>
              <a:avLst/>
              <a:gdLst/>
              <a:ahLst/>
              <a:cxnLst/>
              <a:rect l="l" t="t" r="r" b="b"/>
              <a:pathLst>
                <a:path w="28052" h="49007" extrusionOk="0">
                  <a:moveTo>
                    <a:pt x="27623" y="0"/>
                  </a:moveTo>
                  <a:lnTo>
                    <a:pt x="27623" y="0"/>
                  </a:lnTo>
                  <a:cubicBezTo>
                    <a:pt x="11478" y="6191"/>
                    <a:pt x="0" y="21836"/>
                    <a:pt x="0" y="40124"/>
                  </a:cubicBezTo>
                  <a:cubicBezTo>
                    <a:pt x="0" y="43148"/>
                    <a:pt x="262" y="46113"/>
                    <a:pt x="750" y="49006"/>
                  </a:cubicBezTo>
                  <a:cubicBezTo>
                    <a:pt x="1334" y="48566"/>
                    <a:pt x="2072" y="48304"/>
                    <a:pt x="2858" y="48304"/>
                  </a:cubicBezTo>
                  <a:cubicBezTo>
                    <a:pt x="2965" y="48304"/>
                    <a:pt x="3072" y="48304"/>
                    <a:pt x="3179" y="48316"/>
                  </a:cubicBezTo>
                  <a:cubicBezTo>
                    <a:pt x="2739" y="45649"/>
                    <a:pt x="2512" y="42910"/>
                    <a:pt x="2512" y="40124"/>
                  </a:cubicBezTo>
                  <a:cubicBezTo>
                    <a:pt x="2512" y="23086"/>
                    <a:pt x="13097" y="8477"/>
                    <a:pt x="28051" y="2524"/>
                  </a:cubicBezTo>
                  <a:cubicBezTo>
                    <a:pt x="27730" y="1989"/>
                    <a:pt x="27551" y="1381"/>
                    <a:pt x="27551" y="715"/>
                  </a:cubicBezTo>
                  <a:cubicBezTo>
                    <a:pt x="27551" y="465"/>
                    <a:pt x="27575" y="226"/>
                    <a:pt x="2762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546288" y="1322894"/>
              <a:ext cx="373703" cy="374318"/>
            </a:xfrm>
            <a:custGeom>
              <a:avLst/>
              <a:gdLst/>
              <a:ahLst/>
              <a:cxnLst/>
              <a:rect l="l" t="t" r="r" b="b"/>
              <a:pathLst>
                <a:path w="8180" h="8193" extrusionOk="0">
                  <a:moveTo>
                    <a:pt x="4096" y="1"/>
                  </a:moveTo>
                  <a:cubicBezTo>
                    <a:pt x="1834" y="1"/>
                    <a:pt x="0" y="1834"/>
                    <a:pt x="0" y="4097"/>
                  </a:cubicBezTo>
                  <a:cubicBezTo>
                    <a:pt x="0" y="6359"/>
                    <a:pt x="1834" y="8192"/>
                    <a:pt x="4096" y="8192"/>
                  </a:cubicBezTo>
                  <a:cubicBezTo>
                    <a:pt x="6347" y="8192"/>
                    <a:pt x="8180" y="6359"/>
                    <a:pt x="8180" y="4097"/>
                  </a:cubicBezTo>
                  <a:cubicBezTo>
                    <a:pt x="8180" y="1834"/>
                    <a:pt x="6347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>
            <a:off x="1622142" y="1399458"/>
            <a:ext cx="222033" cy="221178"/>
            <a:chOff x="-35123050" y="3561225"/>
            <a:chExt cx="292225" cy="291100"/>
          </a:xfrm>
        </p:grpSpPr>
        <p:sp>
          <p:nvSpPr>
            <p:cNvPr id="495" name="Google Shape;495;p22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2"/>
          <p:cNvGrpSpPr/>
          <p:nvPr/>
        </p:nvGrpSpPr>
        <p:grpSpPr>
          <a:xfrm>
            <a:off x="753289" y="2759402"/>
            <a:ext cx="1116461" cy="1257220"/>
            <a:chOff x="753289" y="2759402"/>
            <a:chExt cx="1116461" cy="1257220"/>
          </a:xfrm>
        </p:grpSpPr>
        <p:sp>
          <p:nvSpPr>
            <p:cNvPr id="498" name="Google Shape;498;p22"/>
            <p:cNvSpPr/>
            <p:nvPr/>
          </p:nvSpPr>
          <p:spPr>
            <a:xfrm>
              <a:off x="922751" y="3030838"/>
              <a:ext cx="946998" cy="985784"/>
            </a:xfrm>
            <a:custGeom>
              <a:avLst/>
              <a:gdLst/>
              <a:ahLst/>
              <a:cxnLst/>
              <a:rect l="l" t="t" r="r" b="b"/>
              <a:pathLst>
                <a:path w="33719" h="35100" extrusionOk="0">
                  <a:moveTo>
                    <a:pt x="2477" y="0"/>
                  </a:moveTo>
                  <a:cubicBezTo>
                    <a:pt x="1941" y="333"/>
                    <a:pt x="1298" y="536"/>
                    <a:pt x="620" y="536"/>
                  </a:cubicBezTo>
                  <a:cubicBezTo>
                    <a:pt x="405" y="536"/>
                    <a:pt x="203" y="512"/>
                    <a:pt x="0" y="476"/>
                  </a:cubicBezTo>
                  <a:lnTo>
                    <a:pt x="0" y="476"/>
                  </a:lnTo>
                  <a:cubicBezTo>
                    <a:pt x="4882" y="16657"/>
                    <a:pt x="17360" y="29587"/>
                    <a:pt x="33255" y="35100"/>
                  </a:cubicBezTo>
                  <a:cubicBezTo>
                    <a:pt x="33219" y="34897"/>
                    <a:pt x="33195" y="34683"/>
                    <a:pt x="33195" y="34457"/>
                  </a:cubicBezTo>
                  <a:cubicBezTo>
                    <a:pt x="33195" y="33778"/>
                    <a:pt x="33386" y="33147"/>
                    <a:pt x="33719" y="32611"/>
                  </a:cubicBezTo>
                  <a:cubicBezTo>
                    <a:pt x="18824" y="27313"/>
                    <a:pt x="7144" y="15181"/>
                    <a:pt x="24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753289" y="2759402"/>
              <a:ext cx="373724" cy="373699"/>
            </a:xfrm>
            <a:custGeom>
              <a:avLst/>
              <a:gdLst/>
              <a:ahLst/>
              <a:cxnLst/>
              <a:rect l="l" t="t" r="r" b="b"/>
              <a:pathLst>
                <a:path w="8193" h="8192" extrusionOk="0">
                  <a:moveTo>
                    <a:pt x="4097" y="0"/>
                  </a:moveTo>
                  <a:cubicBezTo>
                    <a:pt x="1834" y="0"/>
                    <a:pt x="1" y="1834"/>
                    <a:pt x="1" y="4096"/>
                  </a:cubicBezTo>
                  <a:cubicBezTo>
                    <a:pt x="1" y="6358"/>
                    <a:pt x="1834" y="8192"/>
                    <a:pt x="4097" y="8192"/>
                  </a:cubicBezTo>
                  <a:cubicBezTo>
                    <a:pt x="6359" y="8192"/>
                    <a:pt x="8192" y="6358"/>
                    <a:pt x="8192" y="4096"/>
                  </a:cubicBezTo>
                  <a:cubicBezTo>
                    <a:pt x="8192" y="1834"/>
                    <a:pt x="6359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829435" y="2835540"/>
            <a:ext cx="221444" cy="221425"/>
            <a:chOff x="-31093575" y="3911725"/>
            <a:chExt cx="291450" cy="291425"/>
          </a:xfrm>
        </p:grpSpPr>
        <p:sp>
          <p:nvSpPr>
            <p:cNvPr id="501" name="Google Shape;501;p22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2"/>
          <p:cNvGrpSpPr/>
          <p:nvPr/>
        </p:nvGrpSpPr>
        <p:grpSpPr>
          <a:xfrm>
            <a:off x="1767821" y="3774642"/>
            <a:ext cx="1523083" cy="410814"/>
            <a:chOff x="1767821" y="3774642"/>
            <a:chExt cx="1523083" cy="410814"/>
          </a:xfrm>
        </p:grpSpPr>
        <p:sp>
          <p:nvSpPr>
            <p:cNvPr id="504" name="Google Shape;504;p22"/>
            <p:cNvSpPr/>
            <p:nvPr/>
          </p:nvSpPr>
          <p:spPr>
            <a:xfrm>
              <a:off x="2028904" y="3774642"/>
              <a:ext cx="1261999" cy="323567"/>
            </a:xfrm>
            <a:custGeom>
              <a:avLst/>
              <a:gdLst/>
              <a:ahLst/>
              <a:cxnLst/>
              <a:rect l="l" t="t" r="r" b="b"/>
              <a:pathLst>
                <a:path w="44935" h="11521" extrusionOk="0">
                  <a:moveTo>
                    <a:pt x="43688" y="0"/>
                  </a:moveTo>
                  <a:cubicBezTo>
                    <a:pt x="43472" y="0"/>
                    <a:pt x="43249" y="58"/>
                    <a:pt x="43041" y="186"/>
                  </a:cubicBezTo>
                  <a:cubicBezTo>
                    <a:pt x="33695" y="5782"/>
                    <a:pt x="22777" y="9009"/>
                    <a:pt x="11121" y="9009"/>
                  </a:cubicBezTo>
                  <a:cubicBezTo>
                    <a:pt x="7620" y="9009"/>
                    <a:pt x="4203" y="8651"/>
                    <a:pt x="905" y="7961"/>
                  </a:cubicBezTo>
                  <a:cubicBezTo>
                    <a:pt x="905" y="7961"/>
                    <a:pt x="905" y="7973"/>
                    <a:pt x="905" y="7973"/>
                  </a:cubicBezTo>
                  <a:cubicBezTo>
                    <a:pt x="905" y="8878"/>
                    <a:pt x="560" y="9711"/>
                    <a:pt x="0" y="10342"/>
                  </a:cubicBezTo>
                  <a:cubicBezTo>
                    <a:pt x="3584" y="11104"/>
                    <a:pt x="7299" y="11521"/>
                    <a:pt x="11121" y="11521"/>
                  </a:cubicBezTo>
                  <a:cubicBezTo>
                    <a:pt x="23253" y="11521"/>
                    <a:pt x="34612" y="8163"/>
                    <a:pt x="44327" y="2341"/>
                  </a:cubicBezTo>
                  <a:cubicBezTo>
                    <a:pt x="44708" y="2115"/>
                    <a:pt x="44935" y="1698"/>
                    <a:pt x="44935" y="1258"/>
                  </a:cubicBezTo>
                  <a:cubicBezTo>
                    <a:pt x="44935" y="525"/>
                    <a:pt x="44338" y="0"/>
                    <a:pt x="4368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1767821" y="3811650"/>
              <a:ext cx="373740" cy="373806"/>
            </a:xfrm>
            <a:custGeom>
              <a:avLst/>
              <a:gdLst/>
              <a:ahLst/>
              <a:cxnLst/>
              <a:rect l="l" t="t" r="r" b="b"/>
              <a:pathLst>
                <a:path w="8192" h="8193" extrusionOk="0">
                  <a:moveTo>
                    <a:pt x="4096" y="1"/>
                  </a:moveTo>
                  <a:cubicBezTo>
                    <a:pt x="1834" y="1"/>
                    <a:pt x="0" y="1835"/>
                    <a:pt x="0" y="4097"/>
                  </a:cubicBezTo>
                  <a:cubicBezTo>
                    <a:pt x="0" y="6359"/>
                    <a:pt x="1834" y="8192"/>
                    <a:pt x="4096" y="8192"/>
                  </a:cubicBezTo>
                  <a:cubicBezTo>
                    <a:pt x="6358" y="8192"/>
                    <a:pt x="8192" y="6359"/>
                    <a:pt x="8192" y="4097"/>
                  </a:cubicBezTo>
                  <a:cubicBezTo>
                    <a:pt x="8192" y="1835"/>
                    <a:pt x="6358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 w="21425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2"/>
          <p:cNvSpPr/>
          <p:nvPr/>
        </p:nvSpPr>
        <p:spPr>
          <a:xfrm>
            <a:off x="1843366" y="3887824"/>
            <a:ext cx="222640" cy="221444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Diagrams</a:t>
            </a:r>
            <a:endParaRPr/>
          </a:p>
        </p:txBody>
      </p:sp>
      <p:grpSp>
        <p:nvGrpSpPr>
          <p:cNvPr id="512" name="Google Shape;512;p23"/>
          <p:cNvGrpSpPr/>
          <p:nvPr/>
        </p:nvGrpSpPr>
        <p:grpSpPr>
          <a:xfrm>
            <a:off x="3403425" y="1344938"/>
            <a:ext cx="2395925" cy="2818725"/>
            <a:chOff x="3403425" y="1463875"/>
            <a:chExt cx="2395925" cy="2818725"/>
          </a:xfrm>
        </p:grpSpPr>
        <p:sp>
          <p:nvSpPr>
            <p:cNvPr id="513" name="Google Shape;513;p23"/>
            <p:cNvSpPr/>
            <p:nvPr/>
          </p:nvSpPr>
          <p:spPr>
            <a:xfrm>
              <a:off x="4787200" y="2551700"/>
              <a:ext cx="22050" cy="4500"/>
            </a:xfrm>
            <a:custGeom>
              <a:avLst/>
              <a:gdLst/>
              <a:ahLst/>
              <a:cxnLst/>
              <a:rect l="l" t="t" r="r" b="b"/>
              <a:pathLst>
                <a:path w="882" h="180" extrusionOk="0">
                  <a:moveTo>
                    <a:pt x="703" y="1"/>
                  </a:moveTo>
                  <a:cubicBezTo>
                    <a:pt x="596" y="1"/>
                    <a:pt x="417" y="1"/>
                    <a:pt x="203" y="48"/>
                  </a:cubicBezTo>
                  <a:cubicBezTo>
                    <a:pt x="143" y="60"/>
                    <a:pt x="84" y="84"/>
                    <a:pt x="0" y="96"/>
                  </a:cubicBezTo>
                  <a:lnTo>
                    <a:pt x="36" y="179"/>
                  </a:lnTo>
                  <a:cubicBezTo>
                    <a:pt x="107" y="167"/>
                    <a:pt x="167" y="144"/>
                    <a:pt x="215" y="132"/>
                  </a:cubicBezTo>
                  <a:cubicBezTo>
                    <a:pt x="643" y="1"/>
                    <a:pt x="881" y="1"/>
                    <a:pt x="8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736625" y="2431525"/>
              <a:ext cx="176525" cy="100250"/>
            </a:xfrm>
            <a:custGeom>
              <a:avLst/>
              <a:gdLst/>
              <a:ahLst/>
              <a:cxnLst/>
              <a:rect l="l" t="t" r="r" b="b"/>
              <a:pathLst>
                <a:path w="7061" h="4010" extrusionOk="0">
                  <a:moveTo>
                    <a:pt x="2165" y="1"/>
                  </a:moveTo>
                  <a:cubicBezTo>
                    <a:pt x="1870" y="1"/>
                    <a:pt x="1575" y="20"/>
                    <a:pt x="1286" y="57"/>
                  </a:cubicBezTo>
                  <a:cubicBezTo>
                    <a:pt x="869" y="105"/>
                    <a:pt x="429" y="188"/>
                    <a:pt x="0" y="307"/>
                  </a:cubicBezTo>
                  <a:lnTo>
                    <a:pt x="1155" y="2915"/>
                  </a:lnTo>
                  <a:cubicBezTo>
                    <a:pt x="1691" y="2721"/>
                    <a:pt x="2252" y="2622"/>
                    <a:pt x="2798" y="2622"/>
                  </a:cubicBezTo>
                  <a:cubicBezTo>
                    <a:pt x="3392" y="2622"/>
                    <a:pt x="3968" y="2739"/>
                    <a:pt x="4477" y="2974"/>
                  </a:cubicBezTo>
                  <a:cubicBezTo>
                    <a:pt x="5036" y="3212"/>
                    <a:pt x="5513" y="3570"/>
                    <a:pt x="5894" y="4010"/>
                  </a:cubicBezTo>
                  <a:lnTo>
                    <a:pt x="7061" y="2093"/>
                  </a:lnTo>
                  <a:cubicBezTo>
                    <a:pt x="6632" y="1641"/>
                    <a:pt x="6132" y="1224"/>
                    <a:pt x="5572" y="891"/>
                  </a:cubicBezTo>
                  <a:cubicBezTo>
                    <a:pt x="4588" y="308"/>
                    <a:pt x="3366" y="1"/>
                    <a:pt x="216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615175" y="2142725"/>
              <a:ext cx="437575" cy="282200"/>
            </a:xfrm>
            <a:custGeom>
              <a:avLst/>
              <a:gdLst/>
              <a:ahLst/>
              <a:cxnLst/>
              <a:rect l="l" t="t" r="r" b="b"/>
              <a:pathLst>
                <a:path w="17503" h="11288" extrusionOk="0">
                  <a:moveTo>
                    <a:pt x="5995" y="6"/>
                  </a:moveTo>
                  <a:cubicBezTo>
                    <a:pt x="5884" y="6"/>
                    <a:pt x="5775" y="8"/>
                    <a:pt x="5668" y="13"/>
                  </a:cubicBezTo>
                  <a:cubicBezTo>
                    <a:pt x="5049" y="36"/>
                    <a:pt x="4418" y="1"/>
                    <a:pt x="3787" y="84"/>
                  </a:cubicBezTo>
                  <a:cubicBezTo>
                    <a:pt x="3167" y="167"/>
                    <a:pt x="2536" y="203"/>
                    <a:pt x="1917" y="334"/>
                  </a:cubicBezTo>
                  <a:cubicBezTo>
                    <a:pt x="1298" y="465"/>
                    <a:pt x="667" y="596"/>
                    <a:pt x="48" y="751"/>
                  </a:cubicBezTo>
                  <a:cubicBezTo>
                    <a:pt x="36" y="763"/>
                    <a:pt x="12" y="763"/>
                    <a:pt x="0" y="774"/>
                  </a:cubicBezTo>
                  <a:lnTo>
                    <a:pt x="3703" y="9204"/>
                  </a:lnTo>
                  <a:cubicBezTo>
                    <a:pt x="3751" y="9192"/>
                    <a:pt x="3798" y="9168"/>
                    <a:pt x="3858" y="9145"/>
                  </a:cubicBezTo>
                  <a:cubicBezTo>
                    <a:pt x="4203" y="9037"/>
                    <a:pt x="4560" y="8990"/>
                    <a:pt x="4906" y="8906"/>
                  </a:cubicBezTo>
                  <a:cubicBezTo>
                    <a:pt x="5263" y="8799"/>
                    <a:pt x="5620" y="8811"/>
                    <a:pt x="5977" y="8752"/>
                  </a:cubicBezTo>
                  <a:cubicBezTo>
                    <a:pt x="6358" y="8692"/>
                    <a:pt x="6680" y="8692"/>
                    <a:pt x="7013" y="8692"/>
                  </a:cubicBezTo>
                  <a:cubicBezTo>
                    <a:pt x="7042" y="8692"/>
                    <a:pt x="7071" y="8692"/>
                    <a:pt x="7099" y="8692"/>
                  </a:cubicBezTo>
                  <a:cubicBezTo>
                    <a:pt x="8393" y="8692"/>
                    <a:pt x="9694" y="8955"/>
                    <a:pt x="10871" y="9526"/>
                  </a:cubicBezTo>
                  <a:cubicBezTo>
                    <a:pt x="11788" y="9966"/>
                    <a:pt x="12645" y="10561"/>
                    <a:pt x="13371" y="11288"/>
                  </a:cubicBezTo>
                  <a:lnTo>
                    <a:pt x="17503" y="4573"/>
                  </a:lnTo>
                  <a:cubicBezTo>
                    <a:pt x="16681" y="3799"/>
                    <a:pt x="15776" y="3108"/>
                    <a:pt x="14800" y="2513"/>
                  </a:cubicBezTo>
                  <a:cubicBezTo>
                    <a:pt x="12657" y="1191"/>
                    <a:pt x="10168" y="370"/>
                    <a:pt x="7585" y="108"/>
                  </a:cubicBezTo>
                  <a:cubicBezTo>
                    <a:pt x="7046" y="49"/>
                    <a:pt x="6507" y="6"/>
                    <a:pt x="5995" y="6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330625" y="1463875"/>
              <a:ext cx="1051625" cy="683050"/>
            </a:xfrm>
            <a:custGeom>
              <a:avLst/>
              <a:gdLst/>
              <a:ahLst/>
              <a:cxnLst/>
              <a:rect l="l" t="t" r="r" b="b"/>
              <a:pathLst>
                <a:path w="42065" h="27322" extrusionOk="0">
                  <a:moveTo>
                    <a:pt x="14077" y="0"/>
                  </a:moveTo>
                  <a:cubicBezTo>
                    <a:pt x="9286" y="0"/>
                    <a:pt x="4537" y="740"/>
                    <a:pt x="0" y="2021"/>
                  </a:cubicBezTo>
                  <a:lnTo>
                    <a:pt x="8989" y="22499"/>
                  </a:lnTo>
                  <a:cubicBezTo>
                    <a:pt x="10966" y="21940"/>
                    <a:pt x="13049" y="21582"/>
                    <a:pt x="15169" y="21440"/>
                  </a:cubicBezTo>
                  <a:cubicBezTo>
                    <a:pt x="15643" y="21411"/>
                    <a:pt x="16116" y="21396"/>
                    <a:pt x="16587" y="21396"/>
                  </a:cubicBezTo>
                  <a:cubicBezTo>
                    <a:pt x="19029" y="21396"/>
                    <a:pt x="21434" y="21786"/>
                    <a:pt x="23789" y="22595"/>
                  </a:cubicBezTo>
                  <a:cubicBezTo>
                    <a:pt x="26587" y="23559"/>
                    <a:pt x="29254" y="25131"/>
                    <a:pt x="31516" y="27250"/>
                  </a:cubicBezTo>
                  <a:cubicBezTo>
                    <a:pt x="31540" y="27274"/>
                    <a:pt x="31563" y="27297"/>
                    <a:pt x="31587" y="27321"/>
                  </a:cubicBezTo>
                  <a:lnTo>
                    <a:pt x="42065" y="10295"/>
                  </a:lnTo>
                  <a:cubicBezTo>
                    <a:pt x="38933" y="7557"/>
                    <a:pt x="35373" y="5307"/>
                    <a:pt x="31575" y="3628"/>
                  </a:cubicBezTo>
                  <a:cubicBezTo>
                    <a:pt x="26313" y="1294"/>
                    <a:pt x="20538" y="80"/>
                    <a:pt x="14942" y="8"/>
                  </a:cubicBezTo>
                  <a:cubicBezTo>
                    <a:pt x="14654" y="3"/>
                    <a:pt x="14365" y="0"/>
                    <a:pt x="1407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3403425" y="2692200"/>
              <a:ext cx="970675" cy="1294525"/>
            </a:xfrm>
            <a:custGeom>
              <a:avLst/>
              <a:gdLst/>
              <a:ahLst/>
              <a:cxnLst/>
              <a:rect l="l" t="t" r="r" b="b"/>
              <a:pathLst>
                <a:path w="38827" h="51781" extrusionOk="0">
                  <a:moveTo>
                    <a:pt x="24979" y="0"/>
                  </a:moveTo>
                  <a:lnTo>
                    <a:pt x="0" y="1882"/>
                  </a:lnTo>
                  <a:cubicBezTo>
                    <a:pt x="0" y="2215"/>
                    <a:pt x="12" y="2560"/>
                    <a:pt x="36" y="2882"/>
                  </a:cubicBezTo>
                  <a:cubicBezTo>
                    <a:pt x="71" y="3918"/>
                    <a:pt x="107" y="4942"/>
                    <a:pt x="143" y="5966"/>
                  </a:cubicBezTo>
                  <a:cubicBezTo>
                    <a:pt x="202" y="6966"/>
                    <a:pt x="191" y="7990"/>
                    <a:pt x="357" y="8978"/>
                  </a:cubicBezTo>
                  <a:cubicBezTo>
                    <a:pt x="631" y="10954"/>
                    <a:pt x="857" y="12895"/>
                    <a:pt x="1238" y="14788"/>
                  </a:cubicBezTo>
                  <a:cubicBezTo>
                    <a:pt x="1679" y="16657"/>
                    <a:pt x="2143" y="18491"/>
                    <a:pt x="2596" y="20265"/>
                  </a:cubicBezTo>
                  <a:cubicBezTo>
                    <a:pt x="3191" y="22015"/>
                    <a:pt x="3810" y="23706"/>
                    <a:pt x="4405" y="25361"/>
                  </a:cubicBezTo>
                  <a:cubicBezTo>
                    <a:pt x="4691" y="26194"/>
                    <a:pt x="5096" y="26956"/>
                    <a:pt x="5453" y="27730"/>
                  </a:cubicBezTo>
                  <a:cubicBezTo>
                    <a:pt x="5822" y="28516"/>
                    <a:pt x="6191" y="29266"/>
                    <a:pt x="6548" y="30016"/>
                  </a:cubicBezTo>
                  <a:cubicBezTo>
                    <a:pt x="9585" y="35945"/>
                    <a:pt x="13478" y="41327"/>
                    <a:pt x="18050" y="45911"/>
                  </a:cubicBezTo>
                  <a:cubicBezTo>
                    <a:pt x="20229" y="48042"/>
                    <a:pt x="22539" y="50007"/>
                    <a:pt x="24956" y="51781"/>
                  </a:cubicBezTo>
                  <a:lnTo>
                    <a:pt x="38826" y="28135"/>
                  </a:lnTo>
                  <a:cubicBezTo>
                    <a:pt x="29194" y="21134"/>
                    <a:pt x="26265" y="10633"/>
                    <a:pt x="26265" y="10633"/>
                  </a:cubicBezTo>
                  <a:lnTo>
                    <a:pt x="26230" y="10668"/>
                  </a:lnTo>
                  <a:cubicBezTo>
                    <a:pt x="26122" y="10299"/>
                    <a:pt x="26039" y="9918"/>
                    <a:pt x="25920" y="9549"/>
                  </a:cubicBezTo>
                  <a:cubicBezTo>
                    <a:pt x="25670" y="8418"/>
                    <a:pt x="25539" y="7251"/>
                    <a:pt x="25301" y="6085"/>
                  </a:cubicBezTo>
                  <a:cubicBezTo>
                    <a:pt x="25158" y="5489"/>
                    <a:pt x="25182" y="4882"/>
                    <a:pt x="25134" y="4275"/>
                  </a:cubicBezTo>
                  <a:cubicBezTo>
                    <a:pt x="25087" y="3656"/>
                    <a:pt x="25039" y="3037"/>
                    <a:pt x="24991" y="2417"/>
                  </a:cubicBezTo>
                  <a:cubicBezTo>
                    <a:pt x="24908" y="1763"/>
                    <a:pt x="24956" y="1203"/>
                    <a:pt x="24979" y="620"/>
                  </a:cubicBezTo>
                  <a:cubicBezTo>
                    <a:pt x="24979" y="417"/>
                    <a:pt x="24979" y="215"/>
                    <a:pt x="24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25550" y="2656475"/>
              <a:ext cx="421800" cy="553075"/>
            </a:xfrm>
            <a:custGeom>
              <a:avLst/>
              <a:gdLst/>
              <a:ahLst/>
              <a:cxnLst/>
              <a:rect l="l" t="t" r="r" b="b"/>
              <a:pathLst>
                <a:path w="16872" h="22123" extrusionOk="0">
                  <a:moveTo>
                    <a:pt x="11156" y="1"/>
                  </a:moveTo>
                  <a:lnTo>
                    <a:pt x="12" y="834"/>
                  </a:lnTo>
                  <a:lnTo>
                    <a:pt x="12" y="846"/>
                  </a:lnTo>
                  <a:lnTo>
                    <a:pt x="24" y="1382"/>
                  </a:lnTo>
                  <a:cubicBezTo>
                    <a:pt x="0" y="2727"/>
                    <a:pt x="167" y="4073"/>
                    <a:pt x="333" y="5418"/>
                  </a:cubicBezTo>
                  <a:cubicBezTo>
                    <a:pt x="810" y="8121"/>
                    <a:pt x="1679" y="10776"/>
                    <a:pt x="2941" y="13264"/>
                  </a:cubicBezTo>
                  <a:cubicBezTo>
                    <a:pt x="4203" y="15765"/>
                    <a:pt x="5941" y="18027"/>
                    <a:pt x="7953" y="20039"/>
                  </a:cubicBezTo>
                  <a:cubicBezTo>
                    <a:pt x="8692" y="20777"/>
                    <a:pt x="9477" y="21468"/>
                    <a:pt x="10311" y="22123"/>
                  </a:cubicBezTo>
                  <a:lnTo>
                    <a:pt x="16871" y="10943"/>
                  </a:lnTo>
                  <a:cubicBezTo>
                    <a:pt x="16764" y="10859"/>
                    <a:pt x="16657" y="10776"/>
                    <a:pt x="16538" y="10681"/>
                  </a:cubicBezTo>
                  <a:cubicBezTo>
                    <a:pt x="15383" y="9716"/>
                    <a:pt x="14311" y="8609"/>
                    <a:pt x="13490" y="7323"/>
                  </a:cubicBezTo>
                  <a:cubicBezTo>
                    <a:pt x="12680" y="6037"/>
                    <a:pt x="12049" y="4632"/>
                    <a:pt x="11633" y="3156"/>
                  </a:cubicBezTo>
                  <a:cubicBezTo>
                    <a:pt x="11371" y="2120"/>
                    <a:pt x="11204" y="1025"/>
                    <a:pt x="11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585100" y="2643375"/>
              <a:ext cx="164350" cy="210175"/>
            </a:xfrm>
            <a:custGeom>
              <a:avLst/>
              <a:gdLst/>
              <a:ahLst/>
              <a:cxnLst/>
              <a:rect l="l" t="t" r="r" b="b"/>
              <a:pathLst>
                <a:path w="6574" h="8407" extrusionOk="0">
                  <a:moveTo>
                    <a:pt x="3751" y="1"/>
                  </a:moveTo>
                  <a:lnTo>
                    <a:pt x="1" y="287"/>
                  </a:lnTo>
                  <a:cubicBezTo>
                    <a:pt x="13" y="1144"/>
                    <a:pt x="168" y="2001"/>
                    <a:pt x="394" y="2858"/>
                  </a:cubicBezTo>
                  <a:cubicBezTo>
                    <a:pt x="977" y="4990"/>
                    <a:pt x="2358" y="6990"/>
                    <a:pt x="4287" y="8407"/>
                  </a:cubicBezTo>
                  <a:lnTo>
                    <a:pt x="6573" y="4501"/>
                  </a:lnTo>
                  <a:cubicBezTo>
                    <a:pt x="5490" y="3811"/>
                    <a:pt x="4620" y="2787"/>
                    <a:pt x="4168" y="1608"/>
                  </a:cubicBezTo>
                  <a:cubicBezTo>
                    <a:pt x="3966" y="1084"/>
                    <a:pt x="3811" y="537"/>
                    <a:pt x="3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856275" y="2636250"/>
              <a:ext cx="91700" cy="76225"/>
            </a:xfrm>
            <a:custGeom>
              <a:avLst/>
              <a:gdLst/>
              <a:ahLst/>
              <a:cxnLst/>
              <a:rect l="l" t="t" r="r" b="b"/>
              <a:pathLst>
                <a:path w="3668" h="3049" extrusionOk="0">
                  <a:moveTo>
                    <a:pt x="2025" y="0"/>
                  </a:moveTo>
                  <a:cubicBezTo>
                    <a:pt x="1655" y="941"/>
                    <a:pt x="870" y="1679"/>
                    <a:pt x="0" y="2036"/>
                  </a:cubicBezTo>
                  <a:lnTo>
                    <a:pt x="655" y="3048"/>
                  </a:lnTo>
                  <a:cubicBezTo>
                    <a:pt x="1191" y="2870"/>
                    <a:pt x="1703" y="2584"/>
                    <a:pt x="2179" y="2191"/>
                  </a:cubicBezTo>
                  <a:cubicBezTo>
                    <a:pt x="2822" y="1655"/>
                    <a:pt x="3358" y="929"/>
                    <a:pt x="3668" y="60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905675" y="2640400"/>
              <a:ext cx="273275" cy="240825"/>
            </a:xfrm>
            <a:custGeom>
              <a:avLst/>
              <a:gdLst/>
              <a:ahLst/>
              <a:cxnLst/>
              <a:rect l="l" t="t" r="r" b="b"/>
              <a:pathLst>
                <a:path w="10931" h="9633" extrusionOk="0">
                  <a:moveTo>
                    <a:pt x="4370" y="1"/>
                  </a:moveTo>
                  <a:cubicBezTo>
                    <a:pt x="4120" y="1001"/>
                    <a:pt x="3632" y="1942"/>
                    <a:pt x="2966" y="2739"/>
                  </a:cubicBezTo>
                  <a:cubicBezTo>
                    <a:pt x="2204" y="3716"/>
                    <a:pt x="1168" y="4466"/>
                    <a:pt x="49" y="4954"/>
                  </a:cubicBezTo>
                  <a:cubicBezTo>
                    <a:pt x="25" y="4966"/>
                    <a:pt x="13" y="4978"/>
                    <a:pt x="1" y="4978"/>
                  </a:cubicBezTo>
                  <a:lnTo>
                    <a:pt x="2954" y="9633"/>
                  </a:lnTo>
                  <a:cubicBezTo>
                    <a:pt x="4537" y="8990"/>
                    <a:pt x="6025" y="8026"/>
                    <a:pt x="7288" y="6764"/>
                  </a:cubicBezTo>
                  <a:cubicBezTo>
                    <a:pt x="8835" y="5216"/>
                    <a:pt x="10062" y="3239"/>
                    <a:pt x="10717" y="1013"/>
                  </a:cubicBezTo>
                  <a:cubicBezTo>
                    <a:pt x="10800" y="763"/>
                    <a:pt x="10859" y="513"/>
                    <a:pt x="10931" y="263"/>
                  </a:cubicBezTo>
                  <a:lnTo>
                    <a:pt x="437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5031600" y="2651425"/>
              <a:ext cx="692375" cy="631950"/>
            </a:xfrm>
            <a:custGeom>
              <a:avLst/>
              <a:gdLst/>
              <a:ahLst/>
              <a:cxnLst/>
              <a:rect l="l" t="t" r="r" b="b"/>
              <a:pathLst>
                <a:path w="27695" h="25278" extrusionOk="0">
                  <a:moveTo>
                    <a:pt x="10418" y="0"/>
                  </a:moveTo>
                  <a:cubicBezTo>
                    <a:pt x="10335" y="381"/>
                    <a:pt x="10263" y="750"/>
                    <a:pt x="10121" y="1120"/>
                  </a:cubicBezTo>
                  <a:cubicBezTo>
                    <a:pt x="9751" y="2596"/>
                    <a:pt x="9061" y="3965"/>
                    <a:pt x="8299" y="5299"/>
                  </a:cubicBezTo>
                  <a:cubicBezTo>
                    <a:pt x="7870" y="5942"/>
                    <a:pt x="7477" y="6608"/>
                    <a:pt x="6965" y="7192"/>
                  </a:cubicBezTo>
                  <a:cubicBezTo>
                    <a:pt x="6501" y="7835"/>
                    <a:pt x="5930" y="8359"/>
                    <a:pt x="5394" y="8930"/>
                  </a:cubicBezTo>
                  <a:cubicBezTo>
                    <a:pt x="4227" y="9966"/>
                    <a:pt x="3001" y="10990"/>
                    <a:pt x="1584" y="11704"/>
                  </a:cubicBezTo>
                  <a:cubicBezTo>
                    <a:pt x="1084" y="12026"/>
                    <a:pt x="536" y="12240"/>
                    <a:pt x="0" y="12466"/>
                  </a:cubicBezTo>
                  <a:lnTo>
                    <a:pt x="8120" y="25277"/>
                  </a:lnTo>
                  <a:cubicBezTo>
                    <a:pt x="10775" y="24194"/>
                    <a:pt x="13204" y="22634"/>
                    <a:pt x="15490" y="20884"/>
                  </a:cubicBezTo>
                  <a:cubicBezTo>
                    <a:pt x="16609" y="19943"/>
                    <a:pt x="17764" y="19015"/>
                    <a:pt x="18753" y="17931"/>
                  </a:cubicBezTo>
                  <a:cubicBezTo>
                    <a:pt x="19812" y="16907"/>
                    <a:pt x="20717" y="15740"/>
                    <a:pt x="21634" y="14574"/>
                  </a:cubicBezTo>
                  <a:cubicBezTo>
                    <a:pt x="23348" y="12168"/>
                    <a:pt x="24884" y="9597"/>
                    <a:pt x="25944" y="6787"/>
                  </a:cubicBezTo>
                  <a:cubicBezTo>
                    <a:pt x="26539" y="5406"/>
                    <a:pt x="26908" y="3953"/>
                    <a:pt x="27325" y="2513"/>
                  </a:cubicBezTo>
                  <a:cubicBezTo>
                    <a:pt x="27492" y="1905"/>
                    <a:pt x="27587" y="1298"/>
                    <a:pt x="27694" y="691"/>
                  </a:cubicBezTo>
                  <a:lnTo>
                    <a:pt x="1041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883650" y="2483850"/>
              <a:ext cx="72950" cy="153600"/>
            </a:xfrm>
            <a:custGeom>
              <a:avLst/>
              <a:gdLst/>
              <a:ahLst/>
              <a:cxnLst/>
              <a:rect l="l" t="t" r="r" b="b"/>
              <a:pathLst>
                <a:path w="2918" h="6144" extrusionOk="0">
                  <a:moveTo>
                    <a:pt x="1168" y="0"/>
                  </a:moveTo>
                  <a:lnTo>
                    <a:pt x="1" y="1905"/>
                  </a:lnTo>
                  <a:lnTo>
                    <a:pt x="13" y="1917"/>
                  </a:lnTo>
                  <a:cubicBezTo>
                    <a:pt x="822" y="2822"/>
                    <a:pt x="1239" y="4048"/>
                    <a:pt x="1132" y="5156"/>
                  </a:cubicBezTo>
                  <a:cubicBezTo>
                    <a:pt x="1108" y="5489"/>
                    <a:pt x="1037" y="5798"/>
                    <a:pt x="930" y="6084"/>
                  </a:cubicBezTo>
                  <a:lnTo>
                    <a:pt x="2573" y="6144"/>
                  </a:lnTo>
                  <a:cubicBezTo>
                    <a:pt x="2656" y="5918"/>
                    <a:pt x="2739" y="5679"/>
                    <a:pt x="2775" y="5417"/>
                  </a:cubicBezTo>
                  <a:cubicBezTo>
                    <a:pt x="2906" y="4822"/>
                    <a:pt x="2918" y="4215"/>
                    <a:pt x="2846" y="3620"/>
                  </a:cubicBezTo>
                  <a:cubicBezTo>
                    <a:pt x="2775" y="3000"/>
                    <a:pt x="2620" y="2393"/>
                    <a:pt x="2358" y="1798"/>
                  </a:cubicBezTo>
                  <a:cubicBezTo>
                    <a:pt x="2084" y="1155"/>
                    <a:pt x="1680" y="536"/>
                    <a:pt x="118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949450" y="2257025"/>
              <a:ext cx="238725" cy="389650"/>
            </a:xfrm>
            <a:custGeom>
              <a:avLst/>
              <a:gdLst/>
              <a:ahLst/>
              <a:cxnLst/>
              <a:rect l="l" t="t" r="r" b="b"/>
              <a:pathLst>
                <a:path w="9549" h="15586" extrusionOk="0">
                  <a:moveTo>
                    <a:pt x="4132" y="1"/>
                  </a:moveTo>
                  <a:lnTo>
                    <a:pt x="0" y="6716"/>
                  </a:lnTo>
                  <a:cubicBezTo>
                    <a:pt x="1191" y="7871"/>
                    <a:pt x="2084" y="9323"/>
                    <a:pt x="2524" y="10919"/>
                  </a:cubicBezTo>
                  <a:lnTo>
                    <a:pt x="2739" y="11907"/>
                  </a:lnTo>
                  <a:lnTo>
                    <a:pt x="2870" y="12907"/>
                  </a:lnTo>
                  <a:cubicBezTo>
                    <a:pt x="2881" y="13526"/>
                    <a:pt x="2893" y="14145"/>
                    <a:pt x="2750" y="14752"/>
                  </a:cubicBezTo>
                  <a:cubicBezTo>
                    <a:pt x="2715" y="14943"/>
                    <a:pt x="2679" y="15133"/>
                    <a:pt x="2619" y="15336"/>
                  </a:cubicBezTo>
                  <a:lnTo>
                    <a:pt x="9180" y="15586"/>
                  </a:lnTo>
                  <a:cubicBezTo>
                    <a:pt x="9382" y="14717"/>
                    <a:pt x="9489" y="13812"/>
                    <a:pt x="9549" y="12907"/>
                  </a:cubicBezTo>
                  <a:cubicBezTo>
                    <a:pt x="9537" y="12335"/>
                    <a:pt x="9525" y="11776"/>
                    <a:pt x="9513" y="11204"/>
                  </a:cubicBezTo>
                  <a:cubicBezTo>
                    <a:pt x="9466" y="10633"/>
                    <a:pt x="9406" y="10061"/>
                    <a:pt x="9311" y="9490"/>
                  </a:cubicBezTo>
                  <a:cubicBezTo>
                    <a:pt x="8727" y="5978"/>
                    <a:pt x="6906" y="2560"/>
                    <a:pt x="413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5120300" y="1721250"/>
              <a:ext cx="620325" cy="946575"/>
            </a:xfrm>
            <a:custGeom>
              <a:avLst/>
              <a:gdLst/>
              <a:ahLst/>
              <a:cxnLst/>
              <a:rect l="l" t="t" r="r" b="b"/>
              <a:pathLst>
                <a:path w="24813" h="37863" extrusionOk="0">
                  <a:moveTo>
                    <a:pt x="10478" y="0"/>
                  </a:moveTo>
                  <a:lnTo>
                    <a:pt x="0" y="17026"/>
                  </a:lnTo>
                  <a:cubicBezTo>
                    <a:pt x="2227" y="19110"/>
                    <a:pt x="4072" y="21694"/>
                    <a:pt x="5322" y="24575"/>
                  </a:cubicBezTo>
                  <a:lnTo>
                    <a:pt x="5811" y="25682"/>
                  </a:lnTo>
                  <a:lnTo>
                    <a:pt x="6168" y="26825"/>
                  </a:lnTo>
                  <a:cubicBezTo>
                    <a:pt x="6287" y="27206"/>
                    <a:pt x="6430" y="27575"/>
                    <a:pt x="6525" y="27968"/>
                  </a:cubicBezTo>
                  <a:lnTo>
                    <a:pt x="6775" y="29159"/>
                  </a:lnTo>
                  <a:cubicBezTo>
                    <a:pt x="6834" y="29552"/>
                    <a:pt x="6977" y="29945"/>
                    <a:pt x="7001" y="30349"/>
                  </a:cubicBezTo>
                  <a:lnTo>
                    <a:pt x="7120" y="31576"/>
                  </a:lnTo>
                  <a:cubicBezTo>
                    <a:pt x="7156" y="31969"/>
                    <a:pt x="7263" y="32409"/>
                    <a:pt x="7239" y="32766"/>
                  </a:cubicBezTo>
                  <a:lnTo>
                    <a:pt x="7239" y="33885"/>
                  </a:lnTo>
                  <a:cubicBezTo>
                    <a:pt x="7287" y="34266"/>
                    <a:pt x="7204" y="34636"/>
                    <a:pt x="7180" y="35005"/>
                  </a:cubicBezTo>
                  <a:cubicBezTo>
                    <a:pt x="7132" y="35374"/>
                    <a:pt x="7144" y="35767"/>
                    <a:pt x="7073" y="36124"/>
                  </a:cubicBezTo>
                  <a:cubicBezTo>
                    <a:pt x="6989" y="36481"/>
                    <a:pt x="6930" y="36838"/>
                    <a:pt x="6870" y="37184"/>
                  </a:cubicBezTo>
                  <a:lnTo>
                    <a:pt x="24158" y="37862"/>
                  </a:lnTo>
                  <a:cubicBezTo>
                    <a:pt x="24182" y="37743"/>
                    <a:pt x="24194" y="37636"/>
                    <a:pt x="24230" y="37505"/>
                  </a:cubicBezTo>
                  <a:cubicBezTo>
                    <a:pt x="24349" y="36767"/>
                    <a:pt x="24515" y="36029"/>
                    <a:pt x="24551" y="35279"/>
                  </a:cubicBezTo>
                  <a:lnTo>
                    <a:pt x="24741" y="33040"/>
                  </a:lnTo>
                  <a:cubicBezTo>
                    <a:pt x="24813" y="32278"/>
                    <a:pt x="24753" y="31600"/>
                    <a:pt x="24765" y="30873"/>
                  </a:cubicBezTo>
                  <a:lnTo>
                    <a:pt x="24718" y="28730"/>
                  </a:lnTo>
                  <a:cubicBezTo>
                    <a:pt x="24694" y="28004"/>
                    <a:pt x="24575" y="27289"/>
                    <a:pt x="24503" y="26587"/>
                  </a:cubicBezTo>
                  <a:lnTo>
                    <a:pt x="24230" y="24444"/>
                  </a:lnTo>
                  <a:cubicBezTo>
                    <a:pt x="24122" y="23741"/>
                    <a:pt x="23944" y="23039"/>
                    <a:pt x="23801" y="22336"/>
                  </a:cubicBezTo>
                  <a:lnTo>
                    <a:pt x="23313" y="20229"/>
                  </a:lnTo>
                  <a:lnTo>
                    <a:pt x="22646" y="18169"/>
                  </a:lnTo>
                  <a:cubicBezTo>
                    <a:pt x="20801" y="12692"/>
                    <a:pt x="17800" y="7620"/>
                    <a:pt x="13919" y="3358"/>
                  </a:cubicBezTo>
                  <a:cubicBezTo>
                    <a:pt x="12835" y="2179"/>
                    <a:pt x="11692" y="1048"/>
                    <a:pt x="1047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3403425" y="1514375"/>
              <a:ext cx="1152825" cy="1224875"/>
            </a:xfrm>
            <a:custGeom>
              <a:avLst/>
              <a:gdLst/>
              <a:ahLst/>
              <a:cxnLst/>
              <a:rect l="l" t="t" r="r" b="b"/>
              <a:pathLst>
                <a:path w="46113" h="48995" extrusionOk="0">
                  <a:moveTo>
                    <a:pt x="37100" y="1"/>
                  </a:moveTo>
                  <a:cubicBezTo>
                    <a:pt x="36802" y="72"/>
                    <a:pt x="36505" y="167"/>
                    <a:pt x="36207" y="251"/>
                  </a:cubicBezTo>
                  <a:cubicBezTo>
                    <a:pt x="31099" y="1751"/>
                    <a:pt x="26408" y="4215"/>
                    <a:pt x="22169" y="7120"/>
                  </a:cubicBezTo>
                  <a:lnTo>
                    <a:pt x="20598" y="8228"/>
                  </a:lnTo>
                  <a:cubicBezTo>
                    <a:pt x="20074" y="8609"/>
                    <a:pt x="19562" y="8978"/>
                    <a:pt x="19086" y="9406"/>
                  </a:cubicBezTo>
                  <a:cubicBezTo>
                    <a:pt x="18121" y="10252"/>
                    <a:pt x="17157" y="11073"/>
                    <a:pt x="16204" y="11907"/>
                  </a:cubicBezTo>
                  <a:cubicBezTo>
                    <a:pt x="15288" y="12776"/>
                    <a:pt x="14442" y="13717"/>
                    <a:pt x="13573" y="14621"/>
                  </a:cubicBezTo>
                  <a:cubicBezTo>
                    <a:pt x="13145" y="15074"/>
                    <a:pt x="12692" y="15526"/>
                    <a:pt x="12311" y="16003"/>
                  </a:cubicBezTo>
                  <a:lnTo>
                    <a:pt x="11156" y="17467"/>
                  </a:lnTo>
                  <a:lnTo>
                    <a:pt x="10013" y="18943"/>
                  </a:lnTo>
                  <a:lnTo>
                    <a:pt x="9454" y="19670"/>
                  </a:lnTo>
                  <a:lnTo>
                    <a:pt x="8942" y="20444"/>
                  </a:lnTo>
                  <a:cubicBezTo>
                    <a:pt x="8287" y="21491"/>
                    <a:pt x="7632" y="22527"/>
                    <a:pt x="6977" y="23551"/>
                  </a:cubicBezTo>
                  <a:cubicBezTo>
                    <a:pt x="6358" y="24599"/>
                    <a:pt x="5846" y="25694"/>
                    <a:pt x="5298" y="26766"/>
                  </a:cubicBezTo>
                  <a:cubicBezTo>
                    <a:pt x="5024" y="27302"/>
                    <a:pt x="4763" y="27837"/>
                    <a:pt x="4489" y="28385"/>
                  </a:cubicBezTo>
                  <a:cubicBezTo>
                    <a:pt x="4262" y="28921"/>
                    <a:pt x="4048" y="29480"/>
                    <a:pt x="3834" y="30040"/>
                  </a:cubicBezTo>
                  <a:cubicBezTo>
                    <a:pt x="3393" y="31147"/>
                    <a:pt x="2965" y="32255"/>
                    <a:pt x="2572" y="33362"/>
                  </a:cubicBezTo>
                  <a:cubicBezTo>
                    <a:pt x="2262" y="34493"/>
                    <a:pt x="1941" y="35612"/>
                    <a:pt x="1631" y="36731"/>
                  </a:cubicBezTo>
                  <a:cubicBezTo>
                    <a:pt x="1476" y="37291"/>
                    <a:pt x="1322" y="37839"/>
                    <a:pt x="1191" y="38410"/>
                  </a:cubicBezTo>
                  <a:cubicBezTo>
                    <a:pt x="1095" y="38970"/>
                    <a:pt x="1000" y="39529"/>
                    <a:pt x="905" y="40101"/>
                  </a:cubicBezTo>
                  <a:cubicBezTo>
                    <a:pt x="714" y="41220"/>
                    <a:pt x="536" y="42339"/>
                    <a:pt x="345" y="43446"/>
                  </a:cubicBezTo>
                  <a:cubicBezTo>
                    <a:pt x="274" y="44566"/>
                    <a:pt x="191" y="45673"/>
                    <a:pt x="119" y="46768"/>
                  </a:cubicBezTo>
                  <a:cubicBezTo>
                    <a:pt x="60" y="47530"/>
                    <a:pt x="12" y="48280"/>
                    <a:pt x="0" y="48995"/>
                  </a:cubicBezTo>
                  <a:lnTo>
                    <a:pt x="24979" y="47185"/>
                  </a:lnTo>
                  <a:lnTo>
                    <a:pt x="24979" y="47113"/>
                  </a:lnTo>
                  <a:cubicBezTo>
                    <a:pt x="24991" y="46732"/>
                    <a:pt x="24991" y="46340"/>
                    <a:pt x="24991" y="45947"/>
                  </a:cubicBezTo>
                  <a:cubicBezTo>
                    <a:pt x="25087" y="45375"/>
                    <a:pt x="25158" y="44780"/>
                    <a:pt x="25229" y="44173"/>
                  </a:cubicBezTo>
                  <a:lnTo>
                    <a:pt x="25325" y="43268"/>
                  </a:lnTo>
                  <a:cubicBezTo>
                    <a:pt x="25384" y="42970"/>
                    <a:pt x="25468" y="42684"/>
                    <a:pt x="25527" y="42375"/>
                  </a:cubicBezTo>
                  <a:cubicBezTo>
                    <a:pt x="25670" y="41779"/>
                    <a:pt x="25801" y="41172"/>
                    <a:pt x="25920" y="40565"/>
                  </a:cubicBezTo>
                  <a:cubicBezTo>
                    <a:pt x="26122" y="39970"/>
                    <a:pt x="26313" y="39374"/>
                    <a:pt x="26515" y="38779"/>
                  </a:cubicBezTo>
                  <a:cubicBezTo>
                    <a:pt x="26622" y="38481"/>
                    <a:pt x="26706" y="38160"/>
                    <a:pt x="26813" y="37874"/>
                  </a:cubicBezTo>
                  <a:lnTo>
                    <a:pt x="27206" y="36993"/>
                  </a:lnTo>
                  <a:cubicBezTo>
                    <a:pt x="27480" y="36410"/>
                    <a:pt x="27694" y="35791"/>
                    <a:pt x="28004" y="35207"/>
                  </a:cubicBezTo>
                  <a:cubicBezTo>
                    <a:pt x="28325" y="34648"/>
                    <a:pt x="28646" y="34064"/>
                    <a:pt x="28968" y="33481"/>
                  </a:cubicBezTo>
                  <a:lnTo>
                    <a:pt x="29218" y="33040"/>
                  </a:lnTo>
                  <a:lnTo>
                    <a:pt x="29504" y="32636"/>
                  </a:lnTo>
                  <a:lnTo>
                    <a:pt x="30087" y="31802"/>
                  </a:lnTo>
                  <a:lnTo>
                    <a:pt x="30647" y="30957"/>
                  </a:lnTo>
                  <a:cubicBezTo>
                    <a:pt x="30837" y="30671"/>
                    <a:pt x="31087" y="30433"/>
                    <a:pt x="31302" y="30159"/>
                  </a:cubicBezTo>
                  <a:cubicBezTo>
                    <a:pt x="31754" y="29647"/>
                    <a:pt x="32171" y="29087"/>
                    <a:pt x="32635" y="28587"/>
                  </a:cubicBezTo>
                  <a:cubicBezTo>
                    <a:pt x="33147" y="28099"/>
                    <a:pt x="33647" y="27611"/>
                    <a:pt x="34147" y="27111"/>
                  </a:cubicBezTo>
                  <a:cubicBezTo>
                    <a:pt x="34373" y="26837"/>
                    <a:pt x="34659" y="26623"/>
                    <a:pt x="34945" y="26409"/>
                  </a:cubicBezTo>
                  <a:lnTo>
                    <a:pt x="35778" y="25730"/>
                  </a:lnTo>
                  <a:cubicBezTo>
                    <a:pt x="38707" y="23349"/>
                    <a:pt x="42220" y="21539"/>
                    <a:pt x="46077" y="20479"/>
                  </a:cubicBezTo>
                  <a:cubicBezTo>
                    <a:pt x="46089" y="20479"/>
                    <a:pt x="46101" y="20467"/>
                    <a:pt x="46113" y="20467"/>
                  </a:cubicBezTo>
                  <a:lnTo>
                    <a:pt x="371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225850" y="2161775"/>
              <a:ext cx="483100" cy="517650"/>
            </a:xfrm>
            <a:custGeom>
              <a:avLst/>
              <a:gdLst/>
              <a:ahLst/>
              <a:cxnLst/>
              <a:rect l="l" t="t" r="r" b="b"/>
              <a:pathLst>
                <a:path w="19324" h="20706" extrusionOk="0">
                  <a:moveTo>
                    <a:pt x="15609" y="1"/>
                  </a:moveTo>
                  <a:cubicBezTo>
                    <a:pt x="15597" y="1"/>
                    <a:pt x="15573" y="1"/>
                    <a:pt x="15573" y="12"/>
                  </a:cubicBezTo>
                  <a:cubicBezTo>
                    <a:pt x="10632" y="1382"/>
                    <a:pt x="6108" y="4692"/>
                    <a:pt x="3250" y="9311"/>
                  </a:cubicBezTo>
                  <a:cubicBezTo>
                    <a:pt x="1810" y="11633"/>
                    <a:pt x="810" y="14264"/>
                    <a:pt x="321" y="17026"/>
                  </a:cubicBezTo>
                  <a:cubicBezTo>
                    <a:pt x="179" y="17705"/>
                    <a:pt x="131" y="18408"/>
                    <a:pt x="71" y="19110"/>
                  </a:cubicBezTo>
                  <a:cubicBezTo>
                    <a:pt x="48" y="19455"/>
                    <a:pt x="0" y="19813"/>
                    <a:pt x="0" y="20158"/>
                  </a:cubicBezTo>
                  <a:lnTo>
                    <a:pt x="0" y="20706"/>
                  </a:lnTo>
                  <a:lnTo>
                    <a:pt x="11156" y="19908"/>
                  </a:lnTo>
                  <a:cubicBezTo>
                    <a:pt x="11144" y="19860"/>
                    <a:pt x="11144" y="19824"/>
                    <a:pt x="11144" y="19789"/>
                  </a:cubicBezTo>
                  <a:cubicBezTo>
                    <a:pt x="11120" y="19348"/>
                    <a:pt x="11120" y="18920"/>
                    <a:pt x="11156" y="18515"/>
                  </a:cubicBezTo>
                  <a:cubicBezTo>
                    <a:pt x="11240" y="17110"/>
                    <a:pt x="11609" y="15729"/>
                    <a:pt x="12228" y="14443"/>
                  </a:cubicBezTo>
                  <a:cubicBezTo>
                    <a:pt x="13454" y="11883"/>
                    <a:pt x="15716" y="9776"/>
                    <a:pt x="18407" y="8728"/>
                  </a:cubicBezTo>
                  <a:cubicBezTo>
                    <a:pt x="18693" y="8633"/>
                    <a:pt x="18990" y="8537"/>
                    <a:pt x="19276" y="8442"/>
                  </a:cubicBezTo>
                  <a:cubicBezTo>
                    <a:pt x="19288" y="8430"/>
                    <a:pt x="19300" y="8430"/>
                    <a:pt x="19324" y="8430"/>
                  </a:cubicBezTo>
                  <a:lnTo>
                    <a:pt x="1560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584225" y="2438900"/>
              <a:ext cx="182475" cy="214625"/>
            </a:xfrm>
            <a:custGeom>
              <a:avLst/>
              <a:gdLst/>
              <a:ahLst/>
              <a:cxnLst/>
              <a:rect l="l" t="t" r="r" b="b"/>
              <a:pathLst>
                <a:path w="7299" h="8585" extrusionOk="0">
                  <a:moveTo>
                    <a:pt x="6156" y="0"/>
                  </a:moveTo>
                  <a:cubicBezTo>
                    <a:pt x="6144" y="0"/>
                    <a:pt x="6120" y="0"/>
                    <a:pt x="6096" y="12"/>
                  </a:cubicBezTo>
                  <a:cubicBezTo>
                    <a:pt x="5036" y="298"/>
                    <a:pt x="4001" y="822"/>
                    <a:pt x="3108" y="1560"/>
                  </a:cubicBezTo>
                  <a:cubicBezTo>
                    <a:pt x="1846" y="2584"/>
                    <a:pt x="834" y="4060"/>
                    <a:pt x="357" y="5763"/>
                  </a:cubicBezTo>
                  <a:cubicBezTo>
                    <a:pt x="119" y="6596"/>
                    <a:pt x="0" y="7537"/>
                    <a:pt x="36" y="8394"/>
                  </a:cubicBezTo>
                  <a:lnTo>
                    <a:pt x="36" y="8466"/>
                  </a:lnTo>
                  <a:cubicBezTo>
                    <a:pt x="36" y="8501"/>
                    <a:pt x="36" y="8549"/>
                    <a:pt x="48" y="8585"/>
                  </a:cubicBezTo>
                  <a:lnTo>
                    <a:pt x="3798" y="8311"/>
                  </a:lnTo>
                  <a:cubicBezTo>
                    <a:pt x="3798" y="8263"/>
                    <a:pt x="3798" y="8227"/>
                    <a:pt x="3786" y="8180"/>
                  </a:cubicBezTo>
                  <a:cubicBezTo>
                    <a:pt x="3715" y="7620"/>
                    <a:pt x="3715" y="7084"/>
                    <a:pt x="3798" y="6584"/>
                  </a:cubicBezTo>
                  <a:cubicBezTo>
                    <a:pt x="3953" y="5572"/>
                    <a:pt x="4453" y="4608"/>
                    <a:pt x="5179" y="3894"/>
                  </a:cubicBezTo>
                  <a:cubicBezTo>
                    <a:pt x="5751" y="3298"/>
                    <a:pt x="6477" y="2870"/>
                    <a:pt x="7251" y="2620"/>
                  </a:cubicBezTo>
                  <a:cubicBezTo>
                    <a:pt x="7263" y="2608"/>
                    <a:pt x="7287" y="2608"/>
                    <a:pt x="7299" y="2596"/>
                  </a:cubicBezTo>
                  <a:lnTo>
                    <a:pt x="6156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23"/>
            <p:cNvGrpSpPr/>
            <p:nvPr/>
          </p:nvGrpSpPr>
          <p:grpSpPr>
            <a:xfrm>
              <a:off x="4731550" y="2553800"/>
              <a:ext cx="58675" cy="151225"/>
              <a:chOff x="4731550" y="2434863"/>
              <a:chExt cx="58675" cy="151225"/>
            </a:xfrm>
          </p:grpSpPr>
          <p:sp>
            <p:nvSpPr>
              <p:cNvPr id="530" name="Google Shape;530;p23"/>
              <p:cNvSpPr/>
              <p:nvPr/>
            </p:nvSpPr>
            <p:spPr>
              <a:xfrm>
                <a:off x="4735725" y="2519388"/>
                <a:ext cx="545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668" extrusionOk="0">
                    <a:moveTo>
                      <a:pt x="536" y="0"/>
                    </a:moveTo>
                    <a:lnTo>
                      <a:pt x="0" y="36"/>
                    </a:lnTo>
                    <a:cubicBezTo>
                      <a:pt x="36" y="334"/>
                      <a:pt x="119" y="643"/>
                      <a:pt x="262" y="953"/>
                    </a:cubicBezTo>
                    <a:cubicBezTo>
                      <a:pt x="536" y="1596"/>
                      <a:pt x="1024" y="2215"/>
                      <a:pt x="1727" y="2656"/>
                    </a:cubicBezTo>
                    <a:cubicBezTo>
                      <a:pt x="1727" y="2656"/>
                      <a:pt x="1727" y="2667"/>
                      <a:pt x="1739" y="2667"/>
                    </a:cubicBezTo>
                    <a:lnTo>
                      <a:pt x="2179" y="1929"/>
                    </a:lnTo>
                    <a:cubicBezTo>
                      <a:pt x="1584" y="1655"/>
                      <a:pt x="1108" y="1191"/>
                      <a:pt x="822" y="679"/>
                    </a:cubicBezTo>
                    <a:cubicBezTo>
                      <a:pt x="703" y="453"/>
                      <a:pt x="596" y="227"/>
                      <a:pt x="5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4731550" y="2434863"/>
                <a:ext cx="580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549" extrusionOk="0">
                    <a:moveTo>
                      <a:pt x="2287" y="0"/>
                    </a:moveTo>
                    <a:cubicBezTo>
                      <a:pt x="2275" y="0"/>
                      <a:pt x="2251" y="0"/>
                      <a:pt x="2227" y="12"/>
                    </a:cubicBezTo>
                    <a:cubicBezTo>
                      <a:pt x="1799" y="119"/>
                      <a:pt x="1215" y="405"/>
                      <a:pt x="715" y="1036"/>
                    </a:cubicBezTo>
                    <a:cubicBezTo>
                      <a:pt x="275" y="1572"/>
                      <a:pt x="1" y="2453"/>
                      <a:pt x="167" y="3417"/>
                    </a:cubicBezTo>
                    <a:cubicBezTo>
                      <a:pt x="167" y="3465"/>
                      <a:pt x="167" y="3501"/>
                      <a:pt x="179" y="3548"/>
                    </a:cubicBezTo>
                    <a:lnTo>
                      <a:pt x="751" y="3501"/>
                    </a:lnTo>
                    <a:cubicBezTo>
                      <a:pt x="727" y="3465"/>
                      <a:pt x="715" y="3417"/>
                      <a:pt x="703" y="3381"/>
                    </a:cubicBezTo>
                    <a:cubicBezTo>
                      <a:pt x="465" y="2560"/>
                      <a:pt x="608" y="1738"/>
                      <a:pt x="953" y="1191"/>
                    </a:cubicBezTo>
                    <a:cubicBezTo>
                      <a:pt x="1346" y="583"/>
                      <a:pt x="1858" y="250"/>
                      <a:pt x="2263" y="95"/>
                    </a:cubicBezTo>
                    <a:cubicBezTo>
                      <a:pt x="2287" y="83"/>
                      <a:pt x="2311" y="83"/>
                      <a:pt x="2322" y="83"/>
                    </a:cubicBezTo>
                    <a:lnTo>
                      <a:pt x="22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23"/>
            <p:cNvSpPr/>
            <p:nvPr/>
          </p:nvSpPr>
          <p:spPr>
            <a:xfrm>
              <a:off x="4778300" y="2685950"/>
              <a:ext cx="93775" cy="33875"/>
            </a:xfrm>
            <a:custGeom>
              <a:avLst/>
              <a:gdLst/>
              <a:ahLst/>
              <a:cxnLst/>
              <a:rect l="l" t="t" r="r" b="b"/>
              <a:pathLst>
                <a:path w="3751" h="1355" extrusionOk="0">
                  <a:moveTo>
                    <a:pt x="429" y="0"/>
                  </a:moveTo>
                  <a:lnTo>
                    <a:pt x="0" y="739"/>
                  </a:lnTo>
                  <a:cubicBezTo>
                    <a:pt x="12" y="739"/>
                    <a:pt x="12" y="751"/>
                    <a:pt x="24" y="751"/>
                  </a:cubicBezTo>
                  <a:cubicBezTo>
                    <a:pt x="24" y="751"/>
                    <a:pt x="24" y="762"/>
                    <a:pt x="36" y="762"/>
                  </a:cubicBezTo>
                  <a:cubicBezTo>
                    <a:pt x="624" y="1128"/>
                    <a:pt x="1386" y="1355"/>
                    <a:pt x="2166" y="1355"/>
                  </a:cubicBezTo>
                  <a:cubicBezTo>
                    <a:pt x="2301" y="1355"/>
                    <a:pt x="2437" y="1348"/>
                    <a:pt x="2572" y="1334"/>
                  </a:cubicBezTo>
                  <a:cubicBezTo>
                    <a:pt x="2953" y="1298"/>
                    <a:pt x="3369" y="1215"/>
                    <a:pt x="3750" y="1072"/>
                  </a:cubicBezTo>
                  <a:lnTo>
                    <a:pt x="3108" y="60"/>
                  </a:lnTo>
                  <a:cubicBezTo>
                    <a:pt x="2881" y="143"/>
                    <a:pt x="2655" y="215"/>
                    <a:pt x="2429" y="250"/>
                  </a:cubicBezTo>
                  <a:cubicBezTo>
                    <a:pt x="2205" y="299"/>
                    <a:pt x="1986" y="322"/>
                    <a:pt x="1773" y="322"/>
                  </a:cubicBezTo>
                  <a:cubicBezTo>
                    <a:pt x="1306" y="322"/>
                    <a:pt x="869" y="212"/>
                    <a:pt x="476" y="24"/>
                  </a:cubicBezTo>
                  <a:cubicBezTo>
                    <a:pt x="452" y="12"/>
                    <a:pt x="441" y="0"/>
                    <a:pt x="42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691375" y="2755300"/>
              <a:ext cx="287550" cy="150900"/>
            </a:xfrm>
            <a:custGeom>
              <a:avLst/>
              <a:gdLst/>
              <a:ahLst/>
              <a:cxnLst/>
              <a:rect l="l" t="t" r="r" b="b"/>
              <a:pathLst>
                <a:path w="11502" h="6036" extrusionOk="0">
                  <a:moveTo>
                    <a:pt x="2286" y="1"/>
                  </a:moveTo>
                  <a:lnTo>
                    <a:pt x="0" y="3894"/>
                  </a:lnTo>
                  <a:cubicBezTo>
                    <a:pt x="0" y="3906"/>
                    <a:pt x="24" y="3918"/>
                    <a:pt x="36" y="3930"/>
                  </a:cubicBezTo>
                  <a:cubicBezTo>
                    <a:pt x="1274" y="4846"/>
                    <a:pt x="2727" y="5501"/>
                    <a:pt x="4334" y="5823"/>
                  </a:cubicBezTo>
                  <a:cubicBezTo>
                    <a:pt x="5087" y="5966"/>
                    <a:pt x="5831" y="6035"/>
                    <a:pt x="6571" y="6035"/>
                  </a:cubicBezTo>
                  <a:cubicBezTo>
                    <a:pt x="7857" y="6035"/>
                    <a:pt x="9129" y="5827"/>
                    <a:pt x="10406" y="5442"/>
                  </a:cubicBezTo>
                  <a:cubicBezTo>
                    <a:pt x="10776" y="5323"/>
                    <a:pt x="11133" y="5204"/>
                    <a:pt x="11502" y="5049"/>
                  </a:cubicBezTo>
                  <a:lnTo>
                    <a:pt x="8549" y="394"/>
                  </a:lnTo>
                  <a:cubicBezTo>
                    <a:pt x="8001" y="632"/>
                    <a:pt x="7418" y="763"/>
                    <a:pt x="6846" y="894"/>
                  </a:cubicBezTo>
                  <a:cubicBezTo>
                    <a:pt x="6549" y="929"/>
                    <a:pt x="6227" y="977"/>
                    <a:pt x="5942" y="1001"/>
                  </a:cubicBezTo>
                  <a:cubicBezTo>
                    <a:pt x="5823" y="1001"/>
                    <a:pt x="5705" y="1003"/>
                    <a:pt x="5590" y="1003"/>
                  </a:cubicBezTo>
                  <a:cubicBezTo>
                    <a:pt x="5417" y="1003"/>
                    <a:pt x="5249" y="998"/>
                    <a:pt x="5084" y="977"/>
                  </a:cubicBezTo>
                  <a:cubicBezTo>
                    <a:pt x="4096" y="905"/>
                    <a:pt x="3144" y="560"/>
                    <a:pt x="2322" y="24"/>
                  </a:cubicBezTo>
                  <a:cubicBezTo>
                    <a:pt x="2310" y="24"/>
                    <a:pt x="2298" y="13"/>
                    <a:pt x="22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4482725" y="2929125"/>
              <a:ext cx="750700" cy="422875"/>
            </a:xfrm>
            <a:custGeom>
              <a:avLst/>
              <a:gdLst/>
              <a:ahLst/>
              <a:cxnLst/>
              <a:rect l="l" t="t" r="r" b="b"/>
              <a:pathLst>
                <a:path w="30028" h="16915" extrusionOk="0">
                  <a:moveTo>
                    <a:pt x="6549" y="1"/>
                  </a:moveTo>
                  <a:lnTo>
                    <a:pt x="0" y="11205"/>
                  </a:lnTo>
                  <a:lnTo>
                    <a:pt x="24" y="11217"/>
                  </a:lnTo>
                  <a:cubicBezTo>
                    <a:pt x="3727" y="14086"/>
                    <a:pt x="8275" y="16003"/>
                    <a:pt x="13073" y="16681"/>
                  </a:cubicBezTo>
                  <a:cubicBezTo>
                    <a:pt x="14269" y="16798"/>
                    <a:pt x="15496" y="16915"/>
                    <a:pt x="16658" y="16915"/>
                  </a:cubicBezTo>
                  <a:cubicBezTo>
                    <a:pt x="16920" y="16915"/>
                    <a:pt x="17177" y="16909"/>
                    <a:pt x="17431" y="16896"/>
                  </a:cubicBezTo>
                  <a:cubicBezTo>
                    <a:pt x="18133" y="16872"/>
                    <a:pt x="18848" y="16896"/>
                    <a:pt x="19562" y="16812"/>
                  </a:cubicBezTo>
                  <a:lnTo>
                    <a:pt x="21681" y="16562"/>
                  </a:lnTo>
                  <a:cubicBezTo>
                    <a:pt x="22396" y="16503"/>
                    <a:pt x="23086" y="16336"/>
                    <a:pt x="23789" y="16193"/>
                  </a:cubicBezTo>
                  <a:cubicBezTo>
                    <a:pt x="24491" y="16027"/>
                    <a:pt x="25206" y="15896"/>
                    <a:pt x="25884" y="15693"/>
                  </a:cubicBezTo>
                  <a:cubicBezTo>
                    <a:pt x="27254" y="15241"/>
                    <a:pt x="28658" y="14860"/>
                    <a:pt x="29956" y="14229"/>
                  </a:cubicBezTo>
                  <a:cubicBezTo>
                    <a:pt x="29980" y="14217"/>
                    <a:pt x="30004" y="14217"/>
                    <a:pt x="30028" y="14193"/>
                  </a:cubicBezTo>
                  <a:lnTo>
                    <a:pt x="21920" y="1370"/>
                  </a:lnTo>
                  <a:cubicBezTo>
                    <a:pt x="21741" y="1453"/>
                    <a:pt x="21574" y="1513"/>
                    <a:pt x="21396" y="1608"/>
                  </a:cubicBezTo>
                  <a:cubicBezTo>
                    <a:pt x="21027" y="1763"/>
                    <a:pt x="20646" y="1846"/>
                    <a:pt x="20265" y="1989"/>
                  </a:cubicBezTo>
                  <a:cubicBezTo>
                    <a:pt x="19884" y="2108"/>
                    <a:pt x="19514" y="2263"/>
                    <a:pt x="19110" y="2311"/>
                  </a:cubicBezTo>
                  <a:lnTo>
                    <a:pt x="17943" y="2573"/>
                  </a:lnTo>
                  <a:cubicBezTo>
                    <a:pt x="17550" y="2668"/>
                    <a:pt x="17145" y="2668"/>
                    <a:pt x="16752" y="2715"/>
                  </a:cubicBezTo>
                  <a:cubicBezTo>
                    <a:pt x="15907" y="2858"/>
                    <a:pt x="15192" y="2823"/>
                    <a:pt x="14454" y="2858"/>
                  </a:cubicBezTo>
                  <a:cubicBezTo>
                    <a:pt x="11680" y="2715"/>
                    <a:pt x="8870" y="1811"/>
                    <a:pt x="6584" y="37"/>
                  </a:cubicBezTo>
                  <a:cubicBezTo>
                    <a:pt x="6572" y="25"/>
                    <a:pt x="6560" y="13"/>
                    <a:pt x="654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 txBox="1"/>
            <p:nvPr/>
          </p:nvSpPr>
          <p:spPr>
            <a:xfrm>
              <a:off x="3495050" y="3024524"/>
              <a:ext cx="6924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6" name="Google Shape;536;p23"/>
            <p:cNvSpPr txBox="1"/>
            <p:nvPr/>
          </p:nvSpPr>
          <p:spPr>
            <a:xfrm>
              <a:off x="4511875" y="1563787"/>
              <a:ext cx="6924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7" name="Google Shape;537;p23"/>
            <p:cNvSpPr txBox="1"/>
            <p:nvPr/>
          </p:nvSpPr>
          <p:spPr>
            <a:xfrm>
              <a:off x="5178950" y="2107613"/>
              <a:ext cx="6204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8" name="Google Shape;538;p23"/>
            <p:cNvSpPr txBox="1"/>
            <p:nvPr/>
          </p:nvSpPr>
          <p:spPr>
            <a:xfrm>
              <a:off x="5067575" y="2738175"/>
              <a:ext cx="6204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39" name="Google Shape;539;p23"/>
            <p:cNvGrpSpPr/>
            <p:nvPr/>
          </p:nvGrpSpPr>
          <p:grpSpPr>
            <a:xfrm>
              <a:off x="4027300" y="3395250"/>
              <a:ext cx="845375" cy="887350"/>
              <a:chOff x="4027300" y="3276313"/>
              <a:chExt cx="845375" cy="887350"/>
            </a:xfrm>
          </p:grpSpPr>
          <p:sp>
            <p:nvSpPr>
              <p:cNvPr id="540" name="Google Shape;540;p23"/>
              <p:cNvSpPr/>
              <p:nvPr/>
            </p:nvSpPr>
            <p:spPr>
              <a:xfrm>
                <a:off x="4027300" y="3276313"/>
                <a:ext cx="845375" cy="887350"/>
              </a:xfrm>
              <a:custGeom>
                <a:avLst/>
                <a:gdLst/>
                <a:ahLst/>
                <a:cxnLst/>
                <a:rect l="l" t="t" r="r" b="b"/>
                <a:pathLst>
                  <a:path w="33815" h="35494" extrusionOk="0">
                    <a:moveTo>
                      <a:pt x="13859" y="1"/>
                    </a:moveTo>
                    <a:lnTo>
                      <a:pt x="1" y="23659"/>
                    </a:lnTo>
                    <a:cubicBezTo>
                      <a:pt x="2715" y="25647"/>
                      <a:pt x="5549" y="27409"/>
                      <a:pt x="8478" y="28933"/>
                    </a:cubicBezTo>
                    <a:cubicBezTo>
                      <a:pt x="14038" y="31803"/>
                      <a:pt x="19967" y="33612"/>
                      <a:pt x="25849" y="34708"/>
                    </a:cubicBezTo>
                    <a:cubicBezTo>
                      <a:pt x="27337" y="34898"/>
                      <a:pt x="28802" y="35101"/>
                      <a:pt x="30278" y="35291"/>
                    </a:cubicBezTo>
                    <a:lnTo>
                      <a:pt x="31374" y="35422"/>
                    </a:lnTo>
                    <a:lnTo>
                      <a:pt x="32469" y="35458"/>
                    </a:lnTo>
                    <a:cubicBezTo>
                      <a:pt x="32909" y="35470"/>
                      <a:pt x="33362" y="35482"/>
                      <a:pt x="33814" y="35493"/>
                    </a:cubicBezTo>
                    <a:lnTo>
                      <a:pt x="33814" y="6121"/>
                    </a:lnTo>
                    <a:cubicBezTo>
                      <a:pt x="25170" y="6121"/>
                      <a:pt x="18693" y="3501"/>
                      <a:pt x="13871" y="13"/>
                    </a:cubicBezTo>
                    <a:cubicBezTo>
                      <a:pt x="13871" y="13"/>
                      <a:pt x="13871" y="1"/>
                      <a:pt x="13859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3"/>
              <p:cNvSpPr txBox="1"/>
              <p:nvPr/>
            </p:nvSpPr>
            <p:spPr>
              <a:xfrm>
                <a:off x="4163875" y="3545099"/>
                <a:ext cx="692400" cy="38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40</a:t>
                </a:r>
                <a:r>
                  <a:rPr lang="en" sz="15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42" name="Google Shape;542;p23"/>
            <p:cNvSpPr txBox="1"/>
            <p:nvPr/>
          </p:nvSpPr>
          <p:spPr>
            <a:xfrm>
              <a:off x="3561513" y="1953487"/>
              <a:ext cx="6924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6404275" y="1288550"/>
            <a:ext cx="1800900" cy="755700"/>
            <a:chOff x="6404275" y="1288550"/>
            <a:chExt cx="1800900" cy="755700"/>
          </a:xfrm>
        </p:grpSpPr>
        <p:sp>
          <p:nvSpPr>
            <p:cNvPr id="544" name="Google Shape;544;p23"/>
            <p:cNvSpPr/>
            <p:nvPr/>
          </p:nvSpPr>
          <p:spPr>
            <a:xfrm>
              <a:off x="6404275" y="12885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5" name="Google Shape;545;p23"/>
            <p:cNvSpPr txBox="1"/>
            <p:nvPr/>
          </p:nvSpPr>
          <p:spPr>
            <a:xfrm>
              <a:off x="6404275" y="15264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6" name="Google Shape;546;p23"/>
          <p:cNvGrpSpPr/>
          <p:nvPr/>
        </p:nvGrpSpPr>
        <p:grpSpPr>
          <a:xfrm>
            <a:off x="6404275" y="2376450"/>
            <a:ext cx="1800900" cy="755700"/>
            <a:chOff x="6404275" y="2376450"/>
            <a:chExt cx="1800900" cy="755700"/>
          </a:xfrm>
        </p:grpSpPr>
        <p:sp>
          <p:nvSpPr>
            <p:cNvPr id="547" name="Google Shape;547;p23"/>
            <p:cNvSpPr/>
            <p:nvPr/>
          </p:nvSpPr>
          <p:spPr>
            <a:xfrm>
              <a:off x="6404275" y="23764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548" name="Google Shape;548;p23"/>
            <p:cNvSpPr txBox="1"/>
            <p:nvPr/>
          </p:nvSpPr>
          <p:spPr>
            <a:xfrm>
              <a:off x="6404275" y="26143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9" name="Google Shape;549;p23"/>
          <p:cNvGrpSpPr/>
          <p:nvPr/>
        </p:nvGrpSpPr>
        <p:grpSpPr>
          <a:xfrm>
            <a:off x="6404275" y="3464350"/>
            <a:ext cx="1800900" cy="755700"/>
            <a:chOff x="6404275" y="3464350"/>
            <a:chExt cx="1800900" cy="755700"/>
          </a:xfrm>
        </p:grpSpPr>
        <p:sp>
          <p:nvSpPr>
            <p:cNvPr id="550" name="Google Shape;550;p23"/>
            <p:cNvSpPr/>
            <p:nvPr/>
          </p:nvSpPr>
          <p:spPr>
            <a:xfrm>
              <a:off x="6404275" y="34643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51" name="Google Shape;551;p23"/>
            <p:cNvSpPr txBox="1"/>
            <p:nvPr/>
          </p:nvSpPr>
          <p:spPr>
            <a:xfrm>
              <a:off x="6404275" y="37022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2" name="Google Shape;552;p23"/>
          <p:cNvGrpSpPr/>
          <p:nvPr/>
        </p:nvGrpSpPr>
        <p:grpSpPr>
          <a:xfrm>
            <a:off x="939450" y="1288550"/>
            <a:ext cx="1800900" cy="755700"/>
            <a:chOff x="939450" y="1288550"/>
            <a:chExt cx="1800900" cy="755700"/>
          </a:xfrm>
        </p:grpSpPr>
        <p:sp>
          <p:nvSpPr>
            <p:cNvPr id="553" name="Google Shape;553;p23"/>
            <p:cNvSpPr/>
            <p:nvPr/>
          </p:nvSpPr>
          <p:spPr>
            <a:xfrm>
              <a:off x="939450" y="12885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4" name="Google Shape;554;p23"/>
            <p:cNvSpPr txBox="1"/>
            <p:nvPr/>
          </p:nvSpPr>
          <p:spPr>
            <a:xfrm>
              <a:off x="939450" y="15264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939450" y="2376450"/>
            <a:ext cx="1800900" cy="755700"/>
            <a:chOff x="939450" y="2376450"/>
            <a:chExt cx="1800900" cy="755700"/>
          </a:xfrm>
        </p:grpSpPr>
        <p:sp>
          <p:nvSpPr>
            <p:cNvPr id="556" name="Google Shape;556;p23"/>
            <p:cNvSpPr/>
            <p:nvPr/>
          </p:nvSpPr>
          <p:spPr>
            <a:xfrm>
              <a:off x="939450" y="23764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57" name="Google Shape;557;p23"/>
            <p:cNvSpPr txBox="1"/>
            <p:nvPr/>
          </p:nvSpPr>
          <p:spPr>
            <a:xfrm>
              <a:off x="939450" y="26143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8" name="Google Shape;558;p23"/>
          <p:cNvGrpSpPr/>
          <p:nvPr/>
        </p:nvGrpSpPr>
        <p:grpSpPr>
          <a:xfrm>
            <a:off x="939450" y="3464350"/>
            <a:ext cx="1800900" cy="755700"/>
            <a:chOff x="939450" y="3464350"/>
            <a:chExt cx="1800900" cy="755700"/>
          </a:xfrm>
        </p:grpSpPr>
        <p:sp>
          <p:nvSpPr>
            <p:cNvPr id="559" name="Google Shape;559;p23"/>
            <p:cNvSpPr/>
            <p:nvPr/>
          </p:nvSpPr>
          <p:spPr>
            <a:xfrm>
              <a:off x="939450" y="3464350"/>
              <a:ext cx="1800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60" name="Google Shape;560;p23"/>
            <p:cNvSpPr txBox="1"/>
            <p:nvPr/>
          </p:nvSpPr>
          <p:spPr>
            <a:xfrm>
              <a:off x="939450" y="3702250"/>
              <a:ext cx="1800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piral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全屏显示(16:9)</PresentationFormat>
  <Paragraphs>340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Fira Sans Extra Condensed Medium</vt:lpstr>
      <vt:lpstr>Proxima Nova</vt:lpstr>
      <vt:lpstr>Proxima Nova Semibold</vt:lpstr>
      <vt:lpstr>Fira Sans Extra Condensed</vt:lpstr>
      <vt:lpstr>Roboto</vt:lpstr>
      <vt:lpstr>Arial</vt:lpstr>
      <vt:lpstr>Spiral Diagrams by Slidesgo</vt:lpstr>
      <vt:lpstr>1_Slidesgo Final Pages</vt:lpstr>
      <vt:lpstr>Slidesgo Final Pages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PowerPoint 演示文稿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Spiral Diagrams</vt:lpstr>
      <vt:lpstr>PowerPoint 演示文稿</vt:lpstr>
      <vt:lpstr>Spiral Diagrams</vt:lpstr>
      <vt:lpstr>Spiral Diagrams</vt:lpstr>
      <vt:lpstr>Spiral Diagrams</vt:lpstr>
      <vt:lpstr>Spiral Diagrams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 Diagrams</dc:title>
  <cp:lastModifiedBy>刘 龙</cp:lastModifiedBy>
  <cp:revision>1</cp:revision>
  <dcterms:modified xsi:type="dcterms:W3CDTF">2020-08-04T10:19:25Z</dcterms:modified>
</cp:coreProperties>
</file>